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3.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4.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5.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6.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7.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3883" r:id="rId2"/>
    <p:sldMasterId id="2147484488" r:id="rId3"/>
    <p:sldMasterId id="2147484670" r:id="rId4"/>
    <p:sldMasterId id="2147484769" r:id="rId5"/>
    <p:sldMasterId id="2147484781" r:id="rId6"/>
    <p:sldMasterId id="2147484793" r:id="rId7"/>
    <p:sldMasterId id="2147484821" r:id="rId8"/>
  </p:sldMasterIdLst>
  <p:notesMasterIdLst>
    <p:notesMasterId r:id="rId33"/>
  </p:notesMasterIdLst>
  <p:sldIdLst>
    <p:sldId id="1480" r:id="rId9"/>
    <p:sldId id="1481" r:id="rId10"/>
    <p:sldId id="1424" r:id="rId11"/>
    <p:sldId id="1353" r:id="rId12"/>
    <p:sldId id="1482" r:id="rId13"/>
    <p:sldId id="693" r:id="rId14"/>
    <p:sldId id="1484" r:id="rId15"/>
    <p:sldId id="1483" r:id="rId16"/>
    <p:sldId id="1485" r:id="rId17"/>
    <p:sldId id="1486" r:id="rId18"/>
    <p:sldId id="1398" r:id="rId19"/>
    <p:sldId id="1488" r:id="rId20"/>
    <p:sldId id="1487" r:id="rId21"/>
    <p:sldId id="1153" r:id="rId22"/>
    <p:sldId id="1400" r:id="rId23"/>
    <p:sldId id="1407" r:id="rId24"/>
    <p:sldId id="1409" r:id="rId25"/>
    <p:sldId id="1366" r:id="rId26"/>
    <p:sldId id="1367" r:id="rId27"/>
    <p:sldId id="1379" r:id="rId28"/>
    <p:sldId id="1377" r:id="rId29"/>
    <p:sldId id="1381" r:id="rId30"/>
    <p:sldId id="1365" r:id="rId31"/>
    <p:sldId id="1489" r:id="rId32"/>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006600"/>
    <a:srgbClr val="000000"/>
    <a:srgbClr val="0033CC"/>
    <a:srgbClr val="FF0066"/>
    <a:srgbClr val="CC6600"/>
    <a:srgbClr val="660033"/>
    <a:srgbClr val="CC0099"/>
    <a:srgbClr val="FF6699"/>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44" autoAdjust="0"/>
    <p:restoredTop sz="91741" autoAdjust="0"/>
  </p:normalViewPr>
  <p:slideViewPr>
    <p:cSldViewPr snapToGrid="0">
      <p:cViewPr varScale="1">
        <p:scale>
          <a:sx n="78" d="100"/>
          <a:sy n="78" d="100"/>
        </p:scale>
        <p:origin x="396" y="84"/>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05/09/24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3de7457949_0_2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0" name="Google Shape;280;g3de7457949_0_2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3849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9</a:t>
            </a:fld>
            <a:endParaRPr lang="en-US"/>
          </a:p>
        </p:txBody>
      </p:sp>
    </p:spTree>
    <p:extLst>
      <p:ext uri="{BB962C8B-B14F-4D97-AF65-F5344CB8AC3E}">
        <p14:creationId xmlns:p14="http://schemas.microsoft.com/office/powerpoint/2010/main" val="2101027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Master" Target="../slideMasters/slideMaster6.xml"/><Relationship Id="rId6"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image" Target="../media/image25.png"/><Relationship Id="rId4" Type="http://schemas.openxmlformats.org/officeDocument/2006/relationships/image" Target="../media/image20.png"/><Relationship Id="rId9" Type="http://schemas.openxmlformats.org/officeDocument/2006/relationships/image" Target="../media/image18.png"/></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Quote slide 1">
  <p:cSld name="Quote slide 1">
    <p:spTree>
      <p:nvGrpSpPr>
        <p:cNvPr id="1" name="Shape 20"/>
        <p:cNvGrpSpPr/>
        <p:nvPr/>
      </p:nvGrpSpPr>
      <p:grpSpPr>
        <a:xfrm>
          <a:off x="0" y="0"/>
          <a:ext cx="0" cy="0"/>
          <a:chOff x="0" y="0"/>
          <a:chExt cx="0" cy="0"/>
        </a:xfrm>
      </p:grpSpPr>
      <p:sp>
        <p:nvSpPr>
          <p:cNvPr id="21" name="Google Shape;21;p3"/>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 name="Google Shape;22;p3"/>
          <p:cNvSpPr/>
          <p:nvPr/>
        </p:nvSpPr>
        <p:spPr>
          <a:xfrm rot="10800000" flipH="1">
            <a:off x="7419433" y="4114894"/>
            <a:ext cx="4785304" cy="2749540"/>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 name="Google Shape;23;p3"/>
          <p:cNvSpPr/>
          <p:nvPr/>
        </p:nvSpPr>
        <p:spPr>
          <a:xfrm>
            <a:off x="2455851" y="863163"/>
            <a:ext cx="28191" cy="59448"/>
          </a:xfrm>
          <a:custGeom>
            <a:avLst/>
            <a:gdLst/>
            <a:ahLst/>
            <a:cxnLst/>
            <a:rect l="l" t="t" r="r" b="b"/>
            <a:pathLst>
              <a:path w="348" h="589" extrusionOk="0">
                <a:moveTo>
                  <a:pt x="348" y="588"/>
                </a:moveTo>
                <a:lnTo>
                  <a:pt x="1" y="0"/>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 name="Google Shape;24;p3"/>
          <p:cNvSpPr txBox="1">
            <a:spLocks noGrp="1"/>
          </p:cNvSpPr>
          <p:nvPr>
            <p:ph type="ctrTitle"/>
          </p:nvPr>
        </p:nvSpPr>
        <p:spPr>
          <a:xfrm>
            <a:off x="2874600" y="2475000"/>
            <a:ext cx="6781600" cy="1908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25" name="Google Shape;25;p3"/>
          <p:cNvSpPr/>
          <p:nvPr/>
        </p:nvSpPr>
        <p:spPr>
          <a:xfrm rot="10800000">
            <a:off x="7877909" y="5349113"/>
            <a:ext cx="4326825" cy="1515320"/>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 name="Google Shape;26;p3"/>
          <p:cNvSpPr/>
          <p:nvPr/>
        </p:nvSpPr>
        <p:spPr>
          <a:xfrm rot="10800000">
            <a:off x="7877909" y="5694811"/>
            <a:ext cx="4326825" cy="116962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 name="Google Shape;27;p3"/>
          <p:cNvSpPr/>
          <p:nvPr/>
        </p:nvSpPr>
        <p:spPr>
          <a:xfrm flipH="1">
            <a:off x="-12805" y="0"/>
            <a:ext cx="5946605" cy="3461691"/>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 name="Google Shape;28;p3"/>
          <p:cNvSpPr/>
          <p:nvPr/>
        </p:nvSpPr>
        <p:spPr>
          <a:xfrm>
            <a:off x="-12720" y="1"/>
            <a:ext cx="3769083" cy="346356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 name="Google Shape;29;p3"/>
          <p:cNvSpPr/>
          <p:nvPr/>
        </p:nvSpPr>
        <p:spPr>
          <a:xfrm>
            <a:off x="-12720" y="0"/>
            <a:ext cx="2928816" cy="3414952"/>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 name="Google Shape;30;p3"/>
          <p:cNvSpPr txBox="1">
            <a:spLocks noGrp="1"/>
          </p:cNvSpPr>
          <p:nvPr>
            <p:ph type="ctrTitle" idx="2"/>
          </p:nvPr>
        </p:nvSpPr>
        <p:spPr>
          <a:xfrm>
            <a:off x="2959467" y="4567651"/>
            <a:ext cx="6357600" cy="596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b="0"/>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21176167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mp; percentage slide">
  <p:cSld name="Title &amp; percentage slide">
    <p:spTree>
      <p:nvGrpSpPr>
        <p:cNvPr id="1" name="Shape 31"/>
        <p:cNvGrpSpPr/>
        <p:nvPr/>
      </p:nvGrpSpPr>
      <p:grpSpPr>
        <a:xfrm>
          <a:off x="0" y="0"/>
          <a:ext cx="0" cy="0"/>
          <a:chOff x="0" y="0"/>
          <a:chExt cx="0" cy="0"/>
        </a:xfrm>
      </p:grpSpPr>
      <p:sp>
        <p:nvSpPr>
          <p:cNvPr id="32" name="Google Shape;32;p4"/>
          <p:cNvSpPr/>
          <p:nvPr/>
        </p:nvSpPr>
        <p:spPr>
          <a:xfrm>
            <a:off x="2455851" y="863163"/>
            <a:ext cx="28191" cy="59448"/>
          </a:xfrm>
          <a:custGeom>
            <a:avLst/>
            <a:gdLst/>
            <a:ahLst/>
            <a:cxnLst/>
            <a:rect l="l" t="t" r="r" b="b"/>
            <a:pathLst>
              <a:path w="348" h="589" extrusionOk="0">
                <a:moveTo>
                  <a:pt x="348" y="588"/>
                </a:moveTo>
                <a:lnTo>
                  <a:pt x="1" y="0"/>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 name="Google Shape;33;p4"/>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34" name="Google Shape;34;p4"/>
          <p:cNvSpPr txBox="1">
            <a:spLocks noGrp="1"/>
          </p:cNvSpPr>
          <p:nvPr>
            <p:ph type="ctrTitle"/>
          </p:nvPr>
        </p:nvSpPr>
        <p:spPr>
          <a:xfrm>
            <a:off x="4297500" y="633867"/>
            <a:ext cx="72464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35" name="Google Shape;35;p4"/>
          <p:cNvSpPr/>
          <p:nvPr/>
        </p:nvSpPr>
        <p:spPr>
          <a:xfrm rot="10800000">
            <a:off x="3960012"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451835839"/>
      </p:ext>
    </p:extLst>
  </p:cSld>
  <p:clrMapOvr>
    <a:masterClrMapping/>
  </p:clrMapOvr>
  <p:extLst>
    <p:ext uri="{DCECCB84-F9BA-43D5-87BE-67443E8EF086}">
      <p15:sldGuideLst xmlns:p15="http://schemas.microsoft.com/office/powerpoint/2012/main">
        <p15:guide id="1" pos="1871">
          <p15:clr>
            <a:srgbClr val="F9AD4C"/>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amp; presentation photo 2">
  <p:cSld name="Title slide &amp; presentation photo 2">
    <p:spTree>
      <p:nvGrpSpPr>
        <p:cNvPr id="1" name="Shape 36"/>
        <p:cNvGrpSpPr/>
        <p:nvPr/>
      </p:nvGrpSpPr>
      <p:grpSpPr>
        <a:xfrm>
          <a:off x="0" y="0"/>
          <a:ext cx="0" cy="0"/>
          <a:chOff x="0" y="0"/>
          <a:chExt cx="0" cy="0"/>
        </a:xfrm>
      </p:grpSpPr>
      <p:sp>
        <p:nvSpPr>
          <p:cNvPr id="37" name="Google Shape;37;p5"/>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8" name="Google Shape;38;p5"/>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9" name="Google Shape;39;p5"/>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0" name="Google Shape;40;p5"/>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1" name="Google Shape;41;p5"/>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2" name="Google Shape;42;p5"/>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3" name="Google Shape;43;p5"/>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4" name="Google Shape;44;p5"/>
          <p:cNvSpPr/>
          <p:nvPr/>
        </p:nvSpPr>
        <p:spPr>
          <a:xfrm>
            <a:off x="3339247" y="940652"/>
            <a:ext cx="38277" cy="64787"/>
          </a:xfrm>
          <a:custGeom>
            <a:avLst/>
            <a:gdLst/>
            <a:ahLst/>
            <a:cxnLst/>
            <a:rect l="l" t="t" r="r" b="b"/>
            <a:pathLst>
              <a:path w="348" h="589" extrusionOk="0">
                <a:moveTo>
                  <a:pt x="348" y="588"/>
                </a:moveTo>
                <a:lnTo>
                  <a:pt x="1" y="0"/>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5" name="Google Shape;45;p5"/>
          <p:cNvSpPr txBox="1">
            <a:spLocks noGrp="1"/>
          </p:cNvSpPr>
          <p:nvPr>
            <p:ph type="ctrTitle"/>
          </p:nvPr>
        </p:nvSpPr>
        <p:spPr>
          <a:xfrm>
            <a:off x="6096000" y="631533"/>
            <a:ext cx="4975200" cy="2524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46" name="Google Shape;46;p5"/>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47" name="Google Shape;47;p5"/>
          <p:cNvSpPr txBox="1">
            <a:spLocks noGrp="1"/>
          </p:cNvSpPr>
          <p:nvPr>
            <p:ph type="ctrTitle" idx="2"/>
          </p:nvPr>
        </p:nvSpPr>
        <p:spPr>
          <a:xfrm>
            <a:off x="6096000" y="3156133"/>
            <a:ext cx="5768800" cy="2208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999999"/>
              </a:buClr>
              <a:buSzPts val="1400"/>
              <a:buFont typeface="Cabin"/>
              <a:buNone/>
              <a:defRPr sz="1867" b="0">
                <a:solidFill>
                  <a:srgbClr val="999999"/>
                </a:solidFill>
                <a:latin typeface="Cabin"/>
                <a:ea typeface="Cabin"/>
                <a:cs typeface="Cabin"/>
                <a:sym typeface="Cabin"/>
              </a:defRPr>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3660288229"/>
      </p:ext>
    </p:extLst>
  </p:cSld>
  <p:clrMapOvr>
    <a:masterClrMapping/>
  </p:clrMapOvr>
  <p:extLst>
    <p:ext uri="{DCECCB84-F9BA-43D5-87BE-67443E8EF086}">
      <p15:sldGuideLst xmlns:p15="http://schemas.microsoft.com/office/powerpoint/2012/main">
        <p15:guide id="1" pos="2880">
          <p15:clr>
            <a:srgbClr val="F9AD4C"/>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Headline &amp; subtitle slide 1">
  <p:cSld name="Headline &amp; subtitle slide 1">
    <p:bg>
      <p:bgPr>
        <a:solidFill>
          <a:srgbClr val="3E516C"/>
        </a:solidFill>
        <a:effectLst/>
      </p:bgPr>
    </p:bg>
    <p:spTree>
      <p:nvGrpSpPr>
        <p:cNvPr id="1" name="Shape 48"/>
        <p:cNvGrpSpPr/>
        <p:nvPr/>
      </p:nvGrpSpPr>
      <p:grpSpPr>
        <a:xfrm>
          <a:off x="0" y="0"/>
          <a:ext cx="0" cy="0"/>
          <a:chOff x="0" y="0"/>
          <a:chExt cx="0" cy="0"/>
        </a:xfrm>
      </p:grpSpPr>
      <p:sp>
        <p:nvSpPr>
          <p:cNvPr id="49" name="Google Shape;49;p6"/>
          <p:cNvSpPr txBox="1">
            <a:spLocks noGrp="1"/>
          </p:cNvSpPr>
          <p:nvPr>
            <p:ph type="title"/>
          </p:nvPr>
        </p:nvSpPr>
        <p:spPr>
          <a:xfrm>
            <a:off x="1416733" y="1739033"/>
            <a:ext cx="4074000" cy="14860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CCC3B"/>
              </a:buClr>
              <a:buSzPts val="2400"/>
              <a:buNone/>
              <a:defRPr>
                <a:solidFill>
                  <a:srgbClr val="FCCC3B"/>
                </a:solidFill>
              </a:defRPr>
            </a:lvl1pPr>
            <a:lvl2pPr lvl="1" rtl="0">
              <a:spcBef>
                <a:spcPts val="0"/>
              </a:spcBef>
              <a:spcAft>
                <a:spcPts val="0"/>
              </a:spcAft>
              <a:buClr>
                <a:srgbClr val="FCCC3B"/>
              </a:buClr>
              <a:buSzPts val="4000"/>
              <a:buNone/>
              <a:defRPr sz="5333">
                <a:solidFill>
                  <a:srgbClr val="FCCC3B"/>
                </a:solidFill>
              </a:defRPr>
            </a:lvl2pPr>
            <a:lvl3pPr lvl="2" rtl="0">
              <a:spcBef>
                <a:spcPts val="0"/>
              </a:spcBef>
              <a:spcAft>
                <a:spcPts val="0"/>
              </a:spcAft>
              <a:buClr>
                <a:srgbClr val="FCCC3B"/>
              </a:buClr>
              <a:buSzPts val="4000"/>
              <a:buNone/>
              <a:defRPr sz="5333">
                <a:solidFill>
                  <a:srgbClr val="FCCC3B"/>
                </a:solidFill>
              </a:defRPr>
            </a:lvl3pPr>
            <a:lvl4pPr lvl="3" rtl="0">
              <a:spcBef>
                <a:spcPts val="0"/>
              </a:spcBef>
              <a:spcAft>
                <a:spcPts val="0"/>
              </a:spcAft>
              <a:buClr>
                <a:srgbClr val="FCCC3B"/>
              </a:buClr>
              <a:buSzPts val="4000"/>
              <a:buNone/>
              <a:defRPr sz="5333">
                <a:solidFill>
                  <a:srgbClr val="FCCC3B"/>
                </a:solidFill>
              </a:defRPr>
            </a:lvl4pPr>
            <a:lvl5pPr lvl="4" rtl="0">
              <a:spcBef>
                <a:spcPts val="0"/>
              </a:spcBef>
              <a:spcAft>
                <a:spcPts val="0"/>
              </a:spcAft>
              <a:buClr>
                <a:srgbClr val="FCCC3B"/>
              </a:buClr>
              <a:buSzPts val="4000"/>
              <a:buNone/>
              <a:defRPr sz="5333">
                <a:solidFill>
                  <a:srgbClr val="FCCC3B"/>
                </a:solidFill>
              </a:defRPr>
            </a:lvl5pPr>
            <a:lvl6pPr lvl="5" rtl="0">
              <a:spcBef>
                <a:spcPts val="0"/>
              </a:spcBef>
              <a:spcAft>
                <a:spcPts val="0"/>
              </a:spcAft>
              <a:buClr>
                <a:srgbClr val="FCCC3B"/>
              </a:buClr>
              <a:buSzPts val="4000"/>
              <a:buNone/>
              <a:defRPr sz="5333">
                <a:solidFill>
                  <a:srgbClr val="FCCC3B"/>
                </a:solidFill>
              </a:defRPr>
            </a:lvl6pPr>
            <a:lvl7pPr lvl="6" rtl="0">
              <a:spcBef>
                <a:spcPts val="0"/>
              </a:spcBef>
              <a:spcAft>
                <a:spcPts val="0"/>
              </a:spcAft>
              <a:buClr>
                <a:srgbClr val="FCCC3B"/>
              </a:buClr>
              <a:buSzPts val="4000"/>
              <a:buNone/>
              <a:defRPr sz="5333">
                <a:solidFill>
                  <a:srgbClr val="FCCC3B"/>
                </a:solidFill>
              </a:defRPr>
            </a:lvl7pPr>
            <a:lvl8pPr lvl="7" rtl="0">
              <a:spcBef>
                <a:spcPts val="0"/>
              </a:spcBef>
              <a:spcAft>
                <a:spcPts val="0"/>
              </a:spcAft>
              <a:buClr>
                <a:srgbClr val="FCCC3B"/>
              </a:buClr>
              <a:buSzPts val="4000"/>
              <a:buNone/>
              <a:defRPr sz="5333">
                <a:solidFill>
                  <a:srgbClr val="FCCC3B"/>
                </a:solidFill>
              </a:defRPr>
            </a:lvl8pPr>
            <a:lvl9pPr lvl="8" rtl="0">
              <a:spcBef>
                <a:spcPts val="0"/>
              </a:spcBef>
              <a:spcAft>
                <a:spcPts val="0"/>
              </a:spcAft>
              <a:buClr>
                <a:srgbClr val="FCCC3B"/>
              </a:buClr>
              <a:buSzPts val="4000"/>
              <a:buNone/>
              <a:defRPr sz="5333">
                <a:solidFill>
                  <a:srgbClr val="FCCC3B"/>
                </a:solidFill>
              </a:defRPr>
            </a:lvl9pPr>
          </a:lstStyle>
          <a:p>
            <a:endParaRPr/>
          </a:p>
        </p:txBody>
      </p:sp>
      <p:sp>
        <p:nvSpPr>
          <p:cNvPr id="50" name="Google Shape;50;p6"/>
          <p:cNvSpPr txBox="1">
            <a:spLocks noGrp="1"/>
          </p:cNvSpPr>
          <p:nvPr>
            <p:ph type="subTitle" idx="1"/>
          </p:nvPr>
        </p:nvSpPr>
        <p:spPr>
          <a:xfrm>
            <a:off x="1416733" y="3350567"/>
            <a:ext cx="3272800" cy="1211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867">
                <a:solidFill>
                  <a:srgbClr val="FFFFFF"/>
                </a:solidFill>
              </a:defRPr>
            </a:lvl1pPr>
            <a:lvl2pPr lvl="1" rtl="0">
              <a:spcBef>
                <a:spcPts val="0"/>
              </a:spcBef>
              <a:spcAft>
                <a:spcPts val="0"/>
              </a:spcAft>
              <a:buNone/>
              <a:defRPr>
                <a:solidFill>
                  <a:srgbClr val="FFFFFF"/>
                </a:solidFill>
              </a:defRPr>
            </a:lvl2pPr>
            <a:lvl3pPr lvl="2" rtl="0">
              <a:spcBef>
                <a:spcPts val="0"/>
              </a:spcBef>
              <a:spcAft>
                <a:spcPts val="0"/>
              </a:spcAft>
              <a:buNone/>
              <a:defRPr>
                <a:solidFill>
                  <a:srgbClr val="FFFFFF"/>
                </a:solidFill>
              </a:defRPr>
            </a:lvl3pPr>
            <a:lvl4pPr lvl="3" rtl="0">
              <a:spcBef>
                <a:spcPts val="0"/>
              </a:spcBef>
              <a:spcAft>
                <a:spcPts val="0"/>
              </a:spcAft>
              <a:buNone/>
              <a:defRPr>
                <a:solidFill>
                  <a:srgbClr val="FFFFFF"/>
                </a:solidFill>
              </a:defRPr>
            </a:lvl4pPr>
            <a:lvl5pPr lvl="4" rtl="0">
              <a:spcBef>
                <a:spcPts val="0"/>
              </a:spcBef>
              <a:spcAft>
                <a:spcPts val="0"/>
              </a:spcAft>
              <a:buNone/>
              <a:defRPr>
                <a:solidFill>
                  <a:srgbClr val="FFFFFF"/>
                </a:solidFill>
              </a:defRPr>
            </a:lvl5pPr>
            <a:lvl6pPr lvl="5" rtl="0">
              <a:spcBef>
                <a:spcPts val="0"/>
              </a:spcBef>
              <a:spcAft>
                <a:spcPts val="0"/>
              </a:spcAft>
              <a:buNone/>
              <a:defRPr>
                <a:solidFill>
                  <a:srgbClr val="FFFFFF"/>
                </a:solidFill>
              </a:defRPr>
            </a:lvl6pPr>
            <a:lvl7pPr lvl="6" rtl="0">
              <a:spcBef>
                <a:spcPts val="0"/>
              </a:spcBef>
              <a:spcAft>
                <a:spcPts val="0"/>
              </a:spcAft>
              <a:buNone/>
              <a:defRPr>
                <a:solidFill>
                  <a:srgbClr val="FFFFFF"/>
                </a:solidFill>
              </a:defRPr>
            </a:lvl7pPr>
            <a:lvl8pPr lvl="7" rtl="0">
              <a:spcBef>
                <a:spcPts val="0"/>
              </a:spcBef>
              <a:spcAft>
                <a:spcPts val="0"/>
              </a:spcAft>
              <a:buNone/>
              <a:defRPr>
                <a:solidFill>
                  <a:srgbClr val="FFFFFF"/>
                </a:solidFill>
              </a:defRPr>
            </a:lvl8pPr>
            <a:lvl9pPr lvl="8" rtl="0">
              <a:spcBef>
                <a:spcPts val="0"/>
              </a:spcBef>
              <a:spcAft>
                <a:spcPts val="0"/>
              </a:spcAft>
              <a:buNone/>
              <a:defRPr>
                <a:solidFill>
                  <a:srgbClr val="FFFFFF"/>
                </a:solidFill>
              </a:defRPr>
            </a:lvl9pPr>
          </a:lstStyle>
          <a:p>
            <a:endParaRPr/>
          </a:p>
        </p:txBody>
      </p:sp>
      <p:sp>
        <p:nvSpPr>
          <p:cNvPr id="51" name="Google Shape;51;p6"/>
          <p:cNvSpPr/>
          <p:nvPr/>
        </p:nvSpPr>
        <p:spPr>
          <a:xfrm rot="10800000">
            <a:off x="8422833" y="3394434"/>
            <a:ext cx="3769083" cy="346356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2" name="Google Shape;52;p6"/>
          <p:cNvSpPr/>
          <p:nvPr/>
        </p:nvSpPr>
        <p:spPr>
          <a:xfrm rot="10800000">
            <a:off x="9263100" y="3443052"/>
            <a:ext cx="2928816" cy="3414952"/>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3" name="Google Shape;53;p6"/>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17817698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mp; subtitle slide 1 1">
  <p:cSld name="Title &amp; subtitle slide 1 1">
    <p:bg>
      <p:bgPr>
        <a:solidFill>
          <a:srgbClr val="FFFFFF"/>
        </a:solidFill>
        <a:effectLst/>
      </p:bgPr>
    </p:bg>
    <p:spTree>
      <p:nvGrpSpPr>
        <p:cNvPr id="1" name="Shape 54"/>
        <p:cNvGrpSpPr/>
        <p:nvPr/>
      </p:nvGrpSpPr>
      <p:grpSpPr>
        <a:xfrm>
          <a:off x="0" y="0"/>
          <a:ext cx="0" cy="0"/>
          <a:chOff x="0" y="0"/>
          <a:chExt cx="0" cy="0"/>
        </a:xfrm>
      </p:grpSpPr>
      <p:sp>
        <p:nvSpPr>
          <p:cNvPr id="55" name="Google Shape;55;p7"/>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6" name="Google Shape;56;p7"/>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57" name="Google Shape;57;p7"/>
          <p:cNvSpPr/>
          <p:nvPr/>
        </p:nvSpPr>
        <p:spPr>
          <a:xfrm rot="-5400000">
            <a:off x="-719861" y="700720"/>
            <a:ext cx="3737876"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8" name="Google Shape;58;p7"/>
          <p:cNvSpPr/>
          <p:nvPr/>
        </p:nvSpPr>
        <p:spPr>
          <a:xfrm rot="-5400000" flipH="1">
            <a:off x="-35145" y="15979"/>
            <a:ext cx="2369412"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9" name="Google Shape;59;p7"/>
          <p:cNvSpPr/>
          <p:nvPr/>
        </p:nvSpPr>
        <p:spPr>
          <a:xfrm rot="-5400000" flipH="1">
            <a:off x="212897" y="-232063"/>
            <a:ext cx="1840884"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0" name="Google Shape;60;p7"/>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1" name="Google Shape;61;p7"/>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2" name="Google Shape;62;p7"/>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3" name="Google Shape;63;p7"/>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64" name="Google Shape;64;p7"/>
          <p:cNvSpPr/>
          <p:nvPr/>
        </p:nvSpPr>
        <p:spPr>
          <a:xfrm rot="-5400000">
            <a:off x="-719861" y="700720"/>
            <a:ext cx="3737876"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5" name="Google Shape;65;p7"/>
          <p:cNvSpPr/>
          <p:nvPr/>
        </p:nvSpPr>
        <p:spPr>
          <a:xfrm rot="-5400000" flipH="1">
            <a:off x="-35145" y="15979"/>
            <a:ext cx="2369412"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6" name="Google Shape;66;p7"/>
          <p:cNvSpPr/>
          <p:nvPr/>
        </p:nvSpPr>
        <p:spPr>
          <a:xfrm rot="-5400000" flipH="1">
            <a:off x="212897" y="-232063"/>
            <a:ext cx="1840884"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7" name="Google Shape;67;p7"/>
          <p:cNvSpPr txBox="1">
            <a:spLocks noGrp="1"/>
          </p:cNvSpPr>
          <p:nvPr>
            <p:ph type="ctrTitle"/>
          </p:nvPr>
        </p:nvSpPr>
        <p:spPr>
          <a:xfrm>
            <a:off x="2849933" y="633881"/>
            <a:ext cx="82240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68" name="Google Shape;68;p7"/>
          <p:cNvSpPr/>
          <p:nvPr/>
        </p:nvSpPr>
        <p:spPr>
          <a:xfrm rot="10800000">
            <a:off x="2512446"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30538827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ig title slide">
  <p:cSld name="Big title slide">
    <p:bg>
      <p:bgPr>
        <a:solidFill>
          <a:srgbClr val="E9AA1B"/>
        </a:solidFill>
        <a:effectLst/>
      </p:bgPr>
    </p:bg>
    <p:spTree>
      <p:nvGrpSpPr>
        <p:cNvPr id="1" name="Shape 69"/>
        <p:cNvGrpSpPr/>
        <p:nvPr/>
      </p:nvGrpSpPr>
      <p:grpSpPr>
        <a:xfrm>
          <a:off x="0" y="0"/>
          <a:ext cx="0" cy="0"/>
          <a:chOff x="0" y="0"/>
          <a:chExt cx="0" cy="0"/>
        </a:xfrm>
      </p:grpSpPr>
      <p:sp>
        <p:nvSpPr>
          <p:cNvPr id="70" name="Google Shape;70;p8"/>
          <p:cNvSpPr txBox="1">
            <a:spLocks noGrp="1"/>
          </p:cNvSpPr>
          <p:nvPr>
            <p:ph type="title"/>
          </p:nvPr>
        </p:nvSpPr>
        <p:spPr>
          <a:xfrm>
            <a:off x="2829600" y="2435867"/>
            <a:ext cx="6532800" cy="1251200"/>
          </a:xfrm>
          <a:prstGeom prst="rect">
            <a:avLst/>
          </a:prstGeom>
        </p:spPr>
        <p:txBody>
          <a:bodyPr spcFirstLastPara="1" wrap="square" lIns="91425" tIns="91425" rIns="91425" bIns="91425" anchor="b" anchorCtr="0">
            <a:noAutofit/>
          </a:bodyPr>
          <a:lstStyle>
            <a:lvl1pPr lvl="0" algn="ctr">
              <a:spcBef>
                <a:spcPts val="0"/>
              </a:spcBef>
              <a:spcAft>
                <a:spcPts val="0"/>
              </a:spcAft>
              <a:buNone/>
              <a:defRPr sz="4800">
                <a:solidFill>
                  <a:srgbClr val="FFFFFF"/>
                </a:solidFill>
              </a:defRPr>
            </a:lvl1pPr>
            <a:lvl2pPr lvl="1">
              <a:spcBef>
                <a:spcPts val="0"/>
              </a:spcBef>
              <a:spcAft>
                <a:spcPts val="0"/>
              </a:spcAft>
              <a:buNone/>
              <a:defRPr>
                <a:solidFill>
                  <a:srgbClr val="FFFFFF"/>
                </a:solidFill>
              </a:defRPr>
            </a:lvl2pPr>
            <a:lvl3pPr lvl="2">
              <a:spcBef>
                <a:spcPts val="0"/>
              </a:spcBef>
              <a:spcAft>
                <a:spcPts val="0"/>
              </a:spcAft>
              <a:buNone/>
              <a:defRPr>
                <a:solidFill>
                  <a:srgbClr val="FFFFFF"/>
                </a:solidFill>
              </a:defRPr>
            </a:lvl3pPr>
            <a:lvl4pPr lvl="3">
              <a:spcBef>
                <a:spcPts val="0"/>
              </a:spcBef>
              <a:spcAft>
                <a:spcPts val="0"/>
              </a:spcAft>
              <a:buNone/>
              <a:defRPr>
                <a:solidFill>
                  <a:srgbClr val="FFFFFF"/>
                </a:solidFill>
              </a:defRPr>
            </a:lvl4pPr>
            <a:lvl5pPr lvl="4">
              <a:spcBef>
                <a:spcPts val="0"/>
              </a:spcBef>
              <a:spcAft>
                <a:spcPts val="0"/>
              </a:spcAft>
              <a:buNone/>
              <a:defRPr>
                <a:solidFill>
                  <a:srgbClr val="FFFFFF"/>
                </a:solidFill>
              </a:defRPr>
            </a:lvl5pPr>
            <a:lvl6pPr lvl="5">
              <a:spcBef>
                <a:spcPts val="0"/>
              </a:spcBef>
              <a:spcAft>
                <a:spcPts val="0"/>
              </a:spcAft>
              <a:buNone/>
              <a:defRPr>
                <a:solidFill>
                  <a:srgbClr val="FFFFFF"/>
                </a:solidFill>
              </a:defRPr>
            </a:lvl6pPr>
            <a:lvl7pPr lvl="6">
              <a:spcBef>
                <a:spcPts val="0"/>
              </a:spcBef>
              <a:spcAft>
                <a:spcPts val="0"/>
              </a:spcAft>
              <a:buNone/>
              <a:defRPr>
                <a:solidFill>
                  <a:srgbClr val="FFFFFF"/>
                </a:solidFill>
              </a:defRPr>
            </a:lvl7pPr>
            <a:lvl8pPr lvl="7">
              <a:spcBef>
                <a:spcPts val="0"/>
              </a:spcBef>
              <a:spcAft>
                <a:spcPts val="0"/>
              </a:spcAft>
              <a:buNone/>
              <a:defRPr>
                <a:solidFill>
                  <a:srgbClr val="FFFFFF"/>
                </a:solidFill>
              </a:defRPr>
            </a:lvl8pPr>
            <a:lvl9pPr lvl="8">
              <a:spcBef>
                <a:spcPts val="0"/>
              </a:spcBef>
              <a:spcAft>
                <a:spcPts val="0"/>
              </a:spcAft>
              <a:buNone/>
              <a:defRPr>
                <a:solidFill>
                  <a:srgbClr val="FFFFFF"/>
                </a:solidFill>
              </a:defRPr>
            </a:lvl9pPr>
          </a:lstStyle>
          <a:p>
            <a:endParaRPr/>
          </a:p>
        </p:txBody>
      </p:sp>
      <p:sp>
        <p:nvSpPr>
          <p:cNvPr id="71" name="Google Shape;71;p8"/>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2" name="Google Shape;72;p8"/>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3" name="Google Shape;73;p8"/>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4" name="Google Shape;74;p8"/>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5" name="Google Shape;75;p8"/>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6" name="Google Shape;76;p8"/>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7" name="Google Shape;77;p8"/>
          <p:cNvSpPr txBox="1">
            <a:spLocks noGrp="1"/>
          </p:cNvSpPr>
          <p:nvPr>
            <p:ph type="subTitle" idx="1"/>
          </p:nvPr>
        </p:nvSpPr>
        <p:spPr>
          <a:xfrm>
            <a:off x="2829600" y="3687069"/>
            <a:ext cx="6532800" cy="1643600"/>
          </a:xfrm>
          <a:prstGeom prst="rect">
            <a:avLst/>
          </a:prstGeom>
        </p:spPr>
        <p:txBody>
          <a:bodyPr spcFirstLastPara="1" wrap="square" lIns="91425" tIns="91425" rIns="91425" bIns="91425" anchor="t" anchorCtr="0">
            <a:noAutofit/>
          </a:bodyPr>
          <a:lstStyle>
            <a:lvl1pPr lvl="0" algn="ctr">
              <a:spcBef>
                <a:spcPts val="0"/>
              </a:spcBef>
              <a:spcAft>
                <a:spcPts val="0"/>
              </a:spcAft>
              <a:buNone/>
              <a:defRPr sz="1867">
                <a:solidFill>
                  <a:srgbClr val="3E516C"/>
                </a:solidFill>
              </a:defRPr>
            </a:lvl1pPr>
            <a:lvl2pPr lvl="1" algn="ctr">
              <a:spcBef>
                <a:spcPts val="0"/>
              </a:spcBef>
              <a:spcAft>
                <a:spcPts val="0"/>
              </a:spcAft>
              <a:buNone/>
              <a:defRPr sz="4800" b="1">
                <a:solidFill>
                  <a:srgbClr val="FFFFFF"/>
                </a:solidFill>
                <a:latin typeface="Montserrat"/>
                <a:ea typeface="Montserrat"/>
                <a:cs typeface="Montserrat"/>
                <a:sym typeface="Montserrat"/>
              </a:defRPr>
            </a:lvl2pPr>
            <a:lvl3pPr lvl="2" algn="ctr">
              <a:spcBef>
                <a:spcPts val="0"/>
              </a:spcBef>
              <a:spcAft>
                <a:spcPts val="0"/>
              </a:spcAft>
              <a:buNone/>
              <a:defRPr sz="4800" b="1">
                <a:solidFill>
                  <a:srgbClr val="FFFFFF"/>
                </a:solidFill>
                <a:latin typeface="Montserrat"/>
                <a:ea typeface="Montserrat"/>
                <a:cs typeface="Montserrat"/>
                <a:sym typeface="Montserrat"/>
              </a:defRPr>
            </a:lvl3pPr>
            <a:lvl4pPr lvl="3" algn="ctr">
              <a:spcBef>
                <a:spcPts val="0"/>
              </a:spcBef>
              <a:spcAft>
                <a:spcPts val="0"/>
              </a:spcAft>
              <a:buNone/>
              <a:defRPr sz="4800" b="1">
                <a:solidFill>
                  <a:srgbClr val="FFFFFF"/>
                </a:solidFill>
                <a:latin typeface="Montserrat"/>
                <a:ea typeface="Montserrat"/>
                <a:cs typeface="Montserrat"/>
                <a:sym typeface="Montserrat"/>
              </a:defRPr>
            </a:lvl4pPr>
            <a:lvl5pPr lvl="4" algn="ctr">
              <a:spcBef>
                <a:spcPts val="0"/>
              </a:spcBef>
              <a:spcAft>
                <a:spcPts val="0"/>
              </a:spcAft>
              <a:buNone/>
              <a:defRPr sz="4800" b="1">
                <a:solidFill>
                  <a:srgbClr val="FFFFFF"/>
                </a:solidFill>
                <a:latin typeface="Montserrat"/>
                <a:ea typeface="Montserrat"/>
                <a:cs typeface="Montserrat"/>
                <a:sym typeface="Montserrat"/>
              </a:defRPr>
            </a:lvl5pPr>
            <a:lvl6pPr lvl="5" algn="ctr">
              <a:spcBef>
                <a:spcPts val="0"/>
              </a:spcBef>
              <a:spcAft>
                <a:spcPts val="0"/>
              </a:spcAft>
              <a:buNone/>
              <a:defRPr sz="4800" b="1">
                <a:solidFill>
                  <a:srgbClr val="FFFFFF"/>
                </a:solidFill>
                <a:latin typeface="Montserrat"/>
                <a:ea typeface="Montserrat"/>
                <a:cs typeface="Montserrat"/>
                <a:sym typeface="Montserrat"/>
              </a:defRPr>
            </a:lvl6pPr>
            <a:lvl7pPr lvl="6" algn="ctr">
              <a:spcBef>
                <a:spcPts val="0"/>
              </a:spcBef>
              <a:spcAft>
                <a:spcPts val="0"/>
              </a:spcAft>
              <a:buNone/>
              <a:defRPr sz="4800" b="1">
                <a:solidFill>
                  <a:srgbClr val="FFFFFF"/>
                </a:solidFill>
                <a:latin typeface="Montserrat"/>
                <a:ea typeface="Montserrat"/>
                <a:cs typeface="Montserrat"/>
                <a:sym typeface="Montserrat"/>
              </a:defRPr>
            </a:lvl7pPr>
            <a:lvl8pPr lvl="7" algn="ctr">
              <a:spcBef>
                <a:spcPts val="0"/>
              </a:spcBef>
              <a:spcAft>
                <a:spcPts val="0"/>
              </a:spcAft>
              <a:buNone/>
              <a:defRPr sz="4800" b="1">
                <a:solidFill>
                  <a:srgbClr val="FFFFFF"/>
                </a:solidFill>
                <a:latin typeface="Montserrat"/>
                <a:ea typeface="Montserrat"/>
                <a:cs typeface="Montserrat"/>
                <a:sym typeface="Montserrat"/>
              </a:defRPr>
            </a:lvl8pPr>
            <a:lvl9pPr lvl="8" algn="ctr">
              <a:spcBef>
                <a:spcPts val="0"/>
              </a:spcBef>
              <a:spcAft>
                <a:spcPts val="0"/>
              </a:spcAft>
              <a:buNone/>
              <a:defRPr sz="4800" b="1">
                <a:solidFill>
                  <a:srgbClr val="FFFFFF"/>
                </a:solidFill>
                <a:latin typeface="Montserrat"/>
                <a:ea typeface="Montserrat"/>
                <a:cs typeface="Montserrat"/>
                <a:sym typeface="Montserrat"/>
              </a:defRPr>
            </a:lvl9pPr>
          </a:lstStyle>
          <a:p>
            <a:endParaRPr/>
          </a:p>
        </p:txBody>
      </p:sp>
      <p:sp>
        <p:nvSpPr>
          <p:cNvPr id="78" name="Google Shape;78;p8"/>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2927972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Numbers &amp; text">
  <p:cSld name="Numbers &amp; text">
    <p:bg>
      <p:bgPr>
        <a:solidFill>
          <a:srgbClr val="E9AA1B"/>
        </a:solidFill>
        <a:effectLst/>
      </p:bgPr>
    </p:bg>
    <p:spTree>
      <p:nvGrpSpPr>
        <p:cNvPr id="1" name="Shape 79"/>
        <p:cNvGrpSpPr/>
        <p:nvPr/>
      </p:nvGrpSpPr>
      <p:grpSpPr>
        <a:xfrm>
          <a:off x="0" y="0"/>
          <a:ext cx="0" cy="0"/>
          <a:chOff x="0" y="0"/>
          <a:chExt cx="0" cy="0"/>
        </a:xfrm>
      </p:grpSpPr>
      <p:sp>
        <p:nvSpPr>
          <p:cNvPr id="80" name="Google Shape;80;p9"/>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1" name="Google Shape;81;p9"/>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2" name="Google Shape;82;p9"/>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3" name="Google Shape;83;p9"/>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4" name="Google Shape;84;p9"/>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5" name="Google Shape;85;p9"/>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6" name="Google Shape;86;p9"/>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87" name="Google Shape;87;p9"/>
          <p:cNvSpPr txBox="1">
            <a:spLocks noGrp="1"/>
          </p:cNvSpPr>
          <p:nvPr>
            <p:ph type="title" hasCustomPrompt="1"/>
          </p:nvPr>
        </p:nvSpPr>
        <p:spPr>
          <a:xfrm>
            <a:off x="419400" y="1084200"/>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
        <p:nvSpPr>
          <p:cNvPr id="88" name="Google Shape;88;p9"/>
          <p:cNvSpPr txBox="1">
            <a:spLocks noGrp="1"/>
          </p:cNvSpPr>
          <p:nvPr>
            <p:ph type="title" idx="2" hasCustomPrompt="1"/>
          </p:nvPr>
        </p:nvSpPr>
        <p:spPr>
          <a:xfrm>
            <a:off x="419400" y="2614267"/>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
        <p:nvSpPr>
          <p:cNvPr id="89" name="Google Shape;89;p9"/>
          <p:cNvSpPr txBox="1">
            <a:spLocks noGrp="1"/>
          </p:cNvSpPr>
          <p:nvPr>
            <p:ph type="title" idx="3" hasCustomPrompt="1"/>
          </p:nvPr>
        </p:nvSpPr>
        <p:spPr>
          <a:xfrm>
            <a:off x="419400" y="4195133"/>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
        <p:nvSpPr>
          <p:cNvPr id="90" name="Google Shape;90;p9"/>
          <p:cNvSpPr txBox="1">
            <a:spLocks noGrp="1"/>
          </p:cNvSpPr>
          <p:nvPr>
            <p:ph type="subTitle" idx="1"/>
          </p:nvPr>
        </p:nvSpPr>
        <p:spPr>
          <a:xfrm>
            <a:off x="1843833" y="2129400"/>
            <a:ext cx="8533200" cy="39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3E516C"/>
              </a:buClr>
              <a:buSzPts val="1200"/>
              <a:buNone/>
              <a:defRPr sz="1600">
                <a:solidFill>
                  <a:srgbClr val="3E516C"/>
                </a:solidFill>
              </a:defRPr>
            </a:lvl1pPr>
            <a:lvl2pPr lvl="1" algn="ctr" rtl="0">
              <a:lnSpc>
                <a:spcPct val="100000"/>
              </a:lnSpc>
              <a:spcBef>
                <a:spcPts val="0"/>
              </a:spcBef>
              <a:spcAft>
                <a:spcPts val="0"/>
              </a:spcAft>
              <a:buClr>
                <a:srgbClr val="3E516C"/>
              </a:buClr>
              <a:buSzPts val="1200"/>
              <a:buNone/>
              <a:defRPr sz="1600">
                <a:solidFill>
                  <a:srgbClr val="3E516C"/>
                </a:solidFill>
              </a:defRPr>
            </a:lvl2pPr>
            <a:lvl3pPr lvl="2" algn="ctr" rtl="0">
              <a:lnSpc>
                <a:spcPct val="100000"/>
              </a:lnSpc>
              <a:spcBef>
                <a:spcPts val="0"/>
              </a:spcBef>
              <a:spcAft>
                <a:spcPts val="0"/>
              </a:spcAft>
              <a:buClr>
                <a:srgbClr val="3E516C"/>
              </a:buClr>
              <a:buSzPts val="1200"/>
              <a:buNone/>
              <a:defRPr sz="1600">
                <a:solidFill>
                  <a:srgbClr val="3E516C"/>
                </a:solidFill>
              </a:defRPr>
            </a:lvl3pPr>
            <a:lvl4pPr lvl="3" algn="ctr" rtl="0">
              <a:lnSpc>
                <a:spcPct val="100000"/>
              </a:lnSpc>
              <a:spcBef>
                <a:spcPts val="0"/>
              </a:spcBef>
              <a:spcAft>
                <a:spcPts val="0"/>
              </a:spcAft>
              <a:buClr>
                <a:srgbClr val="3E516C"/>
              </a:buClr>
              <a:buSzPts val="1200"/>
              <a:buNone/>
              <a:defRPr sz="1600">
                <a:solidFill>
                  <a:srgbClr val="3E516C"/>
                </a:solidFill>
              </a:defRPr>
            </a:lvl4pPr>
            <a:lvl5pPr lvl="4" algn="ctr" rtl="0">
              <a:lnSpc>
                <a:spcPct val="100000"/>
              </a:lnSpc>
              <a:spcBef>
                <a:spcPts val="0"/>
              </a:spcBef>
              <a:spcAft>
                <a:spcPts val="0"/>
              </a:spcAft>
              <a:buClr>
                <a:srgbClr val="3E516C"/>
              </a:buClr>
              <a:buSzPts val="1200"/>
              <a:buNone/>
              <a:defRPr sz="1600">
                <a:solidFill>
                  <a:srgbClr val="3E516C"/>
                </a:solidFill>
              </a:defRPr>
            </a:lvl5pPr>
            <a:lvl6pPr lvl="5" algn="ctr" rtl="0">
              <a:lnSpc>
                <a:spcPct val="100000"/>
              </a:lnSpc>
              <a:spcBef>
                <a:spcPts val="0"/>
              </a:spcBef>
              <a:spcAft>
                <a:spcPts val="0"/>
              </a:spcAft>
              <a:buClr>
                <a:srgbClr val="3E516C"/>
              </a:buClr>
              <a:buSzPts val="1200"/>
              <a:buNone/>
              <a:defRPr sz="1600">
                <a:solidFill>
                  <a:srgbClr val="3E516C"/>
                </a:solidFill>
              </a:defRPr>
            </a:lvl6pPr>
            <a:lvl7pPr lvl="6" algn="ctr" rtl="0">
              <a:lnSpc>
                <a:spcPct val="100000"/>
              </a:lnSpc>
              <a:spcBef>
                <a:spcPts val="0"/>
              </a:spcBef>
              <a:spcAft>
                <a:spcPts val="0"/>
              </a:spcAft>
              <a:buClr>
                <a:srgbClr val="3E516C"/>
              </a:buClr>
              <a:buSzPts val="1200"/>
              <a:buNone/>
              <a:defRPr sz="1600">
                <a:solidFill>
                  <a:srgbClr val="3E516C"/>
                </a:solidFill>
              </a:defRPr>
            </a:lvl7pPr>
            <a:lvl8pPr lvl="7" algn="ctr" rtl="0">
              <a:lnSpc>
                <a:spcPct val="100000"/>
              </a:lnSpc>
              <a:spcBef>
                <a:spcPts val="0"/>
              </a:spcBef>
              <a:spcAft>
                <a:spcPts val="0"/>
              </a:spcAft>
              <a:buClr>
                <a:srgbClr val="3E516C"/>
              </a:buClr>
              <a:buSzPts val="1200"/>
              <a:buNone/>
              <a:defRPr sz="1600">
                <a:solidFill>
                  <a:srgbClr val="3E516C"/>
                </a:solidFill>
              </a:defRPr>
            </a:lvl8pPr>
            <a:lvl9pPr lvl="8" algn="ctr" rtl="0">
              <a:lnSpc>
                <a:spcPct val="100000"/>
              </a:lnSpc>
              <a:spcBef>
                <a:spcPts val="0"/>
              </a:spcBef>
              <a:spcAft>
                <a:spcPts val="0"/>
              </a:spcAft>
              <a:buClr>
                <a:srgbClr val="3E516C"/>
              </a:buClr>
              <a:buSzPts val="1200"/>
              <a:buNone/>
              <a:defRPr sz="1600">
                <a:solidFill>
                  <a:srgbClr val="3E516C"/>
                </a:solidFill>
              </a:defRPr>
            </a:lvl9pPr>
          </a:lstStyle>
          <a:p>
            <a:endParaRPr/>
          </a:p>
        </p:txBody>
      </p:sp>
      <p:sp>
        <p:nvSpPr>
          <p:cNvPr id="91" name="Google Shape;91;p9"/>
          <p:cNvSpPr txBox="1">
            <a:spLocks noGrp="1"/>
          </p:cNvSpPr>
          <p:nvPr>
            <p:ph type="subTitle" idx="4"/>
          </p:nvPr>
        </p:nvSpPr>
        <p:spPr>
          <a:xfrm>
            <a:off x="1843833" y="3659467"/>
            <a:ext cx="8533200" cy="39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3E516C"/>
              </a:buClr>
              <a:buSzPts val="1200"/>
              <a:buNone/>
              <a:defRPr sz="1600">
                <a:solidFill>
                  <a:srgbClr val="3E516C"/>
                </a:solidFill>
              </a:defRPr>
            </a:lvl1pPr>
            <a:lvl2pPr lvl="1" algn="ctr" rtl="0">
              <a:lnSpc>
                <a:spcPct val="100000"/>
              </a:lnSpc>
              <a:spcBef>
                <a:spcPts val="0"/>
              </a:spcBef>
              <a:spcAft>
                <a:spcPts val="0"/>
              </a:spcAft>
              <a:buClr>
                <a:srgbClr val="3E516C"/>
              </a:buClr>
              <a:buSzPts val="1200"/>
              <a:buNone/>
              <a:defRPr sz="1600">
                <a:solidFill>
                  <a:srgbClr val="3E516C"/>
                </a:solidFill>
              </a:defRPr>
            </a:lvl2pPr>
            <a:lvl3pPr lvl="2" algn="ctr" rtl="0">
              <a:lnSpc>
                <a:spcPct val="100000"/>
              </a:lnSpc>
              <a:spcBef>
                <a:spcPts val="0"/>
              </a:spcBef>
              <a:spcAft>
                <a:spcPts val="0"/>
              </a:spcAft>
              <a:buClr>
                <a:srgbClr val="3E516C"/>
              </a:buClr>
              <a:buSzPts val="1200"/>
              <a:buNone/>
              <a:defRPr sz="1600">
                <a:solidFill>
                  <a:srgbClr val="3E516C"/>
                </a:solidFill>
              </a:defRPr>
            </a:lvl3pPr>
            <a:lvl4pPr lvl="3" algn="ctr" rtl="0">
              <a:lnSpc>
                <a:spcPct val="100000"/>
              </a:lnSpc>
              <a:spcBef>
                <a:spcPts val="0"/>
              </a:spcBef>
              <a:spcAft>
                <a:spcPts val="0"/>
              </a:spcAft>
              <a:buClr>
                <a:srgbClr val="3E516C"/>
              </a:buClr>
              <a:buSzPts val="1200"/>
              <a:buNone/>
              <a:defRPr sz="1600">
                <a:solidFill>
                  <a:srgbClr val="3E516C"/>
                </a:solidFill>
              </a:defRPr>
            </a:lvl4pPr>
            <a:lvl5pPr lvl="4" algn="ctr" rtl="0">
              <a:lnSpc>
                <a:spcPct val="100000"/>
              </a:lnSpc>
              <a:spcBef>
                <a:spcPts val="0"/>
              </a:spcBef>
              <a:spcAft>
                <a:spcPts val="0"/>
              </a:spcAft>
              <a:buClr>
                <a:srgbClr val="3E516C"/>
              </a:buClr>
              <a:buSzPts val="1200"/>
              <a:buNone/>
              <a:defRPr sz="1600">
                <a:solidFill>
                  <a:srgbClr val="3E516C"/>
                </a:solidFill>
              </a:defRPr>
            </a:lvl5pPr>
            <a:lvl6pPr lvl="5" algn="ctr" rtl="0">
              <a:lnSpc>
                <a:spcPct val="100000"/>
              </a:lnSpc>
              <a:spcBef>
                <a:spcPts val="0"/>
              </a:spcBef>
              <a:spcAft>
                <a:spcPts val="0"/>
              </a:spcAft>
              <a:buClr>
                <a:srgbClr val="3E516C"/>
              </a:buClr>
              <a:buSzPts val="1200"/>
              <a:buNone/>
              <a:defRPr sz="1600">
                <a:solidFill>
                  <a:srgbClr val="3E516C"/>
                </a:solidFill>
              </a:defRPr>
            </a:lvl6pPr>
            <a:lvl7pPr lvl="6" algn="ctr" rtl="0">
              <a:lnSpc>
                <a:spcPct val="100000"/>
              </a:lnSpc>
              <a:spcBef>
                <a:spcPts val="0"/>
              </a:spcBef>
              <a:spcAft>
                <a:spcPts val="0"/>
              </a:spcAft>
              <a:buClr>
                <a:srgbClr val="3E516C"/>
              </a:buClr>
              <a:buSzPts val="1200"/>
              <a:buNone/>
              <a:defRPr sz="1600">
                <a:solidFill>
                  <a:srgbClr val="3E516C"/>
                </a:solidFill>
              </a:defRPr>
            </a:lvl7pPr>
            <a:lvl8pPr lvl="7" algn="ctr" rtl="0">
              <a:lnSpc>
                <a:spcPct val="100000"/>
              </a:lnSpc>
              <a:spcBef>
                <a:spcPts val="0"/>
              </a:spcBef>
              <a:spcAft>
                <a:spcPts val="0"/>
              </a:spcAft>
              <a:buClr>
                <a:srgbClr val="3E516C"/>
              </a:buClr>
              <a:buSzPts val="1200"/>
              <a:buNone/>
              <a:defRPr sz="1600">
                <a:solidFill>
                  <a:srgbClr val="3E516C"/>
                </a:solidFill>
              </a:defRPr>
            </a:lvl8pPr>
            <a:lvl9pPr lvl="8" algn="ctr" rtl="0">
              <a:lnSpc>
                <a:spcPct val="100000"/>
              </a:lnSpc>
              <a:spcBef>
                <a:spcPts val="0"/>
              </a:spcBef>
              <a:spcAft>
                <a:spcPts val="0"/>
              </a:spcAft>
              <a:buClr>
                <a:srgbClr val="3E516C"/>
              </a:buClr>
              <a:buSzPts val="1200"/>
              <a:buNone/>
              <a:defRPr sz="1600">
                <a:solidFill>
                  <a:srgbClr val="3E516C"/>
                </a:solidFill>
              </a:defRPr>
            </a:lvl9pPr>
          </a:lstStyle>
          <a:p>
            <a:endParaRPr/>
          </a:p>
        </p:txBody>
      </p:sp>
      <p:sp>
        <p:nvSpPr>
          <p:cNvPr id="92" name="Google Shape;92;p9"/>
          <p:cNvSpPr txBox="1">
            <a:spLocks noGrp="1"/>
          </p:cNvSpPr>
          <p:nvPr>
            <p:ph type="subTitle" idx="5"/>
          </p:nvPr>
        </p:nvSpPr>
        <p:spPr>
          <a:xfrm>
            <a:off x="1843833" y="5240333"/>
            <a:ext cx="8533200" cy="39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3E516C"/>
              </a:buClr>
              <a:buSzPts val="1200"/>
              <a:buNone/>
              <a:defRPr sz="1600">
                <a:solidFill>
                  <a:srgbClr val="3E516C"/>
                </a:solidFill>
              </a:defRPr>
            </a:lvl1pPr>
            <a:lvl2pPr lvl="1" algn="ctr" rtl="0">
              <a:lnSpc>
                <a:spcPct val="100000"/>
              </a:lnSpc>
              <a:spcBef>
                <a:spcPts val="0"/>
              </a:spcBef>
              <a:spcAft>
                <a:spcPts val="0"/>
              </a:spcAft>
              <a:buClr>
                <a:srgbClr val="3E516C"/>
              </a:buClr>
              <a:buSzPts val="1200"/>
              <a:buNone/>
              <a:defRPr sz="1600">
                <a:solidFill>
                  <a:srgbClr val="3E516C"/>
                </a:solidFill>
              </a:defRPr>
            </a:lvl2pPr>
            <a:lvl3pPr lvl="2" algn="ctr" rtl="0">
              <a:lnSpc>
                <a:spcPct val="100000"/>
              </a:lnSpc>
              <a:spcBef>
                <a:spcPts val="0"/>
              </a:spcBef>
              <a:spcAft>
                <a:spcPts val="0"/>
              </a:spcAft>
              <a:buClr>
                <a:srgbClr val="3E516C"/>
              </a:buClr>
              <a:buSzPts val="1200"/>
              <a:buNone/>
              <a:defRPr sz="1600">
                <a:solidFill>
                  <a:srgbClr val="3E516C"/>
                </a:solidFill>
              </a:defRPr>
            </a:lvl3pPr>
            <a:lvl4pPr lvl="3" algn="ctr" rtl="0">
              <a:lnSpc>
                <a:spcPct val="100000"/>
              </a:lnSpc>
              <a:spcBef>
                <a:spcPts val="0"/>
              </a:spcBef>
              <a:spcAft>
                <a:spcPts val="0"/>
              </a:spcAft>
              <a:buClr>
                <a:srgbClr val="3E516C"/>
              </a:buClr>
              <a:buSzPts val="1200"/>
              <a:buNone/>
              <a:defRPr sz="1600">
                <a:solidFill>
                  <a:srgbClr val="3E516C"/>
                </a:solidFill>
              </a:defRPr>
            </a:lvl4pPr>
            <a:lvl5pPr lvl="4" algn="ctr" rtl="0">
              <a:lnSpc>
                <a:spcPct val="100000"/>
              </a:lnSpc>
              <a:spcBef>
                <a:spcPts val="0"/>
              </a:spcBef>
              <a:spcAft>
                <a:spcPts val="0"/>
              </a:spcAft>
              <a:buClr>
                <a:srgbClr val="3E516C"/>
              </a:buClr>
              <a:buSzPts val="1200"/>
              <a:buNone/>
              <a:defRPr sz="1600">
                <a:solidFill>
                  <a:srgbClr val="3E516C"/>
                </a:solidFill>
              </a:defRPr>
            </a:lvl5pPr>
            <a:lvl6pPr lvl="5" algn="ctr" rtl="0">
              <a:lnSpc>
                <a:spcPct val="100000"/>
              </a:lnSpc>
              <a:spcBef>
                <a:spcPts val="0"/>
              </a:spcBef>
              <a:spcAft>
                <a:spcPts val="0"/>
              </a:spcAft>
              <a:buClr>
                <a:srgbClr val="3E516C"/>
              </a:buClr>
              <a:buSzPts val="1200"/>
              <a:buNone/>
              <a:defRPr sz="1600">
                <a:solidFill>
                  <a:srgbClr val="3E516C"/>
                </a:solidFill>
              </a:defRPr>
            </a:lvl6pPr>
            <a:lvl7pPr lvl="6" algn="ctr" rtl="0">
              <a:lnSpc>
                <a:spcPct val="100000"/>
              </a:lnSpc>
              <a:spcBef>
                <a:spcPts val="0"/>
              </a:spcBef>
              <a:spcAft>
                <a:spcPts val="0"/>
              </a:spcAft>
              <a:buClr>
                <a:srgbClr val="3E516C"/>
              </a:buClr>
              <a:buSzPts val="1200"/>
              <a:buNone/>
              <a:defRPr sz="1600">
                <a:solidFill>
                  <a:srgbClr val="3E516C"/>
                </a:solidFill>
              </a:defRPr>
            </a:lvl7pPr>
            <a:lvl8pPr lvl="7" algn="ctr" rtl="0">
              <a:lnSpc>
                <a:spcPct val="100000"/>
              </a:lnSpc>
              <a:spcBef>
                <a:spcPts val="0"/>
              </a:spcBef>
              <a:spcAft>
                <a:spcPts val="0"/>
              </a:spcAft>
              <a:buClr>
                <a:srgbClr val="3E516C"/>
              </a:buClr>
              <a:buSzPts val="1200"/>
              <a:buNone/>
              <a:defRPr sz="1600">
                <a:solidFill>
                  <a:srgbClr val="3E516C"/>
                </a:solidFill>
              </a:defRPr>
            </a:lvl8pPr>
            <a:lvl9pPr lvl="8" algn="ctr" rtl="0">
              <a:lnSpc>
                <a:spcPct val="100000"/>
              </a:lnSpc>
              <a:spcBef>
                <a:spcPts val="0"/>
              </a:spcBef>
              <a:spcAft>
                <a:spcPts val="0"/>
              </a:spcAft>
              <a:buClr>
                <a:srgbClr val="3E516C"/>
              </a:buClr>
              <a:buSzPts val="1200"/>
              <a:buNone/>
              <a:defRPr sz="1600">
                <a:solidFill>
                  <a:srgbClr val="3E516C"/>
                </a:solidFill>
              </a:defRPr>
            </a:lvl9pPr>
          </a:lstStyle>
          <a:p>
            <a:endParaRPr/>
          </a:p>
        </p:txBody>
      </p:sp>
    </p:spTree>
    <p:extLst>
      <p:ext uri="{BB962C8B-B14F-4D97-AF65-F5344CB8AC3E}">
        <p14:creationId xmlns:p14="http://schemas.microsoft.com/office/powerpoint/2010/main" val="17940194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ig title slide 1 1">
  <p:cSld name="Big title slide 1 1">
    <p:bg>
      <p:bgPr>
        <a:solidFill>
          <a:srgbClr val="E9AA1B"/>
        </a:solidFill>
        <a:effectLst/>
      </p:bgPr>
    </p:bg>
    <p:spTree>
      <p:nvGrpSpPr>
        <p:cNvPr id="1" name="Shape 93"/>
        <p:cNvGrpSpPr/>
        <p:nvPr/>
      </p:nvGrpSpPr>
      <p:grpSpPr>
        <a:xfrm>
          <a:off x="0" y="0"/>
          <a:ext cx="0" cy="0"/>
          <a:chOff x="0" y="0"/>
          <a:chExt cx="0" cy="0"/>
        </a:xfrm>
      </p:grpSpPr>
      <p:sp>
        <p:nvSpPr>
          <p:cNvPr id="94" name="Google Shape;94;p10"/>
          <p:cNvSpPr txBox="1">
            <a:spLocks noGrp="1"/>
          </p:cNvSpPr>
          <p:nvPr>
            <p:ph type="title"/>
          </p:nvPr>
        </p:nvSpPr>
        <p:spPr>
          <a:xfrm>
            <a:off x="2829600" y="2803400"/>
            <a:ext cx="6532800" cy="12512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4800">
                <a:solidFill>
                  <a:srgbClr val="FFFFFF"/>
                </a:solidFill>
              </a:defRPr>
            </a:lvl1pPr>
            <a:lvl2pPr lvl="1" rtl="0">
              <a:spcBef>
                <a:spcPts val="0"/>
              </a:spcBef>
              <a:spcAft>
                <a:spcPts val="0"/>
              </a:spcAft>
              <a:buNone/>
              <a:defRPr>
                <a:solidFill>
                  <a:srgbClr val="FFFFFF"/>
                </a:solidFill>
              </a:defRPr>
            </a:lvl2pPr>
            <a:lvl3pPr lvl="2" rtl="0">
              <a:spcBef>
                <a:spcPts val="0"/>
              </a:spcBef>
              <a:spcAft>
                <a:spcPts val="0"/>
              </a:spcAft>
              <a:buNone/>
              <a:defRPr>
                <a:solidFill>
                  <a:srgbClr val="FFFFFF"/>
                </a:solidFill>
              </a:defRPr>
            </a:lvl3pPr>
            <a:lvl4pPr lvl="3" rtl="0">
              <a:spcBef>
                <a:spcPts val="0"/>
              </a:spcBef>
              <a:spcAft>
                <a:spcPts val="0"/>
              </a:spcAft>
              <a:buNone/>
              <a:defRPr>
                <a:solidFill>
                  <a:srgbClr val="FFFFFF"/>
                </a:solidFill>
              </a:defRPr>
            </a:lvl4pPr>
            <a:lvl5pPr lvl="4" rtl="0">
              <a:spcBef>
                <a:spcPts val="0"/>
              </a:spcBef>
              <a:spcAft>
                <a:spcPts val="0"/>
              </a:spcAft>
              <a:buNone/>
              <a:defRPr>
                <a:solidFill>
                  <a:srgbClr val="FFFFFF"/>
                </a:solidFill>
              </a:defRPr>
            </a:lvl5pPr>
            <a:lvl6pPr lvl="5" rtl="0">
              <a:spcBef>
                <a:spcPts val="0"/>
              </a:spcBef>
              <a:spcAft>
                <a:spcPts val="0"/>
              </a:spcAft>
              <a:buNone/>
              <a:defRPr>
                <a:solidFill>
                  <a:srgbClr val="FFFFFF"/>
                </a:solidFill>
              </a:defRPr>
            </a:lvl6pPr>
            <a:lvl7pPr lvl="6" rtl="0">
              <a:spcBef>
                <a:spcPts val="0"/>
              </a:spcBef>
              <a:spcAft>
                <a:spcPts val="0"/>
              </a:spcAft>
              <a:buNone/>
              <a:defRPr>
                <a:solidFill>
                  <a:srgbClr val="FFFFFF"/>
                </a:solidFill>
              </a:defRPr>
            </a:lvl7pPr>
            <a:lvl8pPr lvl="7" rtl="0">
              <a:spcBef>
                <a:spcPts val="0"/>
              </a:spcBef>
              <a:spcAft>
                <a:spcPts val="0"/>
              </a:spcAft>
              <a:buNone/>
              <a:defRPr>
                <a:solidFill>
                  <a:srgbClr val="FFFFFF"/>
                </a:solidFill>
              </a:defRPr>
            </a:lvl8pPr>
            <a:lvl9pPr lvl="8" rtl="0">
              <a:spcBef>
                <a:spcPts val="0"/>
              </a:spcBef>
              <a:spcAft>
                <a:spcPts val="0"/>
              </a:spcAft>
              <a:buNone/>
              <a:defRPr>
                <a:solidFill>
                  <a:srgbClr val="FFFFFF"/>
                </a:solidFill>
              </a:defRPr>
            </a:lvl9pPr>
          </a:lstStyle>
          <a:p>
            <a:endParaRPr/>
          </a:p>
        </p:txBody>
      </p:sp>
      <p:sp>
        <p:nvSpPr>
          <p:cNvPr id="95" name="Google Shape;95;p10"/>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6" name="Google Shape;96;p10"/>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7" name="Google Shape;97;p10"/>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8" name="Google Shape;98;p10"/>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9" name="Google Shape;99;p10"/>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0" name="Google Shape;100;p10"/>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1" name="Google Shape;101;p10"/>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17507385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Content Title &amp; Summary" type="tx">
  <p:cSld name="Content Title &amp; Summary">
    <p:spTree>
      <p:nvGrpSpPr>
        <p:cNvPr id="1" name="Shape 102"/>
        <p:cNvGrpSpPr/>
        <p:nvPr/>
      </p:nvGrpSpPr>
      <p:grpSpPr>
        <a:xfrm>
          <a:off x="0" y="0"/>
          <a:ext cx="0" cy="0"/>
          <a:chOff x="0" y="0"/>
          <a:chExt cx="0" cy="0"/>
        </a:xfrm>
      </p:grpSpPr>
      <p:sp>
        <p:nvSpPr>
          <p:cNvPr id="103" name="Google Shape;103;p11"/>
          <p:cNvSpPr/>
          <p:nvPr/>
        </p:nvSpPr>
        <p:spPr>
          <a:xfrm flipH="1">
            <a:off x="-23966" y="15"/>
            <a:ext cx="12144527" cy="6877501"/>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4" name="Google Shape;104;p11"/>
          <p:cNvSpPr/>
          <p:nvPr/>
        </p:nvSpPr>
        <p:spPr>
          <a:xfrm>
            <a:off x="-23967" y="2781233"/>
            <a:ext cx="12255600" cy="2634400"/>
          </a:xfrm>
          <a:prstGeom prst="rect">
            <a:avLst/>
          </a:pr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5" name="Google Shape;105;p11"/>
          <p:cNvSpPr txBox="1">
            <a:spLocks noGrp="1"/>
          </p:cNvSpPr>
          <p:nvPr>
            <p:ph type="subTitle" idx="1"/>
          </p:nvPr>
        </p:nvSpPr>
        <p:spPr>
          <a:xfrm>
            <a:off x="5235867" y="2358211"/>
            <a:ext cx="2520400" cy="1641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14256"/>
                </a:solidFill>
                <a:latin typeface="Montserrat Light"/>
                <a:ea typeface="Montserrat Light"/>
                <a:cs typeface="Montserrat Light"/>
                <a:sym typeface="Montserrat Light"/>
              </a:defRPr>
            </a:lvl1pPr>
            <a:lvl2pPr lvl="1" rtl="0">
              <a:spcBef>
                <a:spcPts val="0"/>
              </a:spcBef>
              <a:spcAft>
                <a:spcPts val="0"/>
              </a:spcAft>
              <a:buNone/>
              <a:defRPr sz="1867">
                <a:solidFill>
                  <a:srgbClr val="314256"/>
                </a:solidFill>
                <a:latin typeface="Montserrat Light"/>
                <a:ea typeface="Montserrat Light"/>
                <a:cs typeface="Montserrat Light"/>
                <a:sym typeface="Montserrat Light"/>
              </a:defRPr>
            </a:lvl2pPr>
            <a:lvl3pPr lvl="2" rtl="0">
              <a:spcBef>
                <a:spcPts val="0"/>
              </a:spcBef>
              <a:spcAft>
                <a:spcPts val="0"/>
              </a:spcAft>
              <a:buNone/>
              <a:defRPr sz="1867">
                <a:solidFill>
                  <a:srgbClr val="314256"/>
                </a:solidFill>
                <a:latin typeface="Montserrat Light"/>
                <a:ea typeface="Montserrat Light"/>
                <a:cs typeface="Montserrat Light"/>
                <a:sym typeface="Montserrat Light"/>
              </a:defRPr>
            </a:lvl3pPr>
            <a:lvl4pPr lvl="3" rtl="0">
              <a:spcBef>
                <a:spcPts val="0"/>
              </a:spcBef>
              <a:spcAft>
                <a:spcPts val="0"/>
              </a:spcAft>
              <a:buNone/>
              <a:defRPr sz="1867">
                <a:solidFill>
                  <a:srgbClr val="314256"/>
                </a:solidFill>
                <a:latin typeface="Montserrat Light"/>
                <a:ea typeface="Montserrat Light"/>
                <a:cs typeface="Montserrat Light"/>
                <a:sym typeface="Montserrat Light"/>
              </a:defRPr>
            </a:lvl4pPr>
            <a:lvl5pPr lvl="4" rtl="0">
              <a:spcBef>
                <a:spcPts val="0"/>
              </a:spcBef>
              <a:spcAft>
                <a:spcPts val="0"/>
              </a:spcAft>
              <a:buNone/>
              <a:defRPr sz="1867">
                <a:solidFill>
                  <a:srgbClr val="314256"/>
                </a:solidFill>
                <a:latin typeface="Montserrat Light"/>
                <a:ea typeface="Montserrat Light"/>
                <a:cs typeface="Montserrat Light"/>
                <a:sym typeface="Montserrat Light"/>
              </a:defRPr>
            </a:lvl5pPr>
            <a:lvl6pPr lvl="5" rtl="0">
              <a:spcBef>
                <a:spcPts val="0"/>
              </a:spcBef>
              <a:spcAft>
                <a:spcPts val="0"/>
              </a:spcAft>
              <a:buNone/>
              <a:defRPr sz="1867">
                <a:solidFill>
                  <a:srgbClr val="314256"/>
                </a:solidFill>
                <a:latin typeface="Montserrat Light"/>
                <a:ea typeface="Montserrat Light"/>
                <a:cs typeface="Montserrat Light"/>
                <a:sym typeface="Montserrat Light"/>
              </a:defRPr>
            </a:lvl6pPr>
            <a:lvl7pPr lvl="6" rtl="0">
              <a:spcBef>
                <a:spcPts val="0"/>
              </a:spcBef>
              <a:spcAft>
                <a:spcPts val="0"/>
              </a:spcAft>
              <a:buNone/>
              <a:defRPr sz="1867">
                <a:solidFill>
                  <a:srgbClr val="314256"/>
                </a:solidFill>
                <a:latin typeface="Montserrat Light"/>
                <a:ea typeface="Montserrat Light"/>
                <a:cs typeface="Montserrat Light"/>
                <a:sym typeface="Montserrat Light"/>
              </a:defRPr>
            </a:lvl7pPr>
            <a:lvl8pPr lvl="7" rtl="0">
              <a:spcBef>
                <a:spcPts val="0"/>
              </a:spcBef>
              <a:spcAft>
                <a:spcPts val="0"/>
              </a:spcAft>
              <a:buNone/>
              <a:defRPr sz="1867">
                <a:solidFill>
                  <a:srgbClr val="314256"/>
                </a:solidFill>
                <a:latin typeface="Montserrat Light"/>
                <a:ea typeface="Montserrat Light"/>
                <a:cs typeface="Montserrat Light"/>
                <a:sym typeface="Montserrat Light"/>
              </a:defRPr>
            </a:lvl8pPr>
            <a:lvl9pPr lvl="8" rtl="0">
              <a:spcBef>
                <a:spcPts val="0"/>
              </a:spcBef>
              <a:spcAft>
                <a:spcPts val="0"/>
              </a:spcAft>
              <a:buNone/>
              <a:defRPr sz="1867">
                <a:solidFill>
                  <a:srgbClr val="314256"/>
                </a:solidFill>
                <a:latin typeface="Montserrat Light"/>
                <a:ea typeface="Montserrat Light"/>
                <a:cs typeface="Montserrat Light"/>
                <a:sym typeface="Montserrat Light"/>
              </a:defRPr>
            </a:lvl9pPr>
          </a:lstStyle>
          <a:p>
            <a:endParaRPr/>
          </a:p>
        </p:txBody>
      </p:sp>
      <p:sp>
        <p:nvSpPr>
          <p:cNvPr id="106" name="Google Shape;106;p11"/>
          <p:cNvSpPr txBox="1">
            <a:spLocks noGrp="1"/>
          </p:cNvSpPr>
          <p:nvPr>
            <p:ph type="subTitle" idx="2"/>
          </p:nvPr>
        </p:nvSpPr>
        <p:spPr>
          <a:xfrm>
            <a:off x="1918833" y="2280677"/>
            <a:ext cx="2520400" cy="1718800"/>
          </a:xfrm>
          <a:prstGeom prst="rect">
            <a:avLst/>
          </a:prstGeom>
        </p:spPr>
        <p:txBody>
          <a:bodyPr spcFirstLastPara="1" wrap="square" lIns="91425" tIns="91425" rIns="91425" bIns="91425" anchor="b" anchorCtr="0">
            <a:noAutofit/>
          </a:bodyPr>
          <a:lstStyle>
            <a:lvl1pPr lvl="0">
              <a:spcBef>
                <a:spcPts val="0"/>
              </a:spcBef>
              <a:spcAft>
                <a:spcPts val="0"/>
              </a:spcAft>
              <a:buNone/>
              <a:defRPr sz="1867">
                <a:solidFill>
                  <a:srgbClr val="314256"/>
                </a:solidFill>
                <a:latin typeface="Montserrat Light"/>
                <a:ea typeface="Montserrat Light"/>
                <a:cs typeface="Montserrat Light"/>
                <a:sym typeface="Montserrat Light"/>
              </a:defRPr>
            </a:lvl1pPr>
            <a:lvl2pPr lvl="1">
              <a:spcBef>
                <a:spcPts val="0"/>
              </a:spcBef>
              <a:spcAft>
                <a:spcPts val="0"/>
              </a:spcAft>
              <a:buNone/>
              <a:defRPr sz="1867">
                <a:solidFill>
                  <a:srgbClr val="314256"/>
                </a:solidFill>
                <a:latin typeface="Montserrat Light"/>
                <a:ea typeface="Montserrat Light"/>
                <a:cs typeface="Montserrat Light"/>
                <a:sym typeface="Montserrat Light"/>
              </a:defRPr>
            </a:lvl2pPr>
            <a:lvl3pPr lvl="2">
              <a:spcBef>
                <a:spcPts val="0"/>
              </a:spcBef>
              <a:spcAft>
                <a:spcPts val="0"/>
              </a:spcAft>
              <a:buNone/>
              <a:defRPr sz="1867">
                <a:solidFill>
                  <a:srgbClr val="314256"/>
                </a:solidFill>
                <a:latin typeface="Montserrat Light"/>
                <a:ea typeface="Montserrat Light"/>
                <a:cs typeface="Montserrat Light"/>
                <a:sym typeface="Montserrat Light"/>
              </a:defRPr>
            </a:lvl3pPr>
            <a:lvl4pPr lvl="3">
              <a:spcBef>
                <a:spcPts val="0"/>
              </a:spcBef>
              <a:spcAft>
                <a:spcPts val="0"/>
              </a:spcAft>
              <a:buNone/>
              <a:defRPr sz="1867">
                <a:solidFill>
                  <a:srgbClr val="314256"/>
                </a:solidFill>
                <a:latin typeface="Montserrat Light"/>
                <a:ea typeface="Montserrat Light"/>
                <a:cs typeface="Montserrat Light"/>
                <a:sym typeface="Montserrat Light"/>
              </a:defRPr>
            </a:lvl4pPr>
            <a:lvl5pPr lvl="4">
              <a:spcBef>
                <a:spcPts val="0"/>
              </a:spcBef>
              <a:spcAft>
                <a:spcPts val="0"/>
              </a:spcAft>
              <a:buNone/>
              <a:defRPr sz="1867">
                <a:solidFill>
                  <a:srgbClr val="314256"/>
                </a:solidFill>
                <a:latin typeface="Montserrat Light"/>
                <a:ea typeface="Montserrat Light"/>
                <a:cs typeface="Montserrat Light"/>
                <a:sym typeface="Montserrat Light"/>
              </a:defRPr>
            </a:lvl5pPr>
            <a:lvl6pPr lvl="5">
              <a:spcBef>
                <a:spcPts val="0"/>
              </a:spcBef>
              <a:spcAft>
                <a:spcPts val="0"/>
              </a:spcAft>
              <a:buNone/>
              <a:defRPr sz="1867">
                <a:solidFill>
                  <a:srgbClr val="314256"/>
                </a:solidFill>
                <a:latin typeface="Montserrat Light"/>
                <a:ea typeface="Montserrat Light"/>
                <a:cs typeface="Montserrat Light"/>
                <a:sym typeface="Montserrat Light"/>
              </a:defRPr>
            </a:lvl6pPr>
            <a:lvl7pPr lvl="6">
              <a:spcBef>
                <a:spcPts val="0"/>
              </a:spcBef>
              <a:spcAft>
                <a:spcPts val="0"/>
              </a:spcAft>
              <a:buNone/>
              <a:defRPr sz="1867">
                <a:solidFill>
                  <a:srgbClr val="314256"/>
                </a:solidFill>
                <a:latin typeface="Montserrat Light"/>
                <a:ea typeface="Montserrat Light"/>
                <a:cs typeface="Montserrat Light"/>
                <a:sym typeface="Montserrat Light"/>
              </a:defRPr>
            </a:lvl7pPr>
            <a:lvl8pPr lvl="7">
              <a:spcBef>
                <a:spcPts val="0"/>
              </a:spcBef>
              <a:spcAft>
                <a:spcPts val="0"/>
              </a:spcAft>
              <a:buNone/>
              <a:defRPr sz="1867">
                <a:solidFill>
                  <a:srgbClr val="314256"/>
                </a:solidFill>
                <a:latin typeface="Montserrat Light"/>
                <a:ea typeface="Montserrat Light"/>
                <a:cs typeface="Montserrat Light"/>
                <a:sym typeface="Montserrat Light"/>
              </a:defRPr>
            </a:lvl8pPr>
            <a:lvl9pPr lvl="8">
              <a:spcBef>
                <a:spcPts val="0"/>
              </a:spcBef>
              <a:spcAft>
                <a:spcPts val="0"/>
              </a:spcAft>
              <a:buNone/>
              <a:defRPr sz="1867">
                <a:solidFill>
                  <a:srgbClr val="314256"/>
                </a:solidFill>
                <a:latin typeface="Montserrat Light"/>
                <a:ea typeface="Montserrat Light"/>
                <a:cs typeface="Montserrat Light"/>
                <a:sym typeface="Montserrat Light"/>
              </a:defRPr>
            </a:lvl9pPr>
          </a:lstStyle>
          <a:p>
            <a:endParaRPr/>
          </a:p>
        </p:txBody>
      </p:sp>
      <p:sp>
        <p:nvSpPr>
          <p:cNvPr id="107" name="Google Shape;107;p11"/>
          <p:cNvSpPr txBox="1">
            <a:spLocks noGrp="1"/>
          </p:cNvSpPr>
          <p:nvPr>
            <p:ph type="title"/>
          </p:nvPr>
        </p:nvSpPr>
        <p:spPr>
          <a:xfrm>
            <a:off x="1918833" y="1711200"/>
            <a:ext cx="10488000" cy="977600"/>
          </a:xfrm>
          <a:prstGeom prst="rect">
            <a:avLst/>
          </a:prstGeom>
        </p:spPr>
        <p:txBody>
          <a:bodyPr spcFirstLastPara="1" wrap="square" lIns="91425" tIns="91425" rIns="91425" bIns="91425" anchor="b" anchorCtr="0">
            <a:noAutofit/>
          </a:bodyPr>
          <a:lstStyle>
            <a:lvl1pPr lvl="0">
              <a:spcBef>
                <a:spcPts val="0"/>
              </a:spcBef>
              <a:spcAft>
                <a:spcPts val="0"/>
              </a:spcAft>
              <a:buSzPts val="3600"/>
              <a:buFont typeface="Montserrat ExtraLight"/>
              <a:buNone/>
              <a:defRPr sz="4800" b="0">
                <a:latin typeface="Montserrat ExtraLight"/>
                <a:ea typeface="Montserrat ExtraLight"/>
                <a:cs typeface="Montserrat ExtraLight"/>
                <a:sym typeface="Montserrat ExtraLight"/>
              </a:defRPr>
            </a:lvl1pPr>
            <a:lvl2pPr lvl="1">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2pPr>
            <a:lvl3pPr lvl="2">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3pPr>
            <a:lvl4pPr lvl="3">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4pPr>
            <a:lvl5pPr lvl="4">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5pPr>
            <a:lvl6pPr lvl="5">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6pPr>
            <a:lvl7pPr lvl="6">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7pPr>
            <a:lvl8pPr lvl="7">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8pPr>
            <a:lvl9pPr lvl="8">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9pPr>
          </a:lstStyle>
          <a:p>
            <a:endParaRPr/>
          </a:p>
        </p:txBody>
      </p:sp>
      <p:sp>
        <p:nvSpPr>
          <p:cNvPr id="108" name="Google Shape;108;p11"/>
          <p:cNvSpPr txBox="1">
            <a:spLocks noGrp="1"/>
          </p:cNvSpPr>
          <p:nvPr>
            <p:ph type="subTitle" idx="3"/>
          </p:nvPr>
        </p:nvSpPr>
        <p:spPr>
          <a:xfrm>
            <a:off x="8552900" y="2357867"/>
            <a:ext cx="2520400" cy="1641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14256"/>
                </a:solidFill>
                <a:latin typeface="Montserrat Light"/>
                <a:ea typeface="Montserrat Light"/>
                <a:cs typeface="Montserrat Light"/>
                <a:sym typeface="Montserrat Light"/>
              </a:defRPr>
            </a:lvl1pPr>
            <a:lvl2pPr lvl="1" rtl="0">
              <a:spcBef>
                <a:spcPts val="0"/>
              </a:spcBef>
              <a:spcAft>
                <a:spcPts val="0"/>
              </a:spcAft>
              <a:buNone/>
              <a:defRPr sz="1867">
                <a:solidFill>
                  <a:srgbClr val="314256"/>
                </a:solidFill>
                <a:latin typeface="Montserrat Light"/>
                <a:ea typeface="Montserrat Light"/>
                <a:cs typeface="Montserrat Light"/>
                <a:sym typeface="Montserrat Light"/>
              </a:defRPr>
            </a:lvl2pPr>
            <a:lvl3pPr lvl="2" rtl="0">
              <a:spcBef>
                <a:spcPts val="0"/>
              </a:spcBef>
              <a:spcAft>
                <a:spcPts val="0"/>
              </a:spcAft>
              <a:buNone/>
              <a:defRPr sz="1867">
                <a:solidFill>
                  <a:srgbClr val="314256"/>
                </a:solidFill>
                <a:latin typeface="Montserrat Light"/>
                <a:ea typeface="Montserrat Light"/>
                <a:cs typeface="Montserrat Light"/>
                <a:sym typeface="Montserrat Light"/>
              </a:defRPr>
            </a:lvl3pPr>
            <a:lvl4pPr lvl="3" rtl="0">
              <a:spcBef>
                <a:spcPts val="0"/>
              </a:spcBef>
              <a:spcAft>
                <a:spcPts val="0"/>
              </a:spcAft>
              <a:buNone/>
              <a:defRPr sz="1867">
                <a:solidFill>
                  <a:srgbClr val="314256"/>
                </a:solidFill>
                <a:latin typeface="Montserrat Light"/>
                <a:ea typeface="Montserrat Light"/>
                <a:cs typeface="Montserrat Light"/>
                <a:sym typeface="Montserrat Light"/>
              </a:defRPr>
            </a:lvl4pPr>
            <a:lvl5pPr lvl="4" rtl="0">
              <a:spcBef>
                <a:spcPts val="0"/>
              </a:spcBef>
              <a:spcAft>
                <a:spcPts val="0"/>
              </a:spcAft>
              <a:buNone/>
              <a:defRPr sz="1867">
                <a:solidFill>
                  <a:srgbClr val="314256"/>
                </a:solidFill>
                <a:latin typeface="Montserrat Light"/>
                <a:ea typeface="Montserrat Light"/>
                <a:cs typeface="Montserrat Light"/>
                <a:sym typeface="Montserrat Light"/>
              </a:defRPr>
            </a:lvl5pPr>
            <a:lvl6pPr lvl="5" rtl="0">
              <a:spcBef>
                <a:spcPts val="0"/>
              </a:spcBef>
              <a:spcAft>
                <a:spcPts val="0"/>
              </a:spcAft>
              <a:buNone/>
              <a:defRPr sz="1867">
                <a:solidFill>
                  <a:srgbClr val="314256"/>
                </a:solidFill>
                <a:latin typeface="Montserrat Light"/>
                <a:ea typeface="Montserrat Light"/>
                <a:cs typeface="Montserrat Light"/>
                <a:sym typeface="Montserrat Light"/>
              </a:defRPr>
            </a:lvl6pPr>
            <a:lvl7pPr lvl="6" rtl="0">
              <a:spcBef>
                <a:spcPts val="0"/>
              </a:spcBef>
              <a:spcAft>
                <a:spcPts val="0"/>
              </a:spcAft>
              <a:buNone/>
              <a:defRPr sz="1867">
                <a:solidFill>
                  <a:srgbClr val="314256"/>
                </a:solidFill>
                <a:latin typeface="Montserrat Light"/>
                <a:ea typeface="Montserrat Light"/>
                <a:cs typeface="Montserrat Light"/>
                <a:sym typeface="Montserrat Light"/>
              </a:defRPr>
            </a:lvl7pPr>
            <a:lvl8pPr lvl="7" rtl="0">
              <a:spcBef>
                <a:spcPts val="0"/>
              </a:spcBef>
              <a:spcAft>
                <a:spcPts val="0"/>
              </a:spcAft>
              <a:buNone/>
              <a:defRPr sz="1867">
                <a:solidFill>
                  <a:srgbClr val="314256"/>
                </a:solidFill>
                <a:latin typeface="Montserrat Light"/>
                <a:ea typeface="Montserrat Light"/>
                <a:cs typeface="Montserrat Light"/>
                <a:sym typeface="Montserrat Light"/>
              </a:defRPr>
            </a:lvl8pPr>
            <a:lvl9pPr lvl="8" rtl="0">
              <a:spcBef>
                <a:spcPts val="0"/>
              </a:spcBef>
              <a:spcAft>
                <a:spcPts val="0"/>
              </a:spcAft>
              <a:buNone/>
              <a:defRPr sz="1867">
                <a:solidFill>
                  <a:srgbClr val="314256"/>
                </a:solidFill>
                <a:latin typeface="Montserrat Light"/>
                <a:ea typeface="Montserrat Light"/>
                <a:cs typeface="Montserrat Light"/>
                <a:sym typeface="Montserrat Light"/>
              </a:defRPr>
            </a:lvl9pPr>
          </a:lstStyle>
          <a:p>
            <a:endParaRPr/>
          </a:p>
        </p:txBody>
      </p:sp>
      <p:sp>
        <p:nvSpPr>
          <p:cNvPr id="109" name="Google Shape;109;p11"/>
          <p:cNvSpPr txBox="1">
            <a:spLocks noGrp="1"/>
          </p:cNvSpPr>
          <p:nvPr>
            <p:ph type="subTitle" idx="4"/>
          </p:nvPr>
        </p:nvSpPr>
        <p:spPr>
          <a:xfrm>
            <a:off x="1918833" y="3932967"/>
            <a:ext cx="2520400" cy="1384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600" i="1">
                <a:solidFill>
                  <a:srgbClr val="FFFFFF"/>
                </a:solidFill>
              </a:defRPr>
            </a:lvl1pPr>
            <a:lvl2pPr lvl="1" rtl="0">
              <a:spcBef>
                <a:spcPts val="0"/>
              </a:spcBef>
              <a:spcAft>
                <a:spcPts val="0"/>
              </a:spcAft>
              <a:buNone/>
              <a:defRPr sz="1600" b="1" i="1">
                <a:solidFill>
                  <a:srgbClr val="FFFFFF"/>
                </a:solidFill>
                <a:latin typeface="Montserrat"/>
                <a:ea typeface="Montserrat"/>
                <a:cs typeface="Montserrat"/>
                <a:sym typeface="Montserrat"/>
              </a:defRPr>
            </a:lvl2pPr>
            <a:lvl3pPr lvl="2" rtl="0">
              <a:spcBef>
                <a:spcPts val="0"/>
              </a:spcBef>
              <a:spcAft>
                <a:spcPts val="0"/>
              </a:spcAft>
              <a:buNone/>
              <a:defRPr sz="1600" b="1" i="1">
                <a:solidFill>
                  <a:srgbClr val="FFFFFF"/>
                </a:solidFill>
                <a:latin typeface="Montserrat"/>
                <a:ea typeface="Montserrat"/>
                <a:cs typeface="Montserrat"/>
                <a:sym typeface="Montserrat"/>
              </a:defRPr>
            </a:lvl3pPr>
            <a:lvl4pPr lvl="3" rtl="0">
              <a:spcBef>
                <a:spcPts val="0"/>
              </a:spcBef>
              <a:spcAft>
                <a:spcPts val="0"/>
              </a:spcAft>
              <a:buNone/>
              <a:defRPr sz="1600" b="1" i="1">
                <a:solidFill>
                  <a:srgbClr val="FFFFFF"/>
                </a:solidFill>
                <a:latin typeface="Montserrat"/>
                <a:ea typeface="Montserrat"/>
                <a:cs typeface="Montserrat"/>
                <a:sym typeface="Montserrat"/>
              </a:defRPr>
            </a:lvl4pPr>
            <a:lvl5pPr lvl="4" rtl="0">
              <a:spcBef>
                <a:spcPts val="0"/>
              </a:spcBef>
              <a:spcAft>
                <a:spcPts val="0"/>
              </a:spcAft>
              <a:buNone/>
              <a:defRPr sz="1600" b="1" i="1">
                <a:solidFill>
                  <a:srgbClr val="FFFFFF"/>
                </a:solidFill>
                <a:latin typeface="Montserrat"/>
                <a:ea typeface="Montserrat"/>
                <a:cs typeface="Montserrat"/>
                <a:sym typeface="Montserrat"/>
              </a:defRPr>
            </a:lvl5pPr>
            <a:lvl6pPr lvl="5" rtl="0">
              <a:spcBef>
                <a:spcPts val="0"/>
              </a:spcBef>
              <a:spcAft>
                <a:spcPts val="0"/>
              </a:spcAft>
              <a:buNone/>
              <a:defRPr sz="1600" b="1" i="1">
                <a:solidFill>
                  <a:srgbClr val="FFFFFF"/>
                </a:solidFill>
                <a:latin typeface="Montserrat"/>
                <a:ea typeface="Montserrat"/>
                <a:cs typeface="Montserrat"/>
                <a:sym typeface="Montserrat"/>
              </a:defRPr>
            </a:lvl6pPr>
            <a:lvl7pPr lvl="6" rtl="0">
              <a:spcBef>
                <a:spcPts val="0"/>
              </a:spcBef>
              <a:spcAft>
                <a:spcPts val="0"/>
              </a:spcAft>
              <a:buNone/>
              <a:defRPr sz="1600" b="1" i="1">
                <a:solidFill>
                  <a:srgbClr val="FFFFFF"/>
                </a:solidFill>
                <a:latin typeface="Montserrat"/>
                <a:ea typeface="Montserrat"/>
                <a:cs typeface="Montserrat"/>
                <a:sym typeface="Montserrat"/>
              </a:defRPr>
            </a:lvl7pPr>
            <a:lvl8pPr lvl="7" rtl="0">
              <a:spcBef>
                <a:spcPts val="0"/>
              </a:spcBef>
              <a:spcAft>
                <a:spcPts val="0"/>
              </a:spcAft>
              <a:buNone/>
              <a:defRPr sz="1600" b="1" i="1">
                <a:solidFill>
                  <a:srgbClr val="FFFFFF"/>
                </a:solidFill>
                <a:latin typeface="Montserrat"/>
                <a:ea typeface="Montserrat"/>
                <a:cs typeface="Montserrat"/>
                <a:sym typeface="Montserrat"/>
              </a:defRPr>
            </a:lvl8pPr>
            <a:lvl9pPr lvl="8" rtl="0">
              <a:spcBef>
                <a:spcPts val="0"/>
              </a:spcBef>
              <a:spcAft>
                <a:spcPts val="0"/>
              </a:spcAft>
              <a:buNone/>
              <a:defRPr sz="1600" b="1" i="1">
                <a:solidFill>
                  <a:srgbClr val="FFFFFF"/>
                </a:solidFill>
                <a:latin typeface="Montserrat"/>
                <a:ea typeface="Montserrat"/>
                <a:cs typeface="Montserrat"/>
                <a:sym typeface="Montserrat"/>
              </a:defRPr>
            </a:lvl9pPr>
          </a:lstStyle>
          <a:p>
            <a:endParaRPr/>
          </a:p>
        </p:txBody>
      </p:sp>
      <p:sp>
        <p:nvSpPr>
          <p:cNvPr id="110" name="Google Shape;110;p11"/>
          <p:cNvSpPr txBox="1">
            <a:spLocks noGrp="1"/>
          </p:cNvSpPr>
          <p:nvPr>
            <p:ph type="subTitle" idx="5"/>
          </p:nvPr>
        </p:nvSpPr>
        <p:spPr>
          <a:xfrm>
            <a:off x="5235867" y="3932967"/>
            <a:ext cx="2520400" cy="1384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600" i="1">
                <a:solidFill>
                  <a:srgbClr val="FFFFFF"/>
                </a:solidFill>
              </a:defRPr>
            </a:lvl1pPr>
            <a:lvl2pPr lvl="1" rtl="0">
              <a:spcBef>
                <a:spcPts val="0"/>
              </a:spcBef>
              <a:spcAft>
                <a:spcPts val="0"/>
              </a:spcAft>
              <a:buNone/>
              <a:defRPr sz="1600" b="1" i="1">
                <a:solidFill>
                  <a:srgbClr val="FFFFFF"/>
                </a:solidFill>
                <a:latin typeface="Montserrat"/>
                <a:ea typeface="Montserrat"/>
                <a:cs typeface="Montserrat"/>
                <a:sym typeface="Montserrat"/>
              </a:defRPr>
            </a:lvl2pPr>
            <a:lvl3pPr lvl="2" rtl="0">
              <a:spcBef>
                <a:spcPts val="0"/>
              </a:spcBef>
              <a:spcAft>
                <a:spcPts val="0"/>
              </a:spcAft>
              <a:buNone/>
              <a:defRPr sz="1600" b="1" i="1">
                <a:solidFill>
                  <a:srgbClr val="FFFFFF"/>
                </a:solidFill>
                <a:latin typeface="Montserrat"/>
                <a:ea typeface="Montserrat"/>
                <a:cs typeface="Montserrat"/>
                <a:sym typeface="Montserrat"/>
              </a:defRPr>
            </a:lvl3pPr>
            <a:lvl4pPr lvl="3" rtl="0">
              <a:spcBef>
                <a:spcPts val="0"/>
              </a:spcBef>
              <a:spcAft>
                <a:spcPts val="0"/>
              </a:spcAft>
              <a:buNone/>
              <a:defRPr sz="1600" b="1" i="1">
                <a:solidFill>
                  <a:srgbClr val="FFFFFF"/>
                </a:solidFill>
                <a:latin typeface="Montserrat"/>
                <a:ea typeface="Montserrat"/>
                <a:cs typeface="Montserrat"/>
                <a:sym typeface="Montserrat"/>
              </a:defRPr>
            </a:lvl4pPr>
            <a:lvl5pPr lvl="4" rtl="0">
              <a:spcBef>
                <a:spcPts val="0"/>
              </a:spcBef>
              <a:spcAft>
                <a:spcPts val="0"/>
              </a:spcAft>
              <a:buNone/>
              <a:defRPr sz="1600" b="1" i="1">
                <a:solidFill>
                  <a:srgbClr val="FFFFFF"/>
                </a:solidFill>
                <a:latin typeface="Montserrat"/>
                <a:ea typeface="Montserrat"/>
                <a:cs typeface="Montserrat"/>
                <a:sym typeface="Montserrat"/>
              </a:defRPr>
            </a:lvl5pPr>
            <a:lvl6pPr lvl="5" rtl="0">
              <a:spcBef>
                <a:spcPts val="0"/>
              </a:spcBef>
              <a:spcAft>
                <a:spcPts val="0"/>
              </a:spcAft>
              <a:buNone/>
              <a:defRPr sz="1600" b="1" i="1">
                <a:solidFill>
                  <a:srgbClr val="FFFFFF"/>
                </a:solidFill>
                <a:latin typeface="Montserrat"/>
                <a:ea typeface="Montserrat"/>
                <a:cs typeface="Montserrat"/>
                <a:sym typeface="Montserrat"/>
              </a:defRPr>
            </a:lvl6pPr>
            <a:lvl7pPr lvl="6" rtl="0">
              <a:spcBef>
                <a:spcPts val="0"/>
              </a:spcBef>
              <a:spcAft>
                <a:spcPts val="0"/>
              </a:spcAft>
              <a:buNone/>
              <a:defRPr sz="1600" b="1" i="1">
                <a:solidFill>
                  <a:srgbClr val="FFFFFF"/>
                </a:solidFill>
                <a:latin typeface="Montserrat"/>
                <a:ea typeface="Montserrat"/>
                <a:cs typeface="Montserrat"/>
                <a:sym typeface="Montserrat"/>
              </a:defRPr>
            </a:lvl7pPr>
            <a:lvl8pPr lvl="7" rtl="0">
              <a:spcBef>
                <a:spcPts val="0"/>
              </a:spcBef>
              <a:spcAft>
                <a:spcPts val="0"/>
              </a:spcAft>
              <a:buNone/>
              <a:defRPr sz="1600" b="1" i="1">
                <a:solidFill>
                  <a:srgbClr val="FFFFFF"/>
                </a:solidFill>
                <a:latin typeface="Montserrat"/>
                <a:ea typeface="Montserrat"/>
                <a:cs typeface="Montserrat"/>
                <a:sym typeface="Montserrat"/>
              </a:defRPr>
            </a:lvl8pPr>
            <a:lvl9pPr lvl="8" rtl="0">
              <a:spcBef>
                <a:spcPts val="0"/>
              </a:spcBef>
              <a:spcAft>
                <a:spcPts val="0"/>
              </a:spcAft>
              <a:buNone/>
              <a:defRPr sz="1600" b="1" i="1">
                <a:solidFill>
                  <a:srgbClr val="FFFFFF"/>
                </a:solidFill>
                <a:latin typeface="Montserrat"/>
                <a:ea typeface="Montserrat"/>
                <a:cs typeface="Montserrat"/>
                <a:sym typeface="Montserrat"/>
              </a:defRPr>
            </a:lvl9pPr>
          </a:lstStyle>
          <a:p>
            <a:endParaRPr/>
          </a:p>
        </p:txBody>
      </p:sp>
      <p:sp>
        <p:nvSpPr>
          <p:cNvPr id="111" name="Google Shape;111;p11"/>
          <p:cNvSpPr txBox="1">
            <a:spLocks noGrp="1"/>
          </p:cNvSpPr>
          <p:nvPr>
            <p:ph type="subTitle" idx="6"/>
          </p:nvPr>
        </p:nvSpPr>
        <p:spPr>
          <a:xfrm>
            <a:off x="8552900" y="3932967"/>
            <a:ext cx="2520400" cy="1384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600" i="1">
                <a:solidFill>
                  <a:srgbClr val="FFFFFF"/>
                </a:solidFill>
              </a:defRPr>
            </a:lvl1pPr>
            <a:lvl2pPr lvl="1" rtl="0">
              <a:spcBef>
                <a:spcPts val="0"/>
              </a:spcBef>
              <a:spcAft>
                <a:spcPts val="0"/>
              </a:spcAft>
              <a:buNone/>
              <a:defRPr sz="1600" b="1" i="1">
                <a:solidFill>
                  <a:srgbClr val="FFFFFF"/>
                </a:solidFill>
                <a:latin typeface="Montserrat"/>
                <a:ea typeface="Montserrat"/>
                <a:cs typeface="Montserrat"/>
                <a:sym typeface="Montserrat"/>
              </a:defRPr>
            </a:lvl2pPr>
            <a:lvl3pPr lvl="2" rtl="0">
              <a:spcBef>
                <a:spcPts val="0"/>
              </a:spcBef>
              <a:spcAft>
                <a:spcPts val="0"/>
              </a:spcAft>
              <a:buNone/>
              <a:defRPr sz="1600" b="1" i="1">
                <a:solidFill>
                  <a:srgbClr val="FFFFFF"/>
                </a:solidFill>
                <a:latin typeface="Montserrat"/>
                <a:ea typeface="Montserrat"/>
                <a:cs typeface="Montserrat"/>
                <a:sym typeface="Montserrat"/>
              </a:defRPr>
            </a:lvl3pPr>
            <a:lvl4pPr lvl="3" rtl="0">
              <a:spcBef>
                <a:spcPts val="0"/>
              </a:spcBef>
              <a:spcAft>
                <a:spcPts val="0"/>
              </a:spcAft>
              <a:buNone/>
              <a:defRPr sz="1600" b="1" i="1">
                <a:solidFill>
                  <a:srgbClr val="FFFFFF"/>
                </a:solidFill>
                <a:latin typeface="Montserrat"/>
                <a:ea typeface="Montserrat"/>
                <a:cs typeface="Montserrat"/>
                <a:sym typeface="Montserrat"/>
              </a:defRPr>
            </a:lvl4pPr>
            <a:lvl5pPr lvl="4" rtl="0">
              <a:spcBef>
                <a:spcPts val="0"/>
              </a:spcBef>
              <a:spcAft>
                <a:spcPts val="0"/>
              </a:spcAft>
              <a:buNone/>
              <a:defRPr sz="1600" b="1" i="1">
                <a:solidFill>
                  <a:srgbClr val="FFFFFF"/>
                </a:solidFill>
                <a:latin typeface="Montserrat"/>
                <a:ea typeface="Montserrat"/>
                <a:cs typeface="Montserrat"/>
                <a:sym typeface="Montserrat"/>
              </a:defRPr>
            </a:lvl5pPr>
            <a:lvl6pPr lvl="5" rtl="0">
              <a:spcBef>
                <a:spcPts val="0"/>
              </a:spcBef>
              <a:spcAft>
                <a:spcPts val="0"/>
              </a:spcAft>
              <a:buNone/>
              <a:defRPr sz="1600" b="1" i="1">
                <a:solidFill>
                  <a:srgbClr val="FFFFFF"/>
                </a:solidFill>
                <a:latin typeface="Montserrat"/>
                <a:ea typeface="Montserrat"/>
                <a:cs typeface="Montserrat"/>
                <a:sym typeface="Montserrat"/>
              </a:defRPr>
            </a:lvl6pPr>
            <a:lvl7pPr lvl="6" rtl="0">
              <a:spcBef>
                <a:spcPts val="0"/>
              </a:spcBef>
              <a:spcAft>
                <a:spcPts val="0"/>
              </a:spcAft>
              <a:buNone/>
              <a:defRPr sz="1600" b="1" i="1">
                <a:solidFill>
                  <a:srgbClr val="FFFFFF"/>
                </a:solidFill>
                <a:latin typeface="Montserrat"/>
                <a:ea typeface="Montserrat"/>
                <a:cs typeface="Montserrat"/>
                <a:sym typeface="Montserrat"/>
              </a:defRPr>
            </a:lvl7pPr>
            <a:lvl8pPr lvl="7" rtl="0">
              <a:spcBef>
                <a:spcPts val="0"/>
              </a:spcBef>
              <a:spcAft>
                <a:spcPts val="0"/>
              </a:spcAft>
              <a:buNone/>
              <a:defRPr sz="1600" b="1" i="1">
                <a:solidFill>
                  <a:srgbClr val="FFFFFF"/>
                </a:solidFill>
                <a:latin typeface="Montserrat"/>
                <a:ea typeface="Montserrat"/>
                <a:cs typeface="Montserrat"/>
                <a:sym typeface="Montserrat"/>
              </a:defRPr>
            </a:lvl8pPr>
            <a:lvl9pPr lvl="8" rtl="0">
              <a:spcBef>
                <a:spcPts val="0"/>
              </a:spcBef>
              <a:spcAft>
                <a:spcPts val="0"/>
              </a:spcAft>
              <a:buNone/>
              <a:defRPr sz="1600" b="1" i="1">
                <a:solidFill>
                  <a:srgbClr val="FFFFFF"/>
                </a:solidFill>
                <a:latin typeface="Montserrat"/>
                <a:ea typeface="Montserrat"/>
                <a:cs typeface="Montserrat"/>
                <a:sym typeface="Montserrat"/>
              </a:defRPr>
            </a:lvl9pPr>
          </a:lstStyle>
          <a:p>
            <a:endParaRPr/>
          </a:p>
        </p:txBody>
      </p:sp>
    </p:spTree>
    <p:extLst>
      <p:ext uri="{BB962C8B-B14F-4D97-AF65-F5344CB8AC3E}">
        <p14:creationId xmlns:p14="http://schemas.microsoft.com/office/powerpoint/2010/main" val="33387334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amp; body slide 1">
  <p:cSld name="Title &amp; body slide 1">
    <p:spTree>
      <p:nvGrpSpPr>
        <p:cNvPr id="1" name="Shape 112"/>
        <p:cNvGrpSpPr/>
        <p:nvPr/>
      </p:nvGrpSpPr>
      <p:grpSpPr>
        <a:xfrm>
          <a:off x="0" y="0"/>
          <a:ext cx="0" cy="0"/>
          <a:chOff x="0" y="0"/>
          <a:chExt cx="0" cy="0"/>
        </a:xfrm>
      </p:grpSpPr>
      <p:sp>
        <p:nvSpPr>
          <p:cNvPr id="113" name="Google Shape;113;p12"/>
          <p:cNvSpPr/>
          <p:nvPr/>
        </p:nvSpPr>
        <p:spPr>
          <a:xfrm rot="10800000" flipH="1">
            <a:off x="8127667" y="4396388"/>
            <a:ext cx="4080821" cy="248111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4" name="Google Shape;114;p12"/>
          <p:cNvSpPr/>
          <p:nvPr/>
        </p:nvSpPr>
        <p:spPr>
          <a:xfrm rot="10800000">
            <a:off x="8518664" y="5510060"/>
            <a:ext cx="3690069" cy="1367441"/>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5" name="Google Shape;115;p12"/>
          <p:cNvSpPr/>
          <p:nvPr/>
        </p:nvSpPr>
        <p:spPr>
          <a:xfrm rot="10800000">
            <a:off x="8518664" y="5822020"/>
            <a:ext cx="3690069" cy="1055480"/>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6" name="Google Shape;116;p12"/>
          <p:cNvSpPr txBox="1">
            <a:spLocks noGrp="1"/>
          </p:cNvSpPr>
          <p:nvPr>
            <p:ph type="title"/>
          </p:nvPr>
        </p:nvSpPr>
        <p:spPr>
          <a:xfrm>
            <a:off x="2135000" y="1490100"/>
            <a:ext cx="7922000" cy="6432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b="0"/>
            </a:lvl1pPr>
            <a:lvl2pPr lvl="1"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2pPr>
            <a:lvl3pPr lvl="2"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3pPr>
            <a:lvl4pPr lvl="3"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4pPr>
            <a:lvl5pPr lvl="4"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5pPr>
            <a:lvl6pPr lvl="5"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6pPr>
            <a:lvl7pPr lvl="6"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7pPr>
            <a:lvl8pPr lvl="7"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8pPr>
            <a:lvl9pPr lvl="8"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9pPr>
          </a:lstStyle>
          <a:p>
            <a:endParaRPr/>
          </a:p>
        </p:txBody>
      </p:sp>
      <p:sp>
        <p:nvSpPr>
          <p:cNvPr id="117" name="Google Shape;117;p12"/>
          <p:cNvSpPr txBox="1">
            <a:spLocks noGrp="1"/>
          </p:cNvSpPr>
          <p:nvPr>
            <p:ph type="body" idx="1"/>
          </p:nvPr>
        </p:nvSpPr>
        <p:spPr>
          <a:xfrm>
            <a:off x="2135000" y="2882200"/>
            <a:ext cx="7922000" cy="2244800"/>
          </a:xfrm>
          <a:prstGeom prst="rect">
            <a:avLst/>
          </a:prstGeom>
        </p:spPr>
        <p:txBody>
          <a:bodyPr spcFirstLastPara="1" wrap="square" lIns="91425" tIns="91425" rIns="91425" bIns="91425" anchor="t" anchorCtr="0">
            <a:noAutofit/>
          </a:bodyPr>
          <a:lstStyle>
            <a:lvl1pPr marL="609585" lvl="0" indent="-423323" rtl="0">
              <a:lnSpc>
                <a:spcPct val="100000"/>
              </a:lnSpc>
              <a:spcBef>
                <a:spcPts val="0"/>
              </a:spcBef>
              <a:spcAft>
                <a:spcPts val="0"/>
              </a:spcAft>
              <a:buSzPts val="1400"/>
              <a:buChar char="⏷"/>
              <a:defRPr sz="1867"/>
            </a:lvl1pPr>
            <a:lvl2pPr marL="1219170" lvl="1" indent="-423323" rtl="0">
              <a:lnSpc>
                <a:spcPct val="100000"/>
              </a:lnSpc>
              <a:spcBef>
                <a:spcPts val="0"/>
              </a:spcBef>
              <a:spcAft>
                <a:spcPts val="0"/>
              </a:spcAft>
              <a:buSzPts val="1400"/>
              <a:buChar char="⏷"/>
              <a:defRPr sz="1867"/>
            </a:lvl2pPr>
            <a:lvl3pPr marL="1828754" lvl="2" indent="-423323" rtl="0">
              <a:lnSpc>
                <a:spcPct val="100000"/>
              </a:lnSpc>
              <a:spcBef>
                <a:spcPts val="0"/>
              </a:spcBef>
              <a:spcAft>
                <a:spcPts val="0"/>
              </a:spcAft>
              <a:buSzPts val="1400"/>
              <a:buChar char="⏷"/>
              <a:defRPr sz="1867"/>
            </a:lvl3pPr>
            <a:lvl4pPr marL="2438339" lvl="3" indent="-423323" rtl="0">
              <a:lnSpc>
                <a:spcPct val="100000"/>
              </a:lnSpc>
              <a:spcBef>
                <a:spcPts val="0"/>
              </a:spcBef>
              <a:spcAft>
                <a:spcPts val="0"/>
              </a:spcAft>
              <a:buSzPts val="1400"/>
              <a:buChar char="⏷"/>
              <a:defRPr sz="1867"/>
            </a:lvl4pPr>
            <a:lvl5pPr marL="3047924" lvl="4" indent="-423323" rtl="0">
              <a:lnSpc>
                <a:spcPct val="100000"/>
              </a:lnSpc>
              <a:spcBef>
                <a:spcPts val="0"/>
              </a:spcBef>
              <a:spcAft>
                <a:spcPts val="0"/>
              </a:spcAft>
              <a:buSzPts val="1400"/>
              <a:buChar char="⏷"/>
              <a:defRPr/>
            </a:lvl5pPr>
            <a:lvl6pPr marL="3657509" lvl="5" indent="-423323" rtl="0">
              <a:lnSpc>
                <a:spcPct val="100000"/>
              </a:lnSpc>
              <a:spcBef>
                <a:spcPts val="0"/>
              </a:spcBef>
              <a:spcAft>
                <a:spcPts val="0"/>
              </a:spcAft>
              <a:buSzPts val="1400"/>
              <a:buChar char="⏷"/>
              <a:defRPr/>
            </a:lvl6pPr>
            <a:lvl7pPr marL="4267093" lvl="6" indent="-423323" rtl="0">
              <a:lnSpc>
                <a:spcPct val="100000"/>
              </a:lnSpc>
              <a:spcBef>
                <a:spcPts val="0"/>
              </a:spcBef>
              <a:spcAft>
                <a:spcPts val="0"/>
              </a:spcAft>
              <a:buSzPts val="1400"/>
              <a:buChar char="⏷"/>
              <a:defRPr sz="1867"/>
            </a:lvl7pPr>
            <a:lvl8pPr marL="4876678" lvl="7" indent="-423323" rtl="0">
              <a:lnSpc>
                <a:spcPct val="100000"/>
              </a:lnSpc>
              <a:spcBef>
                <a:spcPts val="0"/>
              </a:spcBef>
              <a:spcAft>
                <a:spcPts val="0"/>
              </a:spcAft>
              <a:buSzPts val="1400"/>
              <a:buChar char="⏷"/>
              <a:defRPr sz="1867"/>
            </a:lvl8pPr>
            <a:lvl9pPr marL="5486263" lvl="8" indent="-423323" rtl="0">
              <a:lnSpc>
                <a:spcPct val="100000"/>
              </a:lnSpc>
              <a:spcBef>
                <a:spcPts val="0"/>
              </a:spcBef>
              <a:spcAft>
                <a:spcPts val="0"/>
              </a:spcAft>
              <a:buSzPts val="1400"/>
              <a:buChar char="⏷"/>
              <a:defRPr sz="1867"/>
            </a:lvl9pPr>
          </a:lstStyle>
          <a:p>
            <a:endParaRPr/>
          </a:p>
        </p:txBody>
      </p:sp>
      <p:sp>
        <p:nvSpPr>
          <p:cNvPr id="118" name="Google Shape;118;p12"/>
          <p:cNvSpPr txBox="1">
            <a:spLocks noGrp="1"/>
          </p:cNvSpPr>
          <p:nvPr>
            <p:ph type="sldNum" idx="12"/>
          </p:nvPr>
        </p:nvSpPr>
        <p:spPr>
          <a:xfrm rot="10800000">
            <a:off x="0" y="-1"/>
            <a:ext cx="7316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119" name="Google Shape;119;p12"/>
          <p:cNvSpPr/>
          <p:nvPr/>
        </p:nvSpPr>
        <p:spPr>
          <a:xfrm flipH="1">
            <a:off x="247" y="0"/>
            <a:ext cx="3998820" cy="2297827"/>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0" name="Google Shape;120;p12"/>
          <p:cNvSpPr/>
          <p:nvPr/>
        </p:nvSpPr>
        <p:spPr>
          <a:xfrm>
            <a:off x="1" y="1"/>
            <a:ext cx="3615703" cy="1266436"/>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1" name="Google Shape;121;p12"/>
          <p:cNvSpPr/>
          <p:nvPr/>
        </p:nvSpPr>
        <p:spPr>
          <a:xfrm>
            <a:off x="1" y="1"/>
            <a:ext cx="3615703" cy="977519"/>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2" name="Google Shape;122;p12"/>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39922708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design 2">
  <p:cSld name="Title design 2">
    <p:spTree>
      <p:nvGrpSpPr>
        <p:cNvPr id="1" name="Shape 123"/>
        <p:cNvGrpSpPr/>
        <p:nvPr/>
      </p:nvGrpSpPr>
      <p:grpSpPr>
        <a:xfrm>
          <a:off x="0" y="0"/>
          <a:ext cx="0" cy="0"/>
          <a:chOff x="0" y="0"/>
          <a:chExt cx="0" cy="0"/>
        </a:xfrm>
      </p:grpSpPr>
      <p:sp>
        <p:nvSpPr>
          <p:cNvPr id="124" name="Google Shape;124;p13"/>
          <p:cNvSpPr/>
          <p:nvPr/>
        </p:nvSpPr>
        <p:spPr>
          <a:xfrm rot="10800000" flipH="1">
            <a:off x="8813467" y="481340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5" name="Google Shape;125;p13"/>
          <p:cNvSpPr/>
          <p:nvPr/>
        </p:nvSpPr>
        <p:spPr>
          <a:xfrm rot="10800000">
            <a:off x="9138490" y="5739873"/>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6" name="Google Shape;126;p13"/>
          <p:cNvSpPr/>
          <p:nvPr/>
        </p:nvSpPr>
        <p:spPr>
          <a:xfrm rot="10800000">
            <a:off x="9138490" y="599940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7" name="Google Shape;127;p13"/>
          <p:cNvSpPr txBox="1">
            <a:spLocks noGrp="1"/>
          </p:cNvSpPr>
          <p:nvPr>
            <p:ph type="sldNum" idx="12"/>
          </p:nvPr>
        </p:nvSpPr>
        <p:spPr>
          <a:xfrm rot="10800000">
            <a:off x="-9816" y="-9817"/>
            <a:ext cx="7316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128" name="Google Shape;128;p13"/>
          <p:cNvSpPr/>
          <p:nvPr/>
        </p:nvSpPr>
        <p:spPr>
          <a:xfrm flipH="1">
            <a:off x="-9534" y="-9816"/>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9" name="Google Shape;129;p13"/>
          <p:cNvSpPr/>
          <p:nvPr/>
        </p:nvSpPr>
        <p:spPr>
          <a:xfrm>
            <a:off x="-9816" y="-9816"/>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0" name="Google Shape;130;p13"/>
          <p:cNvSpPr/>
          <p:nvPr/>
        </p:nvSpPr>
        <p:spPr>
          <a:xfrm>
            <a:off x="-9816" y="-9816"/>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1" name="Google Shape;131;p13"/>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132" name="Google Shape;132;p13"/>
          <p:cNvSpPr txBox="1">
            <a:spLocks noGrp="1"/>
          </p:cNvSpPr>
          <p:nvPr>
            <p:ph type="ctrTitle"/>
          </p:nvPr>
        </p:nvSpPr>
        <p:spPr>
          <a:xfrm>
            <a:off x="2849933" y="633881"/>
            <a:ext cx="82240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133" name="Google Shape;133;p13"/>
          <p:cNvSpPr/>
          <p:nvPr/>
        </p:nvSpPr>
        <p:spPr>
          <a:xfrm rot="10800000">
            <a:off x="2512446"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442353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amp; subtitle">
  <p:cSld name="Title &amp; subtitle">
    <p:spTree>
      <p:nvGrpSpPr>
        <p:cNvPr id="1" name="Shape 134"/>
        <p:cNvGrpSpPr/>
        <p:nvPr/>
      </p:nvGrpSpPr>
      <p:grpSpPr>
        <a:xfrm>
          <a:off x="0" y="0"/>
          <a:ext cx="0" cy="0"/>
          <a:chOff x="0" y="0"/>
          <a:chExt cx="0" cy="0"/>
        </a:xfrm>
      </p:grpSpPr>
      <p:sp>
        <p:nvSpPr>
          <p:cNvPr id="135" name="Google Shape;135;p14"/>
          <p:cNvSpPr/>
          <p:nvPr/>
        </p:nvSpPr>
        <p:spPr>
          <a:xfrm rot="10800000" flipH="1">
            <a:off x="8813467" y="481340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6" name="Google Shape;136;p14"/>
          <p:cNvSpPr/>
          <p:nvPr/>
        </p:nvSpPr>
        <p:spPr>
          <a:xfrm rot="10800000">
            <a:off x="9138490" y="5739873"/>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7" name="Google Shape;137;p14"/>
          <p:cNvSpPr/>
          <p:nvPr/>
        </p:nvSpPr>
        <p:spPr>
          <a:xfrm rot="10800000">
            <a:off x="9138490" y="599940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8" name="Google Shape;138;p14"/>
          <p:cNvSpPr txBox="1">
            <a:spLocks noGrp="1"/>
          </p:cNvSpPr>
          <p:nvPr>
            <p:ph type="sldNum" idx="12"/>
          </p:nvPr>
        </p:nvSpPr>
        <p:spPr>
          <a:xfrm rot="10800000">
            <a:off x="-9816" y="-9817"/>
            <a:ext cx="7316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139" name="Google Shape;139;p14"/>
          <p:cNvSpPr/>
          <p:nvPr/>
        </p:nvSpPr>
        <p:spPr>
          <a:xfrm flipH="1">
            <a:off x="-9534" y="-9816"/>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0" name="Google Shape;140;p14"/>
          <p:cNvSpPr/>
          <p:nvPr/>
        </p:nvSpPr>
        <p:spPr>
          <a:xfrm>
            <a:off x="-9816" y="-9816"/>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1" name="Google Shape;141;p14"/>
          <p:cNvSpPr/>
          <p:nvPr/>
        </p:nvSpPr>
        <p:spPr>
          <a:xfrm>
            <a:off x="-9816" y="-9816"/>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2" name="Google Shape;142;p14"/>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143" name="Google Shape;143;p14"/>
          <p:cNvSpPr txBox="1">
            <a:spLocks noGrp="1"/>
          </p:cNvSpPr>
          <p:nvPr>
            <p:ph type="ctrTitle"/>
          </p:nvPr>
        </p:nvSpPr>
        <p:spPr>
          <a:xfrm>
            <a:off x="6619132" y="1820500"/>
            <a:ext cx="2067200" cy="1908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E2A47"/>
              </a:buClr>
              <a:buSzPts val="1800"/>
              <a:buFont typeface="Cabin"/>
              <a:buNone/>
              <a:defRPr sz="2400">
                <a:solidFill>
                  <a:srgbClr val="0E2A47"/>
                </a:solidFill>
                <a:latin typeface="Cabin"/>
                <a:ea typeface="Cabin"/>
                <a:cs typeface="Cabin"/>
                <a:sym typeface="Cabin"/>
              </a:defRPr>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144" name="Google Shape;144;p14"/>
          <p:cNvSpPr txBox="1">
            <a:spLocks noGrp="1"/>
          </p:cNvSpPr>
          <p:nvPr>
            <p:ph type="ctrTitle" idx="3"/>
          </p:nvPr>
        </p:nvSpPr>
        <p:spPr>
          <a:xfrm>
            <a:off x="6619135" y="3913167"/>
            <a:ext cx="3264800" cy="596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999999"/>
              </a:buClr>
              <a:buSzPts val="1200"/>
              <a:buFont typeface="Cabin"/>
              <a:buNone/>
              <a:defRPr sz="1600" b="0">
                <a:solidFill>
                  <a:srgbClr val="999999"/>
                </a:solidFill>
                <a:latin typeface="Cabin"/>
                <a:ea typeface="Cabin"/>
                <a:cs typeface="Cabin"/>
                <a:sym typeface="Cabin"/>
              </a:defRPr>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18954951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design 3">
  <p:cSld name="Title design 3">
    <p:spTree>
      <p:nvGrpSpPr>
        <p:cNvPr id="1" name="Shape 145"/>
        <p:cNvGrpSpPr/>
        <p:nvPr/>
      </p:nvGrpSpPr>
      <p:grpSpPr>
        <a:xfrm>
          <a:off x="0" y="0"/>
          <a:ext cx="0" cy="0"/>
          <a:chOff x="0" y="0"/>
          <a:chExt cx="0" cy="0"/>
        </a:xfrm>
      </p:grpSpPr>
      <p:sp>
        <p:nvSpPr>
          <p:cNvPr id="146" name="Google Shape;146;p15"/>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7" name="Google Shape;147;p15"/>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8" name="Google Shape;148;p15"/>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9" name="Google Shape;149;p15"/>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0" name="Google Shape;150;p15"/>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1" name="Google Shape;151;p15"/>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2" name="Google Shape;152;p15"/>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3" name="Google Shape;153;p15"/>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154" name="Google Shape;154;p15"/>
          <p:cNvSpPr txBox="1">
            <a:spLocks noGrp="1"/>
          </p:cNvSpPr>
          <p:nvPr>
            <p:ph type="ctrTitle"/>
          </p:nvPr>
        </p:nvSpPr>
        <p:spPr>
          <a:xfrm>
            <a:off x="2849933" y="633881"/>
            <a:ext cx="82240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155" name="Google Shape;155;p15"/>
          <p:cNvSpPr/>
          <p:nvPr/>
        </p:nvSpPr>
        <p:spPr>
          <a:xfrm rot="10800000">
            <a:off x="2512446"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6264555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mp; subtitle 3">
  <p:cSld name="Title &amp; subtitle 3">
    <p:spTree>
      <p:nvGrpSpPr>
        <p:cNvPr id="1" name="Shape 156"/>
        <p:cNvGrpSpPr/>
        <p:nvPr/>
      </p:nvGrpSpPr>
      <p:grpSpPr>
        <a:xfrm>
          <a:off x="0" y="0"/>
          <a:ext cx="0" cy="0"/>
          <a:chOff x="0" y="0"/>
          <a:chExt cx="0" cy="0"/>
        </a:xfrm>
      </p:grpSpPr>
      <p:sp>
        <p:nvSpPr>
          <p:cNvPr id="157" name="Google Shape;157;p16"/>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8" name="Google Shape;158;p16"/>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9" name="Google Shape;159;p16"/>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0" name="Google Shape;160;p16"/>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1" name="Google Shape;161;p16"/>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2" name="Google Shape;162;p16"/>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3" name="Google Shape;163;p16"/>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4" name="Google Shape;164;p16"/>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165" name="Google Shape;165;p16"/>
          <p:cNvSpPr txBox="1">
            <a:spLocks noGrp="1"/>
          </p:cNvSpPr>
          <p:nvPr>
            <p:ph type="ctrTitle"/>
          </p:nvPr>
        </p:nvSpPr>
        <p:spPr>
          <a:xfrm>
            <a:off x="2666167" y="1334651"/>
            <a:ext cx="2067200" cy="23936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Clr>
                <a:srgbClr val="0E2A47"/>
              </a:buClr>
              <a:buSzPts val="1800"/>
              <a:buFont typeface="Cabin"/>
              <a:buNone/>
              <a:defRPr sz="2400">
                <a:solidFill>
                  <a:srgbClr val="0E2A47"/>
                </a:solidFill>
                <a:latin typeface="Cabin"/>
                <a:ea typeface="Cabin"/>
                <a:cs typeface="Cabin"/>
                <a:sym typeface="Cabin"/>
              </a:defRPr>
            </a:lvl1pPr>
            <a:lvl2pPr lvl="1" algn="r" rtl="0">
              <a:spcBef>
                <a:spcPts val="0"/>
              </a:spcBef>
              <a:spcAft>
                <a:spcPts val="0"/>
              </a:spcAft>
              <a:buClr>
                <a:srgbClr val="314256"/>
              </a:buClr>
              <a:buSzPts val="6000"/>
              <a:buNone/>
              <a:defRPr sz="8000">
                <a:solidFill>
                  <a:srgbClr val="314256"/>
                </a:solidFill>
              </a:defRPr>
            </a:lvl2pPr>
            <a:lvl3pPr lvl="2" algn="r" rtl="0">
              <a:spcBef>
                <a:spcPts val="0"/>
              </a:spcBef>
              <a:spcAft>
                <a:spcPts val="0"/>
              </a:spcAft>
              <a:buClr>
                <a:srgbClr val="314256"/>
              </a:buClr>
              <a:buSzPts val="6000"/>
              <a:buNone/>
              <a:defRPr sz="8000">
                <a:solidFill>
                  <a:srgbClr val="314256"/>
                </a:solidFill>
              </a:defRPr>
            </a:lvl3pPr>
            <a:lvl4pPr lvl="3" algn="r" rtl="0">
              <a:spcBef>
                <a:spcPts val="0"/>
              </a:spcBef>
              <a:spcAft>
                <a:spcPts val="0"/>
              </a:spcAft>
              <a:buClr>
                <a:srgbClr val="314256"/>
              </a:buClr>
              <a:buSzPts val="6000"/>
              <a:buNone/>
              <a:defRPr sz="8000">
                <a:solidFill>
                  <a:srgbClr val="314256"/>
                </a:solidFill>
              </a:defRPr>
            </a:lvl4pPr>
            <a:lvl5pPr lvl="4" algn="r" rtl="0">
              <a:spcBef>
                <a:spcPts val="0"/>
              </a:spcBef>
              <a:spcAft>
                <a:spcPts val="0"/>
              </a:spcAft>
              <a:buClr>
                <a:srgbClr val="314256"/>
              </a:buClr>
              <a:buSzPts val="6000"/>
              <a:buNone/>
              <a:defRPr sz="8000">
                <a:solidFill>
                  <a:srgbClr val="314256"/>
                </a:solidFill>
              </a:defRPr>
            </a:lvl5pPr>
            <a:lvl6pPr lvl="5" algn="r" rtl="0">
              <a:spcBef>
                <a:spcPts val="0"/>
              </a:spcBef>
              <a:spcAft>
                <a:spcPts val="0"/>
              </a:spcAft>
              <a:buClr>
                <a:srgbClr val="314256"/>
              </a:buClr>
              <a:buSzPts val="6000"/>
              <a:buNone/>
              <a:defRPr sz="8000">
                <a:solidFill>
                  <a:srgbClr val="314256"/>
                </a:solidFill>
              </a:defRPr>
            </a:lvl6pPr>
            <a:lvl7pPr lvl="6" algn="r" rtl="0">
              <a:spcBef>
                <a:spcPts val="0"/>
              </a:spcBef>
              <a:spcAft>
                <a:spcPts val="0"/>
              </a:spcAft>
              <a:buClr>
                <a:srgbClr val="314256"/>
              </a:buClr>
              <a:buSzPts val="6000"/>
              <a:buNone/>
              <a:defRPr sz="8000">
                <a:solidFill>
                  <a:srgbClr val="314256"/>
                </a:solidFill>
              </a:defRPr>
            </a:lvl7pPr>
            <a:lvl8pPr lvl="7" algn="r" rtl="0">
              <a:spcBef>
                <a:spcPts val="0"/>
              </a:spcBef>
              <a:spcAft>
                <a:spcPts val="0"/>
              </a:spcAft>
              <a:buClr>
                <a:srgbClr val="314256"/>
              </a:buClr>
              <a:buSzPts val="6000"/>
              <a:buNone/>
              <a:defRPr sz="8000">
                <a:solidFill>
                  <a:srgbClr val="314256"/>
                </a:solidFill>
              </a:defRPr>
            </a:lvl8pPr>
            <a:lvl9pPr lvl="8" algn="r" rtl="0">
              <a:spcBef>
                <a:spcPts val="0"/>
              </a:spcBef>
              <a:spcAft>
                <a:spcPts val="0"/>
              </a:spcAft>
              <a:buClr>
                <a:srgbClr val="314256"/>
              </a:buClr>
              <a:buSzPts val="6000"/>
              <a:buNone/>
              <a:defRPr sz="8000">
                <a:solidFill>
                  <a:srgbClr val="314256"/>
                </a:solidFill>
              </a:defRPr>
            </a:lvl9pPr>
          </a:lstStyle>
          <a:p>
            <a:endParaRPr/>
          </a:p>
        </p:txBody>
      </p:sp>
      <p:sp>
        <p:nvSpPr>
          <p:cNvPr id="166" name="Google Shape;166;p16"/>
          <p:cNvSpPr txBox="1">
            <a:spLocks noGrp="1"/>
          </p:cNvSpPr>
          <p:nvPr>
            <p:ph type="ctrTitle" idx="2"/>
          </p:nvPr>
        </p:nvSpPr>
        <p:spPr>
          <a:xfrm>
            <a:off x="1468568" y="3913167"/>
            <a:ext cx="3264800" cy="5968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999999"/>
              </a:buClr>
              <a:buSzPts val="1200"/>
              <a:buFont typeface="Cabin"/>
              <a:buNone/>
              <a:defRPr sz="1600" b="0">
                <a:solidFill>
                  <a:srgbClr val="999999"/>
                </a:solidFill>
                <a:latin typeface="Cabin"/>
                <a:ea typeface="Cabin"/>
                <a:cs typeface="Cabin"/>
                <a:sym typeface="Cabin"/>
              </a:defRPr>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11557193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ext &amp; Image slide">
  <p:cSld name="Text &amp; Image slide">
    <p:spTree>
      <p:nvGrpSpPr>
        <p:cNvPr id="1" name="Shape 167"/>
        <p:cNvGrpSpPr/>
        <p:nvPr/>
      </p:nvGrpSpPr>
      <p:grpSpPr>
        <a:xfrm>
          <a:off x="0" y="0"/>
          <a:ext cx="0" cy="0"/>
          <a:chOff x="0" y="0"/>
          <a:chExt cx="0" cy="0"/>
        </a:xfrm>
      </p:grpSpPr>
      <p:sp>
        <p:nvSpPr>
          <p:cNvPr id="168" name="Google Shape;168;p17"/>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9" name="Google Shape;169;p17"/>
          <p:cNvSpPr txBox="1">
            <a:spLocks noGrp="1"/>
          </p:cNvSpPr>
          <p:nvPr>
            <p:ph type="title"/>
          </p:nvPr>
        </p:nvSpPr>
        <p:spPr>
          <a:xfrm>
            <a:off x="7460400" y="1620533"/>
            <a:ext cx="4159600" cy="1905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0"/>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170" name="Google Shape;170;p17"/>
          <p:cNvSpPr/>
          <p:nvPr/>
        </p:nvSpPr>
        <p:spPr>
          <a:xfrm>
            <a:off x="2404976" y="1047200"/>
            <a:ext cx="4126344" cy="4763605"/>
          </a:xfrm>
          <a:custGeom>
            <a:avLst/>
            <a:gdLst/>
            <a:ahLst/>
            <a:cxnLst/>
            <a:rect l="l" t="t" r="r" b="b"/>
            <a:pathLst>
              <a:path w="51393" h="59330" extrusionOk="0">
                <a:moveTo>
                  <a:pt x="1" y="0"/>
                </a:moveTo>
                <a:lnTo>
                  <a:pt x="1" y="59329"/>
                </a:lnTo>
                <a:lnTo>
                  <a:pt x="51393" y="29665"/>
                </a:lnTo>
                <a:lnTo>
                  <a:pt x="1"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1" name="Google Shape;171;p17"/>
          <p:cNvSpPr/>
          <p:nvPr/>
        </p:nvSpPr>
        <p:spPr>
          <a:xfrm>
            <a:off x="1031717" y="2173651"/>
            <a:ext cx="2583572" cy="2982693"/>
          </a:xfrm>
          <a:custGeom>
            <a:avLst/>
            <a:gdLst/>
            <a:ahLst/>
            <a:cxnLst/>
            <a:rect l="l" t="t" r="r" b="b"/>
            <a:pathLst>
              <a:path w="32178" h="37149" extrusionOk="0">
                <a:moveTo>
                  <a:pt x="1" y="1"/>
                </a:moveTo>
                <a:lnTo>
                  <a:pt x="1" y="37148"/>
                </a:lnTo>
                <a:lnTo>
                  <a:pt x="32178" y="18574"/>
                </a:lnTo>
                <a:lnTo>
                  <a:pt x="1"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2" name="Google Shape;172;p17"/>
          <p:cNvSpPr/>
          <p:nvPr/>
        </p:nvSpPr>
        <p:spPr>
          <a:xfrm>
            <a:off x="3567960" y="2353899"/>
            <a:ext cx="2274536" cy="2624359"/>
          </a:xfrm>
          <a:custGeom>
            <a:avLst/>
            <a:gdLst/>
            <a:ahLst/>
            <a:cxnLst/>
            <a:rect l="l" t="t" r="r" b="b"/>
            <a:pathLst>
              <a:path w="28329" h="32686" extrusionOk="0">
                <a:moveTo>
                  <a:pt x="28329" y="0"/>
                </a:moveTo>
                <a:lnTo>
                  <a:pt x="1" y="16329"/>
                </a:lnTo>
                <a:lnTo>
                  <a:pt x="28329" y="32685"/>
                </a:lnTo>
                <a:lnTo>
                  <a:pt x="28329"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3" name="Google Shape;173;p17"/>
          <p:cNvSpPr/>
          <p:nvPr/>
        </p:nvSpPr>
        <p:spPr>
          <a:xfrm>
            <a:off x="421266" y="2462504"/>
            <a:ext cx="800491" cy="922773"/>
          </a:xfrm>
          <a:custGeom>
            <a:avLst/>
            <a:gdLst/>
            <a:ahLst/>
            <a:cxnLst/>
            <a:rect l="l" t="t" r="r" b="b"/>
            <a:pathLst>
              <a:path w="9970" h="11493" extrusionOk="0">
                <a:moveTo>
                  <a:pt x="9969" y="1"/>
                </a:moveTo>
                <a:lnTo>
                  <a:pt x="1" y="5747"/>
                </a:lnTo>
                <a:lnTo>
                  <a:pt x="9969" y="11493"/>
                </a:lnTo>
                <a:lnTo>
                  <a:pt x="9969"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4" name="Google Shape;174;p17"/>
          <p:cNvSpPr/>
          <p:nvPr/>
        </p:nvSpPr>
        <p:spPr>
          <a:xfrm>
            <a:off x="1578885" y="3441731"/>
            <a:ext cx="1650200" cy="1905523"/>
          </a:xfrm>
          <a:custGeom>
            <a:avLst/>
            <a:gdLst/>
            <a:ahLst/>
            <a:cxnLst/>
            <a:rect l="l" t="t" r="r" b="b"/>
            <a:pathLst>
              <a:path w="20553" h="23733" extrusionOk="0">
                <a:moveTo>
                  <a:pt x="20552" y="1"/>
                </a:moveTo>
                <a:lnTo>
                  <a:pt x="1" y="11867"/>
                </a:lnTo>
                <a:lnTo>
                  <a:pt x="20552" y="23733"/>
                </a:lnTo>
                <a:lnTo>
                  <a:pt x="20552" y="1"/>
                </a:lnTo>
                <a:close/>
              </a:path>
            </a:pathLst>
          </a:custGeom>
          <a:solidFill>
            <a:srgbClr val="F8BC28"/>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5" name="Google Shape;175;p17"/>
          <p:cNvSpPr/>
          <p:nvPr/>
        </p:nvSpPr>
        <p:spPr>
          <a:xfrm>
            <a:off x="4505654" y="1424799"/>
            <a:ext cx="1229561" cy="1420571"/>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6" name="Google Shape;176;p17"/>
          <p:cNvSpPr/>
          <p:nvPr/>
        </p:nvSpPr>
        <p:spPr>
          <a:xfrm>
            <a:off x="1456621" y="1378465"/>
            <a:ext cx="1229561" cy="1420571"/>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7" name="Google Shape;177;p17"/>
          <p:cNvSpPr/>
          <p:nvPr/>
        </p:nvSpPr>
        <p:spPr>
          <a:xfrm>
            <a:off x="3384300" y="4297767"/>
            <a:ext cx="454264" cy="52477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8" name="Google Shape;178;p17"/>
          <p:cNvSpPr/>
          <p:nvPr/>
        </p:nvSpPr>
        <p:spPr>
          <a:xfrm>
            <a:off x="1910767" y="4696267"/>
            <a:ext cx="454264" cy="52477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9" name="Google Shape;179;p17"/>
          <p:cNvSpPr/>
          <p:nvPr/>
        </p:nvSpPr>
        <p:spPr>
          <a:xfrm>
            <a:off x="520633" y="3085901"/>
            <a:ext cx="454264" cy="52477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0" name="Google Shape;180;p17"/>
          <p:cNvSpPr/>
          <p:nvPr/>
        </p:nvSpPr>
        <p:spPr>
          <a:xfrm>
            <a:off x="1456633" y="4978278"/>
            <a:ext cx="332008" cy="38352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1" name="Google Shape;181;p17"/>
          <p:cNvSpPr/>
          <p:nvPr/>
        </p:nvSpPr>
        <p:spPr>
          <a:xfrm rot="3600098">
            <a:off x="655501" y="3597340"/>
            <a:ext cx="332024" cy="383523"/>
          </a:xfrm>
          <a:custGeom>
            <a:avLst/>
            <a:gdLst/>
            <a:ahLst/>
            <a:cxnLst/>
            <a:rect l="l" t="t" r="r" b="b"/>
            <a:pathLst>
              <a:path w="15314" h="17693" extrusionOk="0">
                <a:moveTo>
                  <a:pt x="0" y="1"/>
                </a:moveTo>
                <a:lnTo>
                  <a:pt x="0" y="17692"/>
                </a:lnTo>
                <a:lnTo>
                  <a:pt x="15314" y="8847"/>
                </a:lnTo>
                <a:lnTo>
                  <a:pt x="0"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2" name="Google Shape;182;p17"/>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183" name="Google Shape;183;p17"/>
          <p:cNvSpPr txBox="1">
            <a:spLocks noGrp="1"/>
          </p:cNvSpPr>
          <p:nvPr>
            <p:ph type="subTitle" idx="1"/>
          </p:nvPr>
        </p:nvSpPr>
        <p:spPr>
          <a:xfrm>
            <a:off x="7460400" y="3350567"/>
            <a:ext cx="38936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867"/>
            </a:lvl2pPr>
            <a:lvl3pPr lvl="2" rtl="0">
              <a:lnSpc>
                <a:spcPct val="100000"/>
              </a:lnSpc>
              <a:spcBef>
                <a:spcPts val="0"/>
              </a:spcBef>
              <a:spcAft>
                <a:spcPts val="0"/>
              </a:spcAft>
              <a:buNone/>
              <a:defRPr sz="1867"/>
            </a:lvl3pPr>
            <a:lvl4pPr lvl="3" rtl="0">
              <a:lnSpc>
                <a:spcPct val="100000"/>
              </a:lnSpc>
              <a:spcBef>
                <a:spcPts val="0"/>
              </a:spcBef>
              <a:spcAft>
                <a:spcPts val="0"/>
              </a:spcAft>
              <a:buNone/>
              <a:defRPr sz="1867"/>
            </a:lvl4pPr>
            <a:lvl5pPr lvl="4" rtl="0">
              <a:lnSpc>
                <a:spcPct val="100000"/>
              </a:lnSpc>
              <a:spcBef>
                <a:spcPts val="0"/>
              </a:spcBef>
              <a:spcAft>
                <a:spcPts val="0"/>
              </a:spcAft>
              <a:buNone/>
              <a:defRPr sz="1867"/>
            </a:lvl5pPr>
            <a:lvl6pPr lvl="5" rtl="0">
              <a:lnSpc>
                <a:spcPct val="100000"/>
              </a:lnSpc>
              <a:spcBef>
                <a:spcPts val="0"/>
              </a:spcBef>
              <a:spcAft>
                <a:spcPts val="0"/>
              </a:spcAft>
              <a:buNone/>
              <a:defRPr sz="1867"/>
            </a:lvl6pPr>
            <a:lvl7pPr lvl="6" rtl="0">
              <a:lnSpc>
                <a:spcPct val="100000"/>
              </a:lnSpc>
              <a:spcBef>
                <a:spcPts val="0"/>
              </a:spcBef>
              <a:spcAft>
                <a:spcPts val="0"/>
              </a:spcAft>
              <a:buNone/>
              <a:defRPr sz="1867"/>
            </a:lvl7pPr>
            <a:lvl8pPr lvl="7" rtl="0">
              <a:lnSpc>
                <a:spcPct val="100000"/>
              </a:lnSpc>
              <a:spcBef>
                <a:spcPts val="0"/>
              </a:spcBef>
              <a:spcAft>
                <a:spcPts val="0"/>
              </a:spcAft>
              <a:buNone/>
              <a:defRPr sz="1867"/>
            </a:lvl8pPr>
            <a:lvl9pPr lvl="8" rtl="0">
              <a:lnSpc>
                <a:spcPct val="100000"/>
              </a:lnSpc>
              <a:spcBef>
                <a:spcPts val="0"/>
              </a:spcBef>
              <a:spcAft>
                <a:spcPts val="0"/>
              </a:spcAft>
              <a:buNone/>
              <a:defRPr sz="1867"/>
            </a:lvl9pPr>
          </a:lstStyle>
          <a:p>
            <a:endParaRPr/>
          </a:p>
        </p:txBody>
      </p:sp>
      <p:sp>
        <p:nvSpPr>
          <p:cNvPr id="184" name="Google Shape;184;p17"/>
          <p:cNvSpPr/>
          <p:nvPr/>
        </p:nvSpPr>
        <p:spPr>
          <a:xfrm rot="10800000">
            <a:off x="7151546" y="1876327"/>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536461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mp; 2 columns slide">
  <p:cSld name="Title &amp; 2 columns slide">
    <p:spTree>
      <p:nvGrpSpPr>
        <p:cNvPr id="1" name="Shape 185"/>
        <p:cNvGrpSpPr/>
        <p:nvPr/>
      </p:nvGrpSpPr>
      <p:grpSpPr>
        <a:xfrm>
          <a:off x="0" y="0"/>
          <a:ext cx="0" cy="0"/>
          <a:chOff x="0" y="0"/>
          <a:chExt cx="0" cy="0"/>
        </a:xfrm>
      </p:grpSpPr>
      <p:sp>
        <p:nvSpPr>
          <p:cNvPr id="186" name="Google Shape;186;p18"/>
          <p:cNvSpPr/>
          <p:nvPr/>
        </p:nvSpPr>
        <p:spPr>
          <a:xfrm>
            <a:off x="6612849" y="2705300"/>
            <a:ext cx="4519600" cy="2964800"/>
          </a:xfrm>
          <a:prstGeom prst="rect">
            <a:avLst/>
          </a:prstGeom>
          <a:noFill/>
          <a:ln w="9525" cap="flat" cmpd="sng">
            <a:solidFill>
              <a:srgbClr val="E9AA1B"/>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7" name="Google Shape;187;p18"/>
          <p:cNvSpPr/>
          <p:nvPr/>
        </p:nvSpPr>
        <p:spPr>
          <a:xfrm>
            <a:off x="1483767" y="2705300"/>
            <a:ext cx="4519600" cy="2964800"/>
          </a:xfrm>
          <a:prstGeom prst="rect">
            <a:avLst/>
          </a:prstGeom>
          <a:noFill/>
          <a:ln w="9525" cap="flat" cmpd="sng">
            <a:solidFill>
              <a:srgbClr val="3E516C"/>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8" name="Google Shape;188;p18"/>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9" name="Google Shape;189;p18"/>
          <p:cNvSpPr txBox="1">
            <a:spLocks noGrp="1"/>
          </p:cNvSpPr>
          <p:nvPr>
            <p:ph type="subTitle" idx="1"/>
          </p:nvPr>
        </p:nvSpPr>
        <p:spPr>
          <a:xfrm>
            <a:off x="1948600" y="3157667"/>
            <a:ext cx="3828000" cy="435600"/>
          </a:xfrm>
          <a:prstGeom prst="rect">
            <a:avLst/>
          </a:prstGeom>
        </p:spPr>
        <p:txBody>
          <a:bodyPr spcFirstLastPara="1" wrap="square" lIns="91425" tIns="91425" rIns="91425" bIns="91425" anchor="b" anchorCtr="0">
            <a:noAutofit/>
          </a:bodyPr>
          <a:lstStyle>
            <a:lvl1pPr lv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190" name="Google Shape;190;p18"/>
          <p:cNvSpPr txBox="1">
            <a:spLocks noGrp="1"/>
          </p:cNvSpPr>
          <p:nvPr>
            <p:ph type="subTitle" idx="2"/>
          </p:nvPr>
        </p:nvSpPr>
        <p:spPr>
          <a:xfrm>
            <a:off x="7114567" y="3168467"/>
            <a:ext cx="3828000" cy="435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E8A81A"/>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E8A81A"/>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E8A81A"/>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E8A81A"/>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E8A81A"/>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E8A81A"/>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E8A81A"/>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E8A81A"/>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E8A81A"/>
                </a:solidFill>
                <a:latin typeface="Montserrat SemiBold"/>
                <a:ea typeface="Montserrat SemiBold"/>
                <a:cs typeface="Montserrat SemiBold"/>
                <a:sym typeface="Montserrat SemiBold"/>
              </a:defRPr>
            </a:lvl9pPr>
          </a:lstStyle>
          <a:p>
            <a:endParaRPr/>
          </a:p>
        </p:txBody>
      </p:sp>
      <p:sp>
        <p:nvSpPr>
          <p:cNvPr id="191" name="Google Shape;191;p18"/>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192" name="Google Shape;192;p18"/>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3" name="Google Shape;193;p18"/>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4" name="Google Shape;194;p18"/>
          <p:cNvSpPr txBox="1">
            <a:spLocks noGrp="1"/>
          </p:cNvSpPr>
          <p:nvPr>
            <p:ph type="title"/>
          </p:nvPr>
        </p:nvSpPr>
        <p:spPr>
          <a:xfrm>
            <a:off x="1639800" y="1545984"/>
            <a:ext cx="8912400" cy="643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0"/>
            </a:lvl1pPr>
            <a:lvl2pPr lvl="1" rtl="0">
              <a:spcBef>
                <a:spcPts val="0"/>
              </a:spcBef>
              <a:spcAft>
                <a:spcPts val="0"/>
              </a:spcAft>
              <a:buClr>
                <a:srgbClr val="EFD67E"/>
              </a:buClr>
              <a:buSzPts val="2400"/>
              <a:buNone/>
              <a:defRPr>
                <a:solidFill>
                  <a:srgbClr val="EFD67E"/>
                </a:solidFill>
              </a:defRPr>
            </a:lvl2pPr>
            <a:lvl3pPr lvl="2" rtl="0">
              <a:spcBef>
                <a:spcPts val="0"/>
              </a:spcBef>
              <a:spcAft>
                <a:spcPts val="0"/>
              </a:spcAft>
              <a:buClr>
                <a:srgbClr val="EFD67E"/>
              </a:buClr>
              <a:buSzPts val="2400"/>
              <a:buNone/>
              <a:defRPr>
                <a:solidFill>
                  <a:srgbClr val="EFD67E"/>
                </a:solidFill>
              </a:defRPr>
            </a:lvl3pPr>
            <a:lvl4pPr lvl="3" rtl="0">
              <a:spcBef>
                <a:spcPts val="0"/>
              </a:spcBef>
              <a:spcAft>
                <a:spcPts val="0"/>
              </a:spcAft>
              <a:buClr>
                <a:srgbClr val="EFD67E"/>
              </a:buClr>
              <a:buSzPts val="2400"/>
              <a:buNone/>
              <a:defRPr>
                <a:solidFill>
                  <a:srgbClr val="EFD67E"/>
                </a:solidFill>
              </a:defRPr>
            </a:lvl4pPr>
            <a:lvl5pPr lvl="4" rtl="0">
              <a:spcBef>
                <a:spcPts val="0"/>
              </a:spcBef>
              <a:spcAft>
                <a:spcPts val="0"/>
              </a:spcAft>
              <a:buClr>
                <a:srgbClr val="EFD67E"/>
              </a:buClr>
              <a:buSzPts val="2400"/>
              <a:buNone/>
              <a:defRPr>
                <a:solidFill>
                  <a:srgbClr val="EFD67E"/>
                </a:solidFill>
              </a:defRPr>
            </a:lvl5pPr>
            <a:lvl6pPr lvl="5" rtl="0">
              <a:spcBef>
                <a:spcPts val="0"/>
              </a:spcBef>
              <a:spcAft>
                <a:spcPts val="0"/>
              </a:spcAft>
              <a:buClr>
                <a:srgbClr val="EFD67E"/>
              </a:buClr>
              <a:buSzPts val="2400"/>
              <a:buNone/>
              <a:defRPr>
                <a:solidFill>
                  <a:srgbClr val="EFD67E"/>
                </a:solidFill>
              </a:defRPr>
            </a:lvl6pPr>
            <a:lvl7pPr lvl="6" rtl="0">
              <a:spcBef>
                <a:spcPts val="0"/>
              </a:spcBef>
              <a:spcAft>
                <a:spcPts val="0"/>
              </a:spcAft>
              <a:buClr>
                <a:srgbClr val="EFD67E"/>
              </a:buClr>
              <a:buSzPts val="2400"/>
              <a:buNone/>
              <a:defRPr>
                <a:solidFill>
                  <a:srgbClr val="EFD67E"/>
                </a:solidFill>
              </a:defRPr>
            </a:lvl7pPr>
            <a:lvl8pPr lvl="7" rtl="0">
              <a:spcBef>
                <a:spcPts val="0"/>
              </a:spcBef>
              <a:spcAft>
                <a:spcPts val="0"/>
              </a:spcAft>
              <a:buClr>
                <a:srgbClr val="EFD67E"/>
              </a:buClr>
              <a:buSzPts val="2400"/>
              <a:buNone/>
              <a:defRPr>
                <a:solidFill>
                  <a:srgbClr val="EFD67E"/>
                </a:solidFill>
              </a:defRPr>
            </a:lvl8pPr>
            <a:lvl9pPr lvl="8" rtl="0">
              <a:spcBef>
                <a:spcPts val="0"/>
              </a:spcBef>
              <a:spcAft>
                <a:spcPts val="0"/>
              </a:spcAft>
              <a:buClr>
                <a:srgbClr val="EFD67E"/>
              </a:buClr>
              <a:buSzPts val="2400"/>
              <a:buNone/>
              <a:defRPr>
                <a:solidFill>
                  <a:srgbClr val="EFD67E"/>
                </a:solidFill>
              </a:defRPr>
            </a:lvl9pPr>
          </a:lstStyle>
          <a:p>
            <a:endParaRPr/>
          </a:p>
        </p:txBody>
      </p:sp>
      <p:sp>
        <p:nvSpPr>
          <p:cNvPr id="195" name="Google Shape;195;p18"/>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6" name="Google Shape;196;p18"/>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7" name="Google Shape;197;p18"/>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8" name="Google Shape;198;p18"/>
          <p:cNvSpPr txBox="1">
            <a:spLocks noGrp="1"/>
          </p:cNvSpPr>
          <p:nvPr>
            <p:ph type="subTitle" idx="3"/>
          </p:nvPr>
        </p:nvSpPr>
        <p:spPr>
          <a:xfrm>
            <a:off x="1948600" y="3471351"/>
            <a:ext cx="38936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
        <p:nvSpPr>
          <p:cNvPr id="199" name="Google Shape;199;p18"/>
          <p:cNvSpPr txBox="1">
            <a:spLocks noGrp="1"/>
          </p:cNvSpPr>
          <p:nvPr>
            <p:ph type="subTitle" idx="4"/>
          </p:nvPr>
        </p:nvSpPr>
        <p:spPr>
          <a:xfrm>
            <a:off x="7114567" y="3471351"/>
            <a:ext cx="38936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
        <p:nvSpPr>
          <p:cNvPr id="200" name="Google Shape;200;p18"/>
          <p:cNvSpPr/>
          <p:nvPr/>
        </p:nvSpPr>
        <p:spPr>
          <a:xfrm rot="10800000">
            <a:off x="1483077" y="1657361"/>
            <a:ext cx="125523" cy="259895"/>
          </a:xfrm>
          <a:custGeom>
            <a:avLst/>
            <a:gdLst/>
            <a:ahLst/>
            <a:cxnLst/>
            <a:rect l="l" t="t" r="r" b="b"/>
            <a:pathLst>
              <a:path w="9970" h="11493" extrusionOk="0">
                <a:moveTo>
                  <a:pt x="9969" y="1"/>
                </a:moveTo>
                <a:lnTo>
                  <a:pt x="1" y="5747"/>
                </a:lnTo>
                <a:lnTo>
                  <a:pt x="9969" y="11493"/>
                </a:lnTo>
                <a:lnTo>
                  <a:pt x="9969"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b="1" kern="0">
              <a:solidFill>
                <a:srgbClr val="000000"/>
              </a:solidFill>
              <a:latin typeface="Montserrat"/>
              <a:ea typeface="Montserrat"/>
              <a:cs typeface="Montserrat"/>
              <a:sym typeface="Montserrat"/>
            </a:endParaRPr>
          </a:p>
        </p:txBody>
      </p:sp>
    </p:spTree>
    <p:extLst>
      <p:ext uri="{BB962C8B-B14F-4D97-AF65-F5344CB8AC3E}">
        <p14:creationId xmlns:p14="http://schemas.microsoft.com/office/powerpoint/2010/main" val="2913524368"/>
      </p:ext>
    </p:extLst>
  </p:cSld>
  <p:clrMapOvr>
    <a:masterClrMapping/>
  </p:clrMapOvr>
  <p:extLst>
    <p:ext uri="{DCECCB84-F9BA-43D5-87BE-67443E8EF086}">
      <p15:sldGuideLst xmlns:p15="http://schemas.microsoft.com/office/powerpoint/2012/main">
        <p15:guide id="1" pos="2880">
          <p15:clr>
            <a:srgbClr val="F9AD4C"/>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mp; 3 columns slide">
  <p:cSld name="Title &amp; 3 columns slide">
    <p:spTree>
      <p:nvGrpSpPr>
        <p:cNvPr id="1" name="Shape 201"/>
        <p:cNvGrpSpPr/>
        <p:nvPr/>
      </p:nvGrpSpPr>
      <p:grpSpPr>
        <a:xfrm>
          <a:off x="0" y="0"/>
          <a:ext cx="0" cy="0"/>
          <a:chOff x="0" y="0"/>
          <a:chExt cx="0" cy="0"/>
        </a:xfrm>
      </p:grpSpPr>
      <p:sp>
        <p:nvSpPr>
          <p:cNvPr id="202" name="Google Shape;202;p19"/>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03" name="Google Shape;203;p19"/>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4" name="Google Shape;204;p19"/>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5" name="Google Shape;205;p19"/>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6" name="Google Shape;206;p19"/>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7" name="Google Shape;207;p19"/>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8" name="Google Shape;208;p19"/>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9" name="Google Shape;209;p19"/>
          <p:cNvSpPr txBox="1">
            <a:spLocks noGrp="1"/>
          </p:cNvSpPr>
          <p:nvPr>
            <p:ph type="subTitle" idx="1"/>
          </p:nvPr>
        </p:nvSpPr>
        <p:spPr>
          <a:xfrm>
            <a:off x="1184133" y="3362300"/>
            <a:ext cx="2781600" cy="4148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10" name="Google Shape;210;p19"/>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211" name="Google Shape;211;p19"/>
          <p:cNvSpPr txBox="1">
            <a:spLocks noGrp="1"/>
          </p:cNvSpPr>
          <p:nvPr>
            <p:ph type="title"/>
          </p:nvPr>
        </p:nvSpPr>
        <p:spPr>
          <a:xfrm>
            <a:off x="1639800" y="1545984"/>
            <a:ext cx="8912400" cy="643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0"/>
            </a:lvl1pPr>
            <a:lvl2pPr lvl="1" rtl="0">
              <a:spcBef>
                <a:spcPts val="0"/>
              </a:spcBef>
              <a:spcAft>
                <a:spcPts val="0"/>
              </a:spcAft>
              <a:buClr>
                <a:srgbClr val="EFD67E"/>
              </a:buClr>
              <a:buSzPts val="2400"/>
              <a:buNone/>
              <a:defRPr>
                <a:solidFill>
                  <a:srgbClr val="EFD67E"/>
                </a:solidFill>
              </a:defRPr>
            </a:lvl2pPr>
            <a:lvl3pPr lvl="2" rtl="0">
              <a:spcBef>
                <a:spcPts val="0"/>
              </a:spcBef>
              <a:spcAft>
                <a:spcPts val="0"/>
              </a:spcAft>
              <a:buClr>
                <a:srgbClr val="EFD67E"/>
              </a:buClr>
              <a:buSzPts val="2400"/>
              <a:buNone/>
              <a:defRPr>
                <a:solidFill>
                  <a:srgbClr val="EFD67E"/>
                </a:solidFill>
              </a:defRPr>
            </a:lvl3pPr>
            <a:lvl4pPr lvl="3" rtl="0">
              <a:spcBef>
                <a:spcPts val="0"/>
              </a:spcBef>
              <a:spcAft>
                <a:spcPts val="0"/>
              </a:spcAft>
              <a:buClr>
                <a:srgbClr val="EFD67E"/>
              </a:buClr>
              <a:buSzPts val="2400"/>
              <a:buNone/>
              <a:defRPr>
                <a:solidFill>
                  <a:srgbClr val="EFD67E"/>
                </a:solidFill>
              </a:defRPr>
            </a:lvl4pPr>
            <a:lvl5pPr lvl="4" rtl="0">
              <a:spcBef>
                <a:spcPts val="0"/>
              </a:spcBef>
              <a:spcAft>
                <a:spcPts val="0"/>
              </a:spcAft>
              <a:buClr>
                <a:srgbClr val="EFD67E"/>
              </a:buClr>
              <a:buSzPts val="2400"/>
              <a:buNone/>
              <a:defRPr>
                <a:solidFill>
                  <a:srgbClr val="EFD67E"/>
                </a:solidFill>
              </a:defRPr>
            </a:lvl5pPr>
            <a:lvl6pPr lvl="5" rtl="0">
              <a:spcBef>
                <a:spcPts val="0"/>
              </a:spcBef>
              <a:spcAft>
                <a:spcPts val="0"/>
              </a:spcAft>
              <a:buClr>
                <a:srgbClr val="EFD67E"/>
              </a:buClr>
              <a:buSzPts val="2400"/>
              <a:buNone/>
              <a:defRPr>
                <a:solidFill>
                  <a:srgbClr val="EFD67E"/>
                </a:solidFill>
              </a:defRPr>
            </a:lvl6pPr>
            <a:lvl7pPr lvl="6" rtl="0">
              <a:spcBef>
                <a:spcPts val="0"/>
              </a:spcBef>
              <a:spcAft>
                <a:spcPts val="0"/>
              </a:spcAft>
              <a:buClr>
                <a:srgbClr val="EFD67E"/>
              </a:buClr>
              <a:buSzPts val="2400"/>
              <a:buNone/>
              <a:defRPr>
                <a:solidFill>
                  <a:srgbClr val="EFD67E"/>
                </a:solidFill>
              </a:defRPr>
            </a:lvl7pPr>
            <a:lvl8pPr lvl="7" rtl="0">
              <a:spcBef>
                <a:spcPts val="0"/>
              </a:spcBef>
              <a:spcAft>
                <a:spcPts val="0"/>
              </a:spcAft>
              <a:buClr>
                <a:srgbClr val="EFD67E"/>
              </a:buClr>
              <a:buSzPts val="2400"/>
              <a:buNone/>
              <a:defRPr>
                <a:solidFill>
                  <a:srgbClr val="EFD67E"/>
                </a:solidFill>
              </a:defRPr>
            </a:lvl8pPr>
            <a:lvl9pPr lvl="8" rtl="0">
              <a:spcBef>
                <a:spcPts val="0"/>
              </a:spcBef>
              <a:spcAft>
                <a:spcPts val="0"/>
              </a:spcAft>
              <a:buClr>
                <a:srgbClr val="EFD67E"/>
              </a:buClr>
              <a:buSzPts val="2400"/>
              <a:buNone/>
              <a:defRPr>
                <a:solidFill>
                  <a:srgbClr val="EFD67E"/>
                </a:solidFill>
              </a:defRPr>
            </a:lvl9pPr>
          </a:lstStyle>
          <a:p>
            <a:endParaRPr/>
          </a:p>
        </p:txBody>
      </p:sp>
      <p:sp>
        <p:nvSpPr>
          <p:cNvPr id="212" name="Google Shape;212;p19"/>
          <p:cNvSpPr/>
          <p:nvPr/>
        </p:nvSpPr>
        <p:spPr>
          <a:xfrm rot="10800000">
            <a:off x="1483077" y="1657361"/>
            <a:ext cx="125523" cy="259895"/>
          </a:xfrm>
          <a:custGeom>
            <a:avLst/>
            <a:gdLst/>
            <a:ahLst/>
            <a:cxnLst/>
            <a:rect l="l" t="t" r="r" b="b"/>
            <a:pathLst>
              <a:path w="9970" h="11493" extrusionOk="0">
                <a:moveTo>
                  <a:pt x="9969" y="1"/>
                </a:moveTo>
                <a:lnTo>
                  <a:pt x="1" y="5747"/>
                </a:lnTo>
                <a:lnTo>
                  <a:pt x="9969" y="11493"/>
                </a:lnTo>
                <a:lnTo>
                  <a:pt x="9969"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b="1" kern="0">
              <a:solidFill>
                <a:srgbClr val="000000"/>
              </a:solidFill>
              <a:latin typeface="Montserrat"/>
              <a:ea typeface="Montserrat"/>
              <a:cs typeface="Montserrat"/>
              <a:sym typeface="Montserrat"/>
            </a:endParaRPr>
          </a:p>
        </p:txBody>
      </p:sp>
      <p:sp>
        <p:nvSpPr>
          <p:cNvPr id="213" name="Google Shape;213;p19"/>
          <p:cNvSpPr txBox="1">
            <a:spLocks noGrp="1"/>
          </p:cNvSpPr>
          <p:nvPr>
            <p:ph type="subTitle" idx="3"/>
          </p:nvPr>
        </p:nvSpPr>
        <p:spPr>
          <a:xfrm>
            <a:off x="1184133" y="3736933"/>
            <a:ext cx="26860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cxnSp>
        <p:nvCxnSpPr>
          <p:cNvPr id="214" name="Google Shape;214;p19"/>
          <p:cNvCxnSpPr/>
          <p:nvPr/>
        </p:nvCxnSpPr>
        <p:spPr>
          <a:xfrm>
            <a:off x="4372417" y="2504467"/>
            <a:ext cx="0" cy="2614800"/>
          </a:xfrm>
          <a:prstGeom prst="straightConnector1">
            <a:avLst/>
          </a:prstGeom>
          <a:noFill/>
          <a:ln w="9525" cap="rnd" cmpd="sng">
            <a:solidFill>
              <a:srgbClr val="E9AA1B"/>
            </a:solidFill>
            <a:prstDash val="dash"/>
            <a:round/>
            <a:headEnd type="none" w="med" len="med"/>
            <a:tailEnd type="none" w="med" len="med"/>
          </a:ln>
        </p:spPr>
      </p:cxnSp>
      <p:cxnSp>
        <p:nvCxnSpPr>
          <p:cNvPr id="215" name="Google Shape;215;p19"/>
          <p:cNvCxnSpPr/>
          <p:nvPr/>
        </p:nvCxnSpPr>
        <p:spPr>
          <a:xfrm>
            <a:off x="7798217" y="2495267"/>
            <a:ext cx="0" cy="2600800"/>
          </a:xfrm>
          <a:prstGeom prst="straightConnector1">
            <a:avLst/>
          </a:prstGeom>
          <a:noFill/>
          <a:ln w="9525" cap="rnd" cmpd="sng">
            <a:solidFill>
              <a:srgbClr val="E9AA1B"/>
            </a:solidFill>
            <a:prstDash val="dash"/>
            <a:round/>
            <a:headEnd type="none" w="med" len="med"/>
            <a:tailEnd type="none" w="med" len="med"/>
          </a:ln>
        </p:spPr>
      </p:cxnSp>
      <p:sp>
        <p:nvSpPr>
          <p:cNvPr id="216" name="Google Shape;216;p19"/>
          <p:cNvSpPr txBox="1">
            <a:spLocks noGrp="1"/>
          </p:cNvSpPr>
          <p:nvPr>
            <p:ph type="subTitle" idx="4"/>
          </p:nvPr>
        </p:nvSpPr>
        <p:spPr>
          <a:xfrm>
            <a:off x="4694533" y="3362300"/>
            <a:ext cx="2781600" cy="4148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17" name="Google Shape;217;p19"/>
          <p:cNvSpPr txBox="1">
            <a:spLocks noGrp="1"/>
          </p:cNvSpPr>
          <p:nvPr>
            <p:ph type="subTitle" idx="5"/>
          </p:nvPr>
        </p:nvSpPr>
        <p:spPr>
          <a:xfrm>
            <a:off x="4694533" y="3736933"/>
            <a:ext cx="26860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
        <p:nvSpPr>
          <p:cNvPr id="218" name="Google Shape;218;p19"/>
          <p:cNvSpPr txBox="1">
            <a:spLocks noGrp="1"/>
          </p:cNvSpPr>
          <p:nvPr>
            <p:ph type="subTitle" idx="6"/>
          </p:nvPr>
        </p:nvSpPr>
        <p:spPr>
          <a:xfrm>
            <a:off x="8204933" y="3362300"/>
            <a:ext cx="2781600" cy="4148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19" name="Google Shape;219;p19"/>
          <p:cNvSpPr txBox="1">
            <a:spLocks noGrp="1"/>
          </p:cNvSpPr>
          <p:nvPr>
            <p:ph type="subTitle" idx="7"/>
          </p:nvPr>
        </p:nvSpPr>
        <p:spPr>
          <a:xfrm>
            <a:off x="8204933" y="3736933"/>
            <a:ext cx="26860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Tree>
    <p:extLst>
      <p:ext uri="{BB962C8B-B14F-4D97-AF65-F5344CB8AC3E}">
        <p14:creationId xmlns:p14="http://schemas.microsoft.com/office/powerpoint/2010/main" val="32540051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Photo &amp; 3 columns slide">
  <p:cSld name="Photo &amp; 3 columns slide">
    <p:spTree>
      <p:nvGrpSpPr>
        <p:cNvPr id="1" name="Shape 220"/>
        <p:cNvGrpSpPr/>
        <p:nvPr/>
      </p:nvGrpSpPr>
      <p:grpSpPr>
        <a:xfrm>
          <a:off x="0" y="0"/>
          <a:ext cx="0" cy="0"/>
          <a:chOff x="0" y="0"/>
          <a:chExt cx="0" cy="0"/>
        </a:xfrm>
      </p:grpSpPr>
      <p:sp>
        <p:nvSpPr>
          <p:cNvPr id="221" name="Google Shape;221;p20"/>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22" name="Google Shape;222;p20"/>
          <p:cNvSpPr/>
          <p:nvPr/>
        </p:nvSpPr>
        <p:spPr>
          <a:xfrm rot="10800000" flipH="1">
            <a:off x="9115167" y="62077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3" name="Google Shape;223;p20"/>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4" name="Google Shape;224;p20"/>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5" name="Google Shape;225;p20"/>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EFEFEF"/>
                </a:solidFill>
              </a:defRPr>
            </a:lvl1pPr>
            <a:lvl2pPr lvl="1" rtl="0">
              <a:buNone/>
              <a:defRPr>
                <a:solidFill>
                  <a:srgbClr val="EFEFEF"/>
                </a:solidFill>
              </a:defRPr>
            </a:lvl2pPr>
            <a:lvl3pPr lvl="2" rtl="0">
              <a:buNone/>
              <a:defRPr>
                <a:solidFill>
                  <a:srgbClr val="EFEFEF"/>
                </a:solidFill>
              </a:defRPr>
            </a:lvl3pPr>
            <a:lvl4pPr lvl="3" rtl="0">
              <a:buNone/>
              <a:defRPr>
                <a:solidFill>
                  <a:srgbClr val="EFEFEF"/>
                </a:solidFill>
              </a:defRPr>
            </a:lvl4pPr>
            <a:lvl5pPr lvl="4" rtl="0">
              <a:buNone/>
              <a:defRPr>
                <a:solidFill>
                  <a:srgbClr val="EFEFEF"/>
                </a:solidFill>
              </a:defRPr>
            </a:lvl5pPr>
            <a:lvl6pPr lvl="5" rtl="0">
              <a:buNone/>
              <a:defRPr>
                <a:solidFill>
                  <a:srgbClr val="EFEFEF"/>
                </a:solidFill>
              </a:defRPr>
            </a:lvl6pPr>
            <a:lvl7pPr lvl="6" rtl="0">
              <a:buNone/>
              <a:defRPr>
                <a:solidFill>
                  <a:srgbClr val="EFEFEF"/>
                </a:solidFill>
              </a:defRPr>
            </a:lvl7pPr>
            <a:lvl8pPr lvl="7" rtl="0">
              <a:buNone/>
              <a:defRPr>
                <a:solidFill>
                  <a:srgbClr val="EFEFEF"/>
                </a:solidFill>
              </a:defRPr>
            </a:lvl8pPr>
            <a:lvl9pPr lvl="8" rtl="0">
              <a:buNone/>
              <a:defRPr>
                <a:solidFill>
                  <a:srgbClr val="EFEFEF"/>
                </a:solidFill>
              </a:defRPr>
            </a:lvl9pPr>
          </a:lstStyle>
          <a:p>
            <a:fld id="{00000000-1234-1234-1234-123412341234}" type="slidenum">
              <a:rPr lang="es"/>
              <a:pPr/>
              <a:t>‹#›</a:t>
            </a:fld>
            <a:endParaRPr/>
          </a:p>
        </p:txBody>
      </p:sp>
      <p:sp>
        <p:nvSpPr>
          <p:cNvPr id="226" name="Google Shape;226;p20"/>
          <p:cNvSpPr txBox="1">
            <a:spLocks noGrp="1"/>
          </p:cNvSpPr>
          <p:nvPr>
            <p:ph type="subTitle" idx="1"/>
          </p:nvPr>
        </p:nvSpPr>
        <p:spPr>
          <a:xfrm>
            <a:off x="1194800" y="4016800"/>
            <a:ext cx="2781600" cy="4148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27" name="Google Shape;227;p20"/>
          <p:cNvSpPr txBox="1">
            <a:spLocks noGrp="1"/>
          </p:cNvSpPr>
          <p:nvPr>
            <p:ph type="subTitle" idx="3"/>
          </p:nvPr>
        </p:nvSpPr>
        <p:spPr>
          <a:xfrm>
            <a:off x="1194800" y="4211200"/>
            <a:ext cx="26860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lvl1pPr>
            <a:lvl2pPr lvl="1" algn="ctr" rtl="0">
              <a:lnSpc>
                <a:spcPct val="100000"/>
              </a:lnSpc>
              <a:spcBef>
                <a:spcPts val="0"/>
              </a:spcBef>
              <a:spcAft>
                <a:spcPts val="0"/>
              </a:spcAft>
              <a:buNone/>
              <a:defRPr sz="1600"/>
            </a:lvl2pPr>
            <a:lvl3pPr lvl="2" algn="ctr" rtl="0">
              <a:lnSpc>
                <a:spcPct val="100000"/>
              </a:lnSpc>
              <a:spcBef>
                <a:spcPts val="0"/>
              </a:spcBef>
              <a:spcAft>
                <a:spcPts val="0"/>
              </a:spcAft>
              <a:buNone/>
              <a:defRPr sz="1600"/>
            </a:lvl3pPr>
            <a:lvl4pPr lvl="3" algn="ctr" rtl="0">
              <a:lnSpc>
                <a:spcPct val="100000"/>
              </a:lnSpc>
              <a:spcBef>
                <a:spcPts val="0"/>
              </a:spcBef>
              <a:spcAft>
                <a:spcPts val="0"/>
              </a:spcAft>
              <a:buNone/>
              <a:defRPr sz="1600"/>
            </a:lvl4pPr>
            <a:lvl5pPr lvl="4" algn="ctr" rtl="0">
              <a:lnSpc>
                <a:spcPct val="100000"/>
              </a:lnSpc>
              <a:spcBef>
                <a:spcPts val="0"/>
              </a:spcBef>
              <a:spcAft>
                <a:spcPts val="0"/>
              </a:spcAft>
              <a:buNone/>
              <a:defRPr sz="1600"/>
            </a:lvl5pPr>
            <a:lvl6pPr lvl="5" algn="ctr" rtl="0">
              <a:lnSpc>
                <a:spcPct val="100000"/>
              </a:lnSpc>
              <a:spcBef>
                <a:spcPts val="0"/>
              </a:spcBef>
              <a:spcAft>
                <a:spcPts val="0"/>
              </a:spcAft>
              <a:buNone/>
              <a:defRPr sz="1600"/>
            </a:lvl6pPr>
            <a:lvl7pPr lvl="6" algn="ctr" rtl="0">
              <a:lnSpc>
                <a:spcPct val="100000"/>
              </a:lnSpc>
              <a:spcBef>
                <a:spcPts val="0"/>
              </a:spcBef>
              <a:spcAft>
                <a:spcPts val="0"/>
              </a:spcAft>
              <a:buNone/>
              <a:defRPr sz="1600"/>
            </a:lvl7pPr>
            <a:lvl8pPr lvl="7" algn="ctr" rtl="0">
              <a:lnSpc>
                <a:spcPct val="100000"/>
              </a:lnSpc>
              <a:spcBef>
                <a:spcPts val="0"/>
              </a:spcBef>
              <a:spcAft>
                <a:spcPts val="0"/>
              </a:spcAft>
              <a:buNone/>
              <a:defRPr sz="1600"/>
            </a:lvl8pPr>
            <a:lvl9pPr lvl="8" algn="ctr" rtl="0">
              <a:lnSpc>
                <a:spcPct val="100000"/>
              </a:lnSpc>
              <a:spcBef>
                <a:spcPts val="0"/>
              </a:spcBef>
              <a:spcAft>
                <a:spcPts val="0"/>
              </a:spcAft>
              <a:buNone/>
              <a:defRPr sz="1600"/>
            </a:lvl9pPr>
          </a:lstStyle>
          <a:p>
            <a:endParaRPr/>
          </a:p>
        </p:txBody>
      </p:sp>
      <p:cxnSp>
        <p:nvCxnSpPr>
          <p:cNvPr id="228" name="Google Shape;228;p20"/>
          <p:cNvCxnSpPr/>
          <p:nvPr/>
        </p:nvCxnSpPr>
        <p:spPr>
          <a:xfrm>
            <a:off x="4383084" y="2504467"/>
            <a:ext cx="0" cy="2614800"/>
          </a:xfrm>
          <a:prstGeom prst="straightConnector1">
            <a:avLst/>
          </a:prstGeom>
          <a:noFill/>
          <a:ln w="9525" cap="rnd" cmpd="sng">
            <a:solidFill>
              <a:srgbClr val="E9AA1B"/>
            </a:solidFill>
            <a:prstDash val="dash"/>
            <a:round/>
            <a:headEnd type="none" w="med" len="med"/>
            <a:tailEnd type="none" w="med" len="med"/>
          </a:ln>
        </p:spPr>
      </p:cxnSp>
      <p:cxnSp>
        <p:nvCxnSpPr>
          <p:cNvPr id="229" name="Google Shape;229;p20"/>
          <p:cNvCxnSpPr/>
          <p:nvPr/>
        </p:nvCxnSpPr>
        <p:spPr>
          <a:xfrm>
            <a:off x="7808884" y="2495267"/>
            <a:ext cx="0" cy="2600800"/>
          </a:xfrm>
          <a:prstGeom prst="straightConnector1">
            <a:avLst/>
          </a:prstGeom>
          <a:noFill/>
          <a:ln w="9525" cap="rnd" cmpd="sng">
            <a:solidFill>
              <a:srgbClr val="E9AA1B"/>
            </a:solidFill>
            <a:prstDash val="dash"/>
            <a:round/>
            <a:headEnd type="none" w="med" len="med"/>
            <a:tailEnd type="none" w="med" len="med"/>
          </a:ln>
        </p:spPr>
      </p:cxnSp>
      <p:sp>
        <p:nvSpPr>
          <p:cNvPr id="230" name="Google Shape;230;p20"/>
          <p:cNvSpPr txBox="1">
            <a:spLocks noGrp="1"/>
          </p:cNvSpPr>
          <p:nvPr>
            <p:ph type="subTitle" idx="4"/>
          </p:nvPr>
        </p:nvSpPr>
        <p:spPr>
          <a:xfrm>
            <a:off x="4705200" y="4016800"/>
            <a:ext cx="2781600" cy="4148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31" name="Google Shape;231;p20"/>
          <p:cNvSpPr txBox="1">
            <a:spLocks noGrp="1"/>
          </p:cNvSpPr>
          <p:nvPr>
            <p:ph type="subTitle" idx="5"/>
          </p:nvPr>
        </p:nvSpPr>
        <p:spPr>
          <a:xfrm>
            <a:off x="4705200" y="4211200"/>
            <a:ext cx="26860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lvl1pPr>
            <a:lvl2pPr lvl="1" algn="ctr" rtl="0">
              <a:lnSpc>
                <a:spcPct val="100000"/>
              </a:lnSpc>
              <a:spcBef>
                <a:spcPts val="0"/>
              </a:spcBef>
              <a:spcAft>
                <a:spcPts val="0"/>
              </a:spcAft>
              <a:buNone/>
              <a:defRPr sz="1600"/>
            </a:lvl2pPr>
            <a:lvl3pPr lvl="2" algn="ctr" rtl="0">
              <a:lnSpc>
                <a:spcPct val="100000"/>
              </a:lnSpc>
              <a:spcBef>
                <a:spcPts val="0"/>
              </a:spcBef>
              <a:spcAft>
                <a:spcPts val="0"/>
              </a:spcAft>
              <a:buNone/>
              <a:defRPr sz="1600"/>
            </a:lvl3pPr>
            <a:lvl4pPr lvl="3" algn="ctr" rtl="0">
              <a:lnSpc>
                <a:spcPct val="100000"/>
              </a:lnSpc>
              <a:spcBef>
                <a:spcPts val="0"/>
              </a:spcBef>
              <a:spcAft>
                <a:spcPts val="0"/>
              </a:spcAft>
              <a:buNone/>
              <a:defRPr sz="1600"/>
            </a:lvl4pPr>
            <a:lvl5pPr lvl="4" algn="ctr" rtl="0">
              <a:lnSpc>
                <a:spcPct val="100000"/>
              </a:lnSpc>
              <a:spcBef>
                <a:spcPts val="0"/>
              </a:spcBef>
              <a:spcAft>
                <a:spcPts val="0"/>
              </a:spcAft>
              <a:buNone/>
              <a:defRPr sz="1600"/>
            </a:lvl5pPr>
            <a:lvl6pPr lvl="5" algn="ctr" rtl="0">
              <a:lnSpc>
                <a:spcPct val="100000"/>
              </a:lnSpc>
              <a:spcBef>
                <a:spcPts val="0"/>
              </a:spcBef>
              <a:spcAft>
                <a:spcPts val="0"/>
              </a:spcAft>
              <a:buNone/>
              <a:defRPr sz="1600"/>
            </a:lvl6pPr>
            <a:lvl7pPr lvl="6" algn="ctr" rtl="0">
              <a:lnSpc>
                <a:spcPct val="100000"/>
              </a:lnSpc>
              <a:spcBef>
                <a:spcPts val="0"/>
              </a:spcBef>
              <a:spcAft>
                <a:spcPts val="0"/>
              </a:spcAft>
              <a:buNone/>
              <a:defRPr sz="1600"/>
            </a:lvl7pPr>
            <a:lvl8pPr lvl="7" algn="ctr" rtl="0">
              <a:lnSpc>
                <a:spcPct val="100000"/>
              </a:lnSpc>
              <a:spcBef>
                <a:spcPts val="0"/>
              </a:spcBef>
              <a:spcAft>
                <a:spcPts val="0"/>
              </a:spcAft>
              <a:buNone/>
              <a:defRPr sz="1600"/>
            </a:lvl8pPr>
            <a:lvl9pPr lvl="8" algn="ctr" rtl="0">
              <a:lnSpc>
                <a:spcPct val="100000"/>
              </a:lnSpc>
              <a:spcBef>
                <a:spcPts val="0"/>
              </a:spcBef>
              <a:spcAft>
                <a:spcPts val="0"/>
              </a:spcAft>
              <a:buNone/>
              <a:defRPr sz="1600"/>
            </a:lvl9pPr>
          </a:lstStyle>
          <a:p>
            <a:endParaRPr/>
          </a:p>
        </p:txBody>
      </p:sp>
      <p:sp>
        <p:nvSpPr>
          <p:cNvPr id="232" name="Google Shape;232;p20"/>
          <p:cNvSpPr txBox="1">
            <a:spLocks noGrp="1"/>
          </p:cNvSpPr>
          <p:nvPr>
            <p:ph type="subTitle" idx="6"/>
          </p:nvPr>
        </p:nvSpPr>
        <p:spPr>
          <a:xfrm>
            <a:off x="8215600" y="4016800"/>
            <a:ext cx="2781600" cy="4148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33" name="Google Shape;233;p20"/>
          <p:cNvSpPr txBox="1">
            <a:spLocks noGrp="1"/>
          </p:cNvSpPr>
          <p:nvPr>
            <p:ph type="subTitle" idx="7"/>
          </p:nvPr>
        </p:nvSpPr>
        <p:spPr>
          <a:xfrm>
            <a:off x="8215600" y="4211200"/>
            <a:ext cx="26860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lvl1pPr>
            <a:lvl2pPr lvl="1" algn="ctr" rtl="0">
              <a:lnSpc>
                <a:spcPct val="100000"/>
              </a:lnSpc>
              <a:spcBef>
                <a:spcPts val="0"/>
              </a:spcBef>
              <a:spcAft>
                <a:spcPts val="0"/>
              </a:spcAft>
              <a:buNone/>
              <a:defRPr sz="1600"/>
            </a:lvl2pPr>
            <a:lvl3pPr lvl="2" algn="ctr" rtl="0">
              <a:lnSpc>
                <a:spcPct val="100000"/>
              </a:lnSpc>
              <a:spcBef>
                <a:spcPts val="0"/>
              </a:spcBef>
              <a:spcAft>
                <a:spcPts val="0"/>
              </a:spcAft>
              <a:buNone/>
              <a:defRPr sz="1600"/>
            </a:lvl3pPr>
            <a:lvl4pPr lvl="3" algn="ctr" rtl="0">
              <a:lnSpc>
                <a:spcPct val="100000"/>
              </a:lnSpc>
              <a:spcBef>
                <a:spcPts val="0"/>
              </a:spcBef>
              <a:spcAft>
                <a:spcPts val="0"/>
              </a:spcAft>
              <a:buNone/>
              <a:defRPr sz="1600"/>
            </a:lvl4pPr>
            <a:lvl5pPr lvl="4" algn="ctr" rtl="0">
              <a:lnSpc>
                <a:spcPct val="100000"/>
              </a:lnSpc>
              <a:spcBef>
                <a:spcPts val="0"/>
              </a:spcBef>
              <a:spcAft>
                <a:spcPts val="0"/>
              </a:spcAft>
              <a:buNone/>
              <a:defRPr sz="1600"/>
            </a:lvl5pPr>
            <a:lvl6pPr lvl="5" algn="ctr" rtl="0">
              <a:lnSpc>
                <a:spcPct val="100000"/>
              </a:lnSpc>
              <a:spcBef>
                <a:spcPts val="0"/>
              </a:spcBef>
              <a:spcAft>
                <a:spcPts val="0"/>
              </a:spcAft>
              <a:buNone/>
              <a:defRPr sz="1600"/>
            </a:lvl6pPr>
            <a:lvl7pPr lvl="6" algn="ctr" rtl="0">
              <a:lnSpc>
                <a:spcPct val="100000"/>
              </a:lnSpc>
              <a:spcBef>
                <a:spcPts val="0"/>
              </a:spcBef>
              <a:spcAft>
                <a:spcPts val="0"/>
              </a:spcAft>
              <a:buNone/>
              <a:defRPr sz="1600"/>
            </a:lvl7pPr>
            <a:lvl8pPr lvl="7" algn="ctr" rtl="0">
              <a:lnSpc>
                <a:spcPct val="100000"/>
              </a:lnSpc>
              <a:spcBef>
                <a:spcPts val="0"/>
              </a:spcBef>
              <a:spcAft>
                <a:spcPts val="0"/>
              </a:spcAft>
              <a:buNone/>
              <a:defRPr sz="1600"/>
            </a:lvl8pPr>
            <a:lvl9pPr lvl="8" algn="ctr" rtl="0">
              <a:lnSpc>
                <a:spcPct val="100000"/>
              </a:lnSpc>
              <a:spcBef>
                <a:spcPts val="0"/>
              </a:spcBef>
              <a:spcAft>
                <a:spcPts val="0"/>
              </a:spcAft>
              <a:buNone/>
              <a:defRPr sz="1600"/>
            </a:lvl9pPr>
          </a:lstStyle>
          <a:p>
            <a:endParaRPr/>
          </a:p>
        </p:txBody>
      </p:sp>
      <p:sp>
        <p:nvSpPr>
          <p:cNvPr id="234" name="Google Shape;234;p20"/>
          <p:cNvSpPr txBox="1">
            <a:spLocks noGrp="1"/>
          </p:cNvSpPr>
          <p:nvPr>
            <p:ph type="title"/>
          </p:nvPr>
        </p:nvSpPr>
        <p:spPr>
          <a:xfrm>
            <a:off x="1639800" y="1545984"/>
            <a:ext cx="8912400" cy="643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rgbClr val="EFD67E"/>
              </a:buClr>
              <a:buSzPts val="2400"/>
              <a:buNone/>
              <a:defRPr>
                <a:solidFill>
                  <a:srgbClr val="EFD67E"/>
                </a:solidFill>
              </a:defRPr>
            </a:lvl2pPr>
            <a:lvl3pPr lvl="2" algn="ctr" rtl="0">
              <a:spcBef>
                <a:spcPts val="0"/>
              </a:spcBef>
              <a:spcAft>
                <a:spcPts val="0"/>
              </a:spcAft>
              <a:buClr>
                <a:srgbClr val="EFD67E"/>
              </a:buClr>
              <a:buSzPts val="2400"/>
              <a:buNone/>
              <a:defRPr>
                <a:solidFill>
                  <a:srgbClr val="EFD67E"/>
                </a:solidFill>
              </a:defRPr>
            </a:lvl3pPr>
            <a:lvl4pPr lvl="3" algn="ctr" rtl="0">
              <a:spcBef>
                <a:spcPts val="0"/>
              </a:spcBef>
              <a:spcAft>
                <a:spcPts val="0"/>
              </a:spcAft>
              <a:buClr>
                <a:srgbClr val="EFD67E"/>
              </a:buClr>
              <a:buSzPts val="2400"/>
              <a:buNone/>
              <a:defRPr>
                <a:solidFill>
                  <a:srgbClr val="EFD67E"/>
                </a:solidFill>
              </a:defRPr>
            </a:lvl4pPr>
            <a:lvl5pPr lvl="4" algn="ctr" rtl="0">
              <a:spcBef>
                <a:spcPts val="0"/>
              </a:spcBef>
              <a:spcAft>
                <a:spcPts val="0"/>
              </a:spcAft>
              <a:buClr>
                <a:srgbClr val="EFD67E"/>
              </a:buClr>
              <a:buSzPts val="2400"/>
              <a:buNone/>
              <a:defRPr>
                <a:solidFill>
                  <a:srgbClr val="EFD67E"/>
                </a:solidFill>
              </a:defRPr>
            </a:lvl5pPr>
            <a:lvl6pPr lvl="5" algn="ctr" rtl="0">
              <a:spcBef>
                <a:spcPts val="0"/>
              </a:spcBef>
              <a:spcAft>
                <a:spcPts val="0"/>
              </a:spcAft>
              <a:buClr>
                <a:srgbClr val="EFD67E"/>
              </a:buClr>
              <a:buSzPts val="2400"/>
              <a:buNone/>
              <a:defRPr>
                <a:solidFill>
                  <a:srgbClr val="EFD67E"/>
                </a:solidFill>
              </a:defRPr>
            </a:lvl6pPr>
            <a:lvl7pPr lvl="6" algn="ctr" rtl="0">
              <a:spcBef>
                <a:spcPts val="0"/>
              </a:spcBef>
              <a:spcAft>
                <a:spcPts val="0"/>
              </a:spcAft>
              <a:buClr>
                <a:srgbClr val="EFD67E"/>
              </a:buClr>
              <a:buSzPts val="2400"/>
              <a:buNone/>
              <a:defRPr>
                <a:solidFill>
                  <a:srgbClr val="EFD67E"/>
                </a:solidFill>
              </a:defRPr>
            </a:lvl7pPr>
            <a:lvl8pPr lvl="7" algn="ctr" rtl="0">
              <a:spcBef>
                <a:spcPts val="0"/>
              </a:spcBef>
              <a:spcAft>
                <a:spcPts val="0"/>
              </a:spcAft>
              <a:buClr>
                <a:srgbClr val="EFD67E"/>
              </a:buClr>
              <a:buSzPts val="2400"/>
              <a:buNone/>
              <a:defRPr>
                <a:solidFill>
                  <a:srgbClr val="EFD67E"/>
                </a:solidFill>
              </a:defRPr>
            </a:lvl8pPr>
            <a:lvl9pPr lvl="8" algn="ctr" rtl="0">
              <a:spcBef>
                <a:spcPts val="0"/>
              </a:spcBef>
              <a:spcAft>
                <a:spcPts val="0"/>
              </a:spcAft>
              <a:buClr>
                <a:srgbClr val="EFD67E"/>
              </a:buClr>
              <a:buSzPts val="2400"/>
              <a:buNone/>
              <a:defRPr>
                <a:solidFill>
                  <a:srgbClr val="EFD67E"/>
                </a:solidFill>
              </a:defRPr>
            </a:lvl9pPr>
          </a:lstStyle>
          <a:p>
            <a:endParaRPr/>
          </a:p>
        </p:txBody>
      </p:sp>
    </p:spTree>
    <p:extLst>
      <p:ext uri="{BB962C8B-B14F-4D97-AF65-F5344CB8AC3E}">
        <p14:creationId xmlns:p14="http://schemas.microsoft.com/office/powerpoint/2010/main" val="3325623372"/>
      </p:ext>
    </p:extLst>
  </p:cSld>
  <p:clrMapOvr>
    <a:masterClrMapping/>
  </p:clrMapOvr>
  <p:extLst>
    <p:ext uri="{DCECCB84-F9BA-43D5-87BE-67443E8EF086}">
      <p15:sldGuideLst xmlns:p15="http://schemas.microsoft.com/office/powerpoint/2012/main">
        <p15:guide id="1" orient="horz" pos="1620">
          <p15:clr>
            <a:srgbClr val="F9AD4C"/>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BIG text &amp; some text slide 1">
  <p:cSld name="BIG text &amp; some text slide 1">
    <p:bg>
      <p:bgPr>
        <a:solidFill>
          <a:srgbClr val="3E516C"/>
        </a:solidFill>
        <a:effectLst/>
      </p:bgPr>
    </p:bg>
    <p:spTree>
      <p:nvGrpSpPr>
        <p:cNvPr id="1" name="Shape 235"/>
        <p:cNvGrpSpPr/>
        <p:nvPr/>
      </p:nvGrpSpPr>
      <p:grpSpPr>
        <a:xfrm>
          <a:off x="0" y="0"/>
          <a:ext cx="0" cy="0"/>
          <a:chOff x="0" y="0"/>
          <a:chExt cx="0" cy="0"/>
        </a:xfrm>
      </p:grpSpPr>
      <p:sp>
        <p:nvSpPr>
          <p:cNvPr id="236" name="Google Shape;236;p21"/>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37" name="Google Shape;237;p21"/>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8" name="Google Shape;238;p21"/>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D9D9D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9" name="Google Shape;239;p21"/>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F3F3F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0" name="Google Shape;240;p21"/>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EFEFEF"/>
                </a:solidFill>
                <a:latin typeface="Cabin"/>
                <a:ea typeface="Cabin"/>
                <a:cs typeface="Cabin"/>
                <a:sym typeface="Cabin"/>
              </a:defRPr>
            </a:lvl1pPr>
            <a:lvl2pPr lvl="1" rtl="0">
              <a:buNone/>
              <a:defRPr>
                <a:solidFill>
                  <a:srgbClr val="EFEFEF"/>
                </a:solidFill>
                <a:latin typeface="Cabin"/>
                <a:ea typeface="Cabin"/>
                <a:cs typeface="Cabin"/>
                <a:sym typeface="Cabin"/>
              </a:defRPr>
            </a:lvl2pPr>
            <a:lvl3pPr lvl="2" rtl="0">
              <a:buNone/>
              <a:defRPr>
                <a:solidFill>
                  <a:srgbClr val="EFEFEF"/>
                </a:solidFill>
                <a:latin typeface="Cabin"/>
                <a:ea typeface="Cabin"/>
                <a:cs typeface="Cabin"/>
                <a:sym typeface="Cabin"/>
              </a:defRPr>
            </a:lvl3pPr>
            <a:lvl4pPr lvl="3" rtl="0">
              <a:buNone/>
              <a:defRPr>
                <a:solidFill>
                  <a:srgbClr val="EFEFEF"/>
                </a:solidFill>
                <a:latin typeface="Cabin"/>
                <a:ea typeface="Cabin"/>
                <a:cs typeface="Cabin"/>
                <a:sym typeface="Cabin"/>
              </a:defRPr>
            </a:lvl4pPr>
            <a:lvl5pPr lvl="4" rtl="0">
              <a:buNone/>
              <a:defRPr>
                <a:solidFill>
                  <a:srgbClr val="EFEFEF"/>
                </a:solidFill>
                <a:latin typeface="Cabin"/>
                <a:ea typeface="Cabin"/>
                <a:cs typeface="Cabin"/>
                <a:sym typeface="Cabin"/>
              </a:defRPr>
            </a:lvl5pPr>
            <a:lvl6pPr lvl="5" rtl="0">
              <a:buNone/>
              <a:defRPr>
                <a:solidFill>
                  <a:srgbClr val="EFEFEF"/>
                </a:solidFill>
                <a:latin typeface="Cabin"/>
                <a:ea typeface="Cabin"/>
                <a:cs typeface="Cabin"/>
                <a:sym typeface="Cabin"/>
              </a:defRPr>
            </a:lvl6pPr>
            <a:lvl7pPr lvl="6" rtl="0">
              <a:buNone/>
              <a:defRPr>
                <a:solidFill>
                  <a:srgbClr val="EFEFEF"/>
                </a:solidFill>
                <a:latin typeface="Cabin"/>
                <a:ea typeface="Cabin"/>
                <a:cs typeface="Cabin"/>
                <a:sym typeface="Cabin"/>
              </a:defRPr>
            </a:lvl7pPr>
            <a:lvl8pPr lvl="7" rtl="0">
              <a:buNone/>
              <a:defRPr>
                <a:solidFill>
                  <a:srgbClr val="EFEFEF"/>
                </a:solidFill>
                <a:latin typeface="Cabin"/>
                <a:ea typeface="Cabin"/>
                <a:cs typeface="Cabin"/>
                <a:sym typeface="Cabin"/>
              </a:defRPr>
            </a:lvl8pPr>
            <a:lvl9pPr lvl="8" rtl="0">
              <a:buNone/>
              <a:defRPr>
                <a:solidFill>
                  <a:srgbClr val="EFEFEF"/>
                </a:solidFill>
                <a:latin typeface="Cabin"/>
                <a:ea typeface="Cabin"/>
                <a:cs typeface="Cabin"/>
                <a:sym typeface="Cabin"/>
              </a:defRPr>
            </a:lvl9pPr>
          </a:lstStyle>
          <a:p>
            <a:fld id="{00000000-1234-1234-1234-123412341234}" type="slidenum">
              <a:rPr lang="es"/>
              <a:pPr/>
              <a:t>‹#›</a:t>
            </a:fld>
            <a:endParaRPr/>
          </a:p>
        </p:txBody>
      </p:sp>
      <p:sp>
        <p:nvSpPr>
          <p:cNvPr id="241" name="Google Shape;241;p21"/>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2" name="Google Shape;242;p21"/>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3" name="Google Shape;243;p21"/>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4" name="Google Shape;244;p21"/>
          <p:cNvSpPr txBox="1">
            <a:spLocks noGrp="1"/>
          </p:cNvSpPr>
          <p:nvPr>
            <p:ph type="subTitle" idx="1"/>
          </p:nvPr>
        </p:nvSpPr>
        <p:spPr>
          <a:xfrm>
            <a:off x="192867" y="1044767"/>
            <a:ext cx="11806400" cy="28012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6400">
                <a:solidFill>
                  <a:srgbClr val="FFFFFF"/>
                </a:solidFill>
                <a:latin typeface="Montserrat Black"/>
                <a:ea typeface="Montserrat Black"/>
                <a:cs typeface="Montserrat Black"/>
                <a:sym typeface="Montserrat Black"/>
              </a:defRPr>
            </a:lvl1pPr>
            <a:lvl2pPr lvl="1" algn="ctr" rtl="0">
              <a:spcBef>
                <a:spcPts val="0"/>
              </a:spcBef>
              <a:spcAft>
                <a:spcPts val="0"/>
              </a:spcAft>
              <a:buNone/>
              <a:defRPr sz="4800">
                <a:solidFill>
                  <a:srgbClr val="FFFFFF"/>
                </a:solidFill>
                <a:latin typeface="Montserrat Black"/>
                <a:ea typeface="Montserrat Black"/>
                <a:cs typeface="Montserrat Black"/>
                <a:sym typeface="Montserrat Black"/>
              </a:defRPr>
            </a:lvl2pPr>
            <a:lvl3pPr lvl="2" algn="ctr" rtl="0">
              <a:spcBef>
                <a:spcPts val="0"/>
              </a:spcBef>
              <a:spcAft>
                <a:spcPts val="0"/>
              </a:spcAft>
              <a:buNone/>
              <a:defRPr sz="4800">
                <a:solidFill>
                  <a:srgbClr val="FFFFFF"/>
                </a:solidFill>
                <a:latin typeface="Montserrat Black"/>
                <a:ea typeface="Montserrat Black"/>
                <a:cs typeface="Montserrat Black"/>
                <a:sym typeface="Montserrat Black"/>
              </a:defRPr>
            </a:lvl3pPr>
            <a:lvl4pPr lvl="3" algn="ctr" rtl="0">
              <a:spcBef>
                <a:spcPts val="0"/>
              </a:spcBef>
              <a:spcAft>
                <a:spcPts val="0"/>
              </a:spcAft>
              <a:buNone/>
              <a:defRPr sz="4800">
                <a:solidFill>
                  <a:srgbClr val="FFFFFF"/>
                </a:solidFill>
                <a:latin typeface="Montserrat Black"/>
                <a:ea typeface="Montserrat Black"/>
                <a:cs typeface="Montserrat Black"/>
                <a:sym typeface="Montserrat Black"/>
              </a:defRPr>
            </a:lvl4pPr>
            <a:lvl5pPr lvl="4" algn="ctr" rtl="0">
              <a:spcBef>
                <a:spcPts val="0"/>
              </a:spcBef>
              <a:spcAft>
                <a:spcPts val="0"/>
              </a:spcAft>
              <a:buNone/>
              <a:defRPr sz="4800">
                <a:solidFill>
                  <a:srgbClr val="FFFFFF"/>
                </a:solidFill>
                <a:latin typeface="Montserrat Black"/>
                <a:ea typeface="Montserrat Black"/>
                <a:cs typeface="Montserrat Black"/>
                <a:sym typeface="Montserrat Black"/>
              </a:defRPr>
            </a:lvl5pPr>
            <a:lvl6pPr lvl="5" algn="ctr" rtl="0">
              <a:spcBef>
                <a:spcPts val="0"/>
              </a:spcBef>
              <a:spcAft>
                <a:spcPts val="0"/>
              </a:spcAft>
              <a:buNone/>
              <a:defRPr sz="4800">
                <a:solidFill>
                  <a:srgbClr val="FFFFFF"/>
                </a:solidFill>
                <a:latin typeface="Montserrat Black"/>
                <a:ea typeface="Montserrat Black"/>
                <a:cs typeface="Montserrat Black"/>
                <a:sym typeface="Montserrat Black"/>
              </a:defRPr>
            </a:lvl6pPr>
            <a:lvl7pPr lvl="6" algn="ctr" rtl="0">
              <a:spcBef>
                <a:spcPts val="0"/>
              </a:spcBef>
              <a:spcAft>
                <a:spcPts val="0"/>
              </a:spcAft>
              <a:buNone/>
              <a:defRPr sz="4800">
                <a:solidFill>
                  <a:srgbClr val="FFFFFF"/>
                </a:solidFill>
                <a:latin typeface="Montserrat Black"/>
                <a:ea typeface="Montserrat Black"/>
                <a:cs typeface="Montserrat Black"/>
                <a:sym typeface="Montserrat Black"/>
              </a:defRPr>
            </a:lvl7pPr>
            <a:lvl8pPr lvl="7" algn="ctr" rtl="0">
              <a:spcBef>
                <a:spcPts val="0"/>
              </a:spcBef>
              <a:spcAft>
                <a:spcPts val="0"/>
              </a:spcAft>
              <a:buNone/>
              <a:defRPr sz="4800">
                <a:solidFill>
                  <a:srgbClr val="FFFFFF"/>
                </a:solidFill>
                <a:latin typeface="Montserrat Black"/>
                <a:ea typeface="Montserrat Black"/>
                <a:cs typeface="Montserrat Black"/>
                <a:sym typeface="Montserrat Black"/>
              </a:defRPr>
            </a:lvl8pPr>
            <a:lvl9pPr lvl="8" algn="ctr" rtl="0">
              <a:spcBef>
                <a:spcPts val="0"/>
              </a:spcBef>
              <a:spcAft>
                <a:spcPts val="0"/>
              </a:spcAft>
              <a:buNone/>
              <a:defRPr sz="4800">
                <a:solidFill>
                  <a:srgbClr val="FFFFFF"/>
                </a:solidFill>
                <a:latin typeface="Montserrat Black"/>
                <a:ea typeface="Montserrat Black"/>
                <a:cs typeface="Montserrat Black"/>
                <a:sym typeface="Montserrat Black"/>
              </a:defRPr>
            </a:lvl9pPr>
          </a:lstStyle>
          <a:p>
            <a:endParaRPr/>
          </a:p>
        </p:txBody>
      </p:sp>
      <p:sp>
        <p:nvSpPr>
          <p:cNvPr id="245" name="Google Shape;245;p21"/>
          <p:cNvSpPr txBox="1">
            <a:spLocks noGrp="1"/>
          </p:cNvSpPr>
          <p:nvPr>
            <p:ph type="subTitle" idx="3"/>
          </p:nvPr>
        </p:nvSpPr>
        <p:spPr>
          <a:xfrm>
            <a:off x="913033" y="4023200"/>
            <a:ext cx="102704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rgbClr val="FFFFFF"/>
                </a:solidFill>
              </a:defRPr>
            </a:lvl1pPr>
            <a:lvl2pPr lvl="1" algn="ctr" rtl="0">
              <a:lnSpc>
                <a:spcPct val="100000"/>
              </a:lnSpc>
              <a:spcBef>
                <a:spcPts val="0"/>
              </a:spcBef>
              <a:spcAft>
                <a:spcPts val="0"/>
              </a:spcAft>
              <a:buNone/>
              <a:defRPr sz="1600">
                <a:solidFill>
                  <a:srgbClr val="FFFFFF"/>
                </a:solidFill>
              </a:defRPr>
            </a:lvl2pPr>
            <a:lvl3pPr lvl="2" algn="ctr" rtl="0">
              <a:lnSpc>
                <a:spcPct val="100000"/>
              </a:lnSpc>
              <a:spcBef>
                <a:spcPts val="0"/>
              </a:spcBef>
              <a:spcAft>
                <a:spcPts val="0"/>
              </a:spcAft>
              <a:buNone/>
              <a:defRPr sz="1600">
                <a:solidFill>
                  <a:srgbClr val="FFFFFF"/>
                </a:solidFill>
              </a:defRPr>
            </a:lvl3pPr>
            <a:lvl4pPr lvl="3" algn="ctr" rtl="0">
              <a:lnSpc>
                <a:spcPct val="100000"/>
              </a:lnSpc>
              <a:spcBef>
                <a:spcPts val="0"/>
              </a:spcBef>
              <a:spcAft>
                <a:spcPts val="0"/>
              </a:spcAft>
              <a:buNone/>
              <a:defRPr sz="1600">
                <a:solidFill>
                  <a:srgbClr val="FFFFFF"/>
                </a:solidFill>
              </a:defRPr>
            </a:lvl4pPr>
            <a:lvl5pPr lvl="4" algn="ctr" rtl="0">
              <a:lnSpc>
                <a:spcPct val="100000"/>
              </a:lnSpc>
              <a:spcBef>
                <a:spcPts val="0"/>
              </a:spcBef>
              <a:spcAft>
                <a:spcPts val="0"/>
              </a:spcAft>
              <a:buNone/>
              <a:defRPr sz="1600">
                <a:solidFill>
                  <a:srgbClr val="FFFFFF"/>
                </a:solidFill>
              </a:defRPr>
            </a:lvl5pPr>
            <a:lvl6pPr lvl="5" algn="ctr" rtl="0">
              <a:lnSpc>
                <a:spcPct val="100000"/>
              </a:lnSpc>
              <a:spcBef>
                <a:spcPts val="0"/>
              </a:spcBef>
              <a:spcAft>
                <a:spcPts val="0"/>
              </a:spcAft>
              <a:buNone/>
              <a:defRPr sz="1600">
                <a:solidFill>
                  <a:srgbClr val="FFFFFF"/>
                </a:solidFill>
              </a:defRPr>
            </a:lvl6pPr>
            <a:lvl7pPr lvl="6" algn="ctr" rtl="0">
              <a:lnSpc>
                <a:spcPct val="100000"/>
              </a:lnSpc>
              <a:spcBef>
                <a:spcPts val="0"/>
              </a:spcBef>
              <a:spcAft>
                <a:spcPts val="0"/>
              </a:spcAft>
              <a:buNone/>
              <a:defRPr sz="1600">
                <a:solidFill>
                  <a:srgbClr val="FFFFFF"/>
                </a:solidFill>
              </a:defRPr>
            </a:lvl7pPr>
            <a:lvl8pPr lvl="7" algn="ctr" rtl="0">
              <a:lnSpc>
                <a:spcPct val="100000"/>
              </a:lnSpc>
              <a:spcBef>
                <a:spcPts val="0"/>
              </a:spcBef>
              <a:spcAft>
                <a:spcPts val="0"/>
              </a:spcAft>
              <a:buNone/>
              <a:defRPr sz="1600">
                <a:solidFill>
                  <a:srgbClr val="FFFFFF"/>
                </a:solidFill>
              </a:defRPr>
            </a:lvl8pPr>
            <a:lvl9pPr lvl="8" algn="ctr" rtl="0">
              <a:lnSpc>
                <a:spcPct val="100000"/>
              </a:lnSpc>
              <a:spcBef>
                <a:spcPts val="0"/>
              </a:spcBef>
              <a:spcAft>
                <a:spcPts val="0"/>
              </a:spcAft>
              <a:buNone/>
              <a:defRPr sz="1600">
                <a:solidFill>
                  <a:srgbClr val="FFFFFF"/>
                </a:solidFill>
              </a:defRPr>
            </a:lvl9pPr>
          </a:lstStyle>
          <a:p>
            <a:endParaRPr/>
          </a:p>
        </p:txBody>
      </p:sp>
      <p:cxnSp>
        <p:nvCxnSpPr>
          <p:cNvPr id="246" name="Google Shape;246;p21"/>
          <p:cNvCxnSpPr/>
          <p:nvPr/>
        </p:nvCxnSpPr>
        <p:spPr>
          <a:xfrm>
            <a:off x="5085800" y="3845951"/>
            <a:ext cx="2020400" cy="0"/>
          </a:xfrm>
          <a:prstGeom prst="straightConnector1">
            <a:avLst/>
          </a:prstGeom>
          <a:noFill/>
          <a:ln w="19050" cap="flat" cmpd="sng">
            <a:solidFill>
              <a:srgbClr val="FCCC3B"/>
            </a:solidFill>
            <a:prstDash val="solid"/>
            <a:round/>
            <a:headEnd type="none" w="med" len="med"/>
            <a:tailEnd type="none" w="med" len="med"/>
          </a:ln>
        </p:spPr>
      </p:cxnSp>
    </p:spTree>
    <p:extLst>
      <p:ext uri="{BB962C8B-B14F-4D97-AF65-F5344CB8AC3E}">
        <p14:creationId xmlns:p14="http://schemas.microsoft.com/office/powerpoint/2010/main" val="242105924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BIG number &amp; some text slide 1 1">
  <p:cSld name="BIG number &amp; some text slide 1 1">
    <p:bg>
      <p:bgPr>
        <a:solidFill>
          <a:srgbClr val="3E516C"/>
        </a:solidFill>
        <a:effectLst/>
      </p:bgPr>
    </p:bg>
    <p:spTree>
      <p:nvGrpSpPr>
        <p:cNvPr id="1" name="Shape 247"/>
        <p:cNvGrpSpPr/>
        <p:nvPr/>
      </p:nvGrpSpPr>
      <p:grpSpPr>
        <a:xfrm>
          <a:off x="0" y="0"/>
          <a:ext cx="0" cy="0"/>
          <a:chOff x="0" y="0"/>
          <a:chExt cx="0" cy="0"/>
        </a:xfrm>
      </p:grpSpPr>
      <p:sp>
        <p:nvSpPr>
          <p:cNvPr id="248" name="Google Shape;248;p22"/>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49" name="Google Shape;249;p22"/>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0" name="Google Shape;250;p22"/>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D9D9D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1" name="Google Shape;251;p22"/>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F3F3F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2" name="Google Shape;252;p22"/>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EFEFEF"/>
                </a:solidFill>
                <a:latin typeface="Cabin"/>
                <a:ea typeface="Cabin"/>
                <a:cs typeface="Cabin"/>
                <a:sym typeface="Cabin"/>
              </a:defRPr>
            </a:lvl1pPr>
            <a:lvl2pPr lvl="1" rtl="0">
              <a:buNone/>
              <a:defRPr>
                <a:solidFill>
                  <a:srgbClr val="EFEFEF"/>
                </a:solidFill>
                <a:latin typeface="Cabin"/>
                <a:ea typeface="Cabin"/>
                <a:cs typeface="Cabin"/>
                <a:sym typeface="Cabin"/>
              </a:defRPr>
            </a:lvl2pPr>
            <a:lvl3pPr lvl="2" rtl="0">
              <a:buNone/>
              <a:defRPr>
                <a:solidFill>
                  <a:srgbClr val="EFEFEF"/>
                </a:solidFill>
                <a:latin typeface="Cabin"/>
                <a:ea typeface="Cabin"/>
                <a:cs typeface="Cabin"/>
                <a:sym typeface="Cabin"/>
              </a:defRPr>
            </a:lvl3pPr>
            <a:lvl4pPr lvl="3" rtl="0">
              <a:buNone/>
              <a:defRPr>
                <a:solidFill>
                  <a:srgbClr val="EFEFEF"/>
                </a:solidFill>
                <a:latin typeface="Cabin"/>
                <a:ea typeface="Cabin"/>
                <a:cs typeface="Cabin"/>
                <a:sym typeface="Cabin"/>
              </a:defRPr>
            </a:lvl4pPr>
            <a:lvl5pPr lvl="4" rtl="0">
              <a:buNone/>
              <a:defRPr>
                <a:solidFill>
                  <a:srgbClr val="EFEFEF"/>
                </a:solidFill>
                <a:latin typeface="Cabin"/>
                <a:ea typeface="Cabin"/>
                <a:cs typeface="Cabin"/>
                <a:sym typeface="Cabin"/>
              </a:defRPr>
            </a:lvl5pPr>
            <a:lvl6pPr lvl="5" rtl="0">
              <a:buNone/>
              <a:defRPr>
                <a:solidFill>
                  <a:srgbClr val="EFEFEF"/>
                </a:solidFill>
                <a:latin typeface="Cabin"/>
                <a:ea typeface="Cabin"/>
                <a:cs typeface="Cabin"/>
                <a:sym typeface="Cabin"/>
              </a:defRPr>
            </a:lvl6pPr>
            <a:lvl7pPr lvl="6" rtl="0">
              <a:buNone/>
              <a:defRPr>
                <a:solidFill>
                  <a:srgbClr val="EFEFEF"/>
                </a:solidFill>
                <a:latin typeface="Cabin"/>
                <a:ea typeface="Cabin"/>
                <a:cs typeface="Cabin"/>
                <a:sym typeface="Cabin"/>
              </a:defRPr>
            </a:lvl7pPr>
            <a:lvl8pPr lvl="7" rtl="0">
              <a:buNone/>
              <a:defRPr>
                <a:solidFill>
                  <a:srgbClr val="EFEFEF"/>
                </a:solidFill>
                <a:latin typeface="Cabin"/>
                <a:ea typeface="Cabin"/>
                <a:cs typeface="Cabin"/>
                <a:sym typeface="Cabin"/>
              </a:defRPr>
            </a:lvl8pPr>
            <a:lvl9pPr lvl="8" rtl="0">
              <a:buNone/>
              <a:defRPr>
                <a:solidFill>
                  <a:srgbClr val="EFEFEF"/>
                </a:solidFill>
                <a:latin typeface="Cabin"/>
                <a:ea typeface="Cabin"/>
                <a:cs typeface="Cabin"/>
                <a:sym typeface="Cabin"/>
              </a:defRPr>
            </a:lvl9pPr>
          </a:lstStyle>
          <a:p>
            <a:fld id="{00000000-1234-1234-1234-123412341234}" type="slidenum">
              <a:rPr lang="es"/>
              <a:pPr/>
              <a:t>‹#›</a:t>
            </a:fld>
            <a:endParaRPr/>
          </a:p>
        </p:txBody>
      </p:sp>
      <p:sp>
        <p:nvSpPr>
          <p:cNvPr id="253" name="Google Shape;253;p22"/>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4" name="Google Shape;254;p22"/>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5" name="Google Shape;255;p22"/>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6" name="Google Shape;256;p22"/>
          <p:cNvSpPr txBox="1">
            <a:spLocks noGrp="1"/>
          </p:cNvSpPr>
          <p:nvPr>
            <p:ph type="subTitle" idx="1"/>
          </p:nvPr>
        </p:nvSpPr>
        <p:spPr>
          <a:xfrm>
            <a:off x="913033" y="4023200"/>
            <a:ext cx="102704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rgbClr val="FFFFFF"/>
                </a:solidFill>
              </a:defRPr>
            </a:lvl1pPr>
            <a:lvl2pPr lvl="1" algn="ctr" rtl="0">
              <a:lnSpc>
                <a:spcPct val="100000"/>
              </a:lnSpc>
              <a:spcBef>
                <a:spcPts val="0"/>
              </a:spcBef>
              <a:spcAft>
                <a:spcPts val="0"/>
              </a:spcAft>
              <a:buNone/>
              <a:defRPr sz="1600">
                <a:solidFill>
                  <a:srgbClr val="FFFFFF"/>
                </a:solidFill>
              </a:defRPr>
            </a:lvl2pPr>
            <a:lvl3pPr lvl="2" algn="ctr" rtl="0">
              <a:lnSpc>
                <a:spcPct val="100000"/>
              </a:lnSpc>
              <a:spcBef>
                <a:spcPts val="0"/>
              </a:spcBef>
              <a:spcAft>
                <a:spcPts val="0"/>
              </a:spcAft>
              <a:buNone/>
              <a:defRPr sz="1600">
                <a:solidFill>
                  <a:srgbClr val="FFFFFF"/>
                </a:solidFill>
              </a:defRPr>
            </a:lvl3pPr>
            <a:lvl4pPr lvl="3" algn="ctr" rtl="0">
              <a:lnSpc>
                <a:spcPct val="100000"/>
              </a:lnSpc>
              <a:spcBef>
                <a:spcPts val="0"/>
              </a:spcBef>
              <a:spcAft>
                <a:spcPts val="0"/>
              </a:spcAft>
              <a:buNone/>
              <a:defRPr sz="1600">
                <a:solidFill>
                  <a:srgbClr val="FFFFFF"/>
                </a:solidFill>
              </a:defRPr>
            </a:lvl4pPr>
            <a:lvl5pPr lvl="4" algn="ctr" rtl="0">
              <a:lnSpc>
                <a:spcPct val="100000"/>
              </a:lnSpc>
              <a:spcBef>
                <a:spcPts val="0"/>
              </a:spcBef>
              <a:spcAft>
                <a:spcPts val="0"/>
              </a:spcAft>
              <a:buNone/>
              <a:defRPr sz="1600">
                <a:solidFill>
                  <a:srgbClr val="FFFFFF"/>
                </a:solidFill>
              </a:defRPr>
            </a:lvl5pPr>
            <a:lvl6pPr lvl="5" algn="ctr" rtl="0">
              <a:lnSpc>
                <a:spcPct val="100000"/>
              </a:lnSpc>
              <a:spcBef>
                <a:spcPts val="0"/>
              </a:spcBef>
              <a:spcAft>
                <a:spcPts val="0"/>
              </a:spcAft>
              <a:buNone/>
              <a:defRPr sz="1600">
                <a:solidFill>
                  <a:srgbClr val="FFFFFF"/>
                </a:solidFill>
              </a:defRPr>
            </a:lvl6pPr>
            <a:lvl7pPr lvl="6" algn="ctr" rtl="0">
              <a:lnSpc>
                <a:spcPct val="100000"/>
              </a:lnSpc>
              <a:spcBef>
                <a:spcPts val="0"/>
              </a:spcBef>
              <a:spcAft>
                <a:spcPts val="0"/>
              </a:spcAft>
              <a:buNone/>
              <a:defRPr sz="1600">
                <a:solidFill>
                  <a:srgbClr val="FFFFFF"/>
                </a:solidFill>
              </a:defRPr>
            </a:lvl7pPr>
            <a:lvl8pPr lvl="7" algn="ctr" rtl="0">
              <a:lnSpc>
                <a:spcPct val="100000"/>
              </a:lnSpc>
              <a:spcBef>
                <a:spcPts val="0"/>
              </a:spcBef>
              <a:spcAft>
                <a:spcPts val="0"/>
              </a:spcAft>
              <a:buNone/>
              <a:defRPr sz="1600">
                <a:solidFill>
                  <a:srgbClr val="FFFFFF"/>
                </a:solidFill>
              </a:defRPr>
            </a:lvl8pPr>
            <a:lvl9pPr lvl="8" algn="ctr" rtl="0">
              <a:lnSpc>
                <a:spcPct val="100000"/>
              </a:lnSpc>
              <a:spcBef>
                <a:spcPts val="0"/>
              </a:spcBef>
              <a:spcAft>
                <a:spcPts val="0"/>
              </a:spcAft>
              <a:buNone/>
              <a:defRPr sz="1600">
                <a:solidFill>
                  <a:srgbClr val="FFFFFF"/>
                </a:solidFill>
              </a:defRPr>
            </a:lvl9pPr>
          </a:lstStyle>
          <a:p>
            <a:endParaRPr/>
          </a:p>
        </p:txBody>
      </p:sp>
      <p:cxnSp>
        <p:nvCxnSpPr>
          <p:cNvPr id="257" name="Google Shape;257;p22"/>
          <p:cNvCxnSpPr/>
          <p:nvPr/>
        </p:nvCxnSpPr>
        <p:spPr>
          <a:xfrm>
            <a:off x="5085800" y="3845951"/>
            <a:ext cx="2020400" cy="0"/>
          </a:xfrm>
          <a:prstGeom prst="straightConnector1">
            <a:avLst/>
          </a:prstGeom>
          <a:noFill/>
          <a:ln w="19050" cap="flat" cmpd="sng">
            <a:solidFill>
              <a:srgbClr val="FCCC3B"/>
            </a:solidFill>
            <a:prstDash val="solid"/>
            <a:round/>
            <a:headEnd type="none" w="med" len="med"/>
            <a:tailEnd type="none" w="med" len="med"/>
          </a:ln>
        </p:spPr>
      </p:cxnSp>
      <p:sp>
        <p:nvSpPr>
          <p:cNvPr id="258" name="Google Shape;258;p22"/>
          <p:cNvSpPr txBox="1">
            <a:spLocks noGrp="1"/>
          </p:cNvSpPr>
          <p:nvPr>
            <p:ph type="title" hasCustomPrompt="1"/>
          </p:nvPr>
        </p:nvSpPr>
        <p:spPr>
          <a:xfrm>
            <a:off x="419400" y="2559967"/>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Tree>
    <p:extLst>
      <p:ext uri="{BB962C8B-B14F-4D97-AF65-F5344CB8AC3E}">
        <p14:creationId xmlns:p14="http://schemas.microsoft.com/office/powerpoint/2010/main" val="25300777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slide" type="blank">
  <p:cSld name="Blank slide">
    <p:spTree>
      <p:nvGrpSpPr>
        <p:cNvPr id="1" name="Shape 259"/>
        <p:cNvGrpSpPr/>
        <p:nvPr/>
      </p:nvGrpSpPr>
      <p:grpSpPr>
        <a:xfrm>
          <a:off x="0" y="0"/>
          <a:ext cx="0" cy="0"/>
          <a:chOff x="0" y="0"/>
          <a:chExt cx="0" cy="0"/>
        </a:xfrm>
      </p:grpSpPr>
    </p:spTree>
    <p:extLst>
      <p:ext uri="{BB962C8B-B14F-4D97-AF65-F5344CB8AC3E}">
        <p14:creationId xmlns:p14="http://schemas.microsoft.com/office/powerpoint/2010/main" val="18087954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Blank slide with text">
  <p:cSld name="Blank slide with text">
    <p:spTree>
      <p:nvGrpSpPr>
        <p:cNvPr id="1" name="Shape 260"/>
        <p:cNvGrpSpPr/>
        <p:nvPr/>
      </p:nvGrpSpPr>
      <p:grpSpPr>
        <a:xfrm>
          <a:off x="0" y="0"/>
          <a:ext cx="0" cy="0"/>
          <a:chOff x="0" y="0"/>
          <a:chExt cx="0" cy="0"/>
        </a:xfrm>
      </p:grpSpPr>
      <p:sp>
        <p:nvSpPr>
          <p:cNvPr id="261" name="Google Shape;261;p24"/>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262" name="Google Shape;262;p24"/>
          <p:cNvSpPr txBox="1">
            <a:spLocks noGrp="1"/>
          </p:cNvSpPr>
          <p:nvPr>
            <p:ph type="title"/>
          </p:nvPr>
        </p:nvSpPr>
        <p:spPr>
          <a:xfrm>
            <a:off x="1639800" y="5491917"/>
            <a:ext cx="8912400" cy="643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rgbClr val="EFD67E"/>
              </a:buClr>
              <a:buSzPts val="2400"/>
              <a:buNone/>
              <a:defRPr>
                <a:solidFill>
                  <a:srgbClr val="EFD67E"/>
                </a:solidFill>
              </a:defRPr>
            </a:lvl2pPr>
            <a:lvl3pPr lvl="2" algn="ctr" rtl="0">
              <a:spcBef>
                <a:spcPts val="0"/>
              </a:spcBef>
              <a:spcAft>
                <a:spcPts val="0"/>
              </a:spcAft>
              <a:buClr>
                <a:srgbClr val="EFD67E"/>
              </a:buClr>
              <a:buSzPts val="2400"/>
              <a:buNone/>
              <a:defRPr>
                <a:solidFill>
                  <a:srgbClr val="EFD67E"/>
                </a:solidFill>
              </a:defRPr>
            </a:lvl3pPr>
            <a:lvl4pPr lvl="3" algn="ctr" rtl="0">
              <a:spcBef>
                <a:spcPts val="0"/>
              </a:spcBef>
              <a:spcAft>
                <a:spcPts val="0"/>
              </a:spcAft>
              <a:buClr>
                <a:srgbClr val="EFD67E"/>
              </a:buClr>
              <a:buSzPts val="2400"/>
              <a:buNone/>
              <a:defRPr>
                <a:solidFill>
                  <a:srgbClr val="EFD67E"/>
                </a:solidFill>
              </a:defRPr>
            </a:lvl4pPr>
            <a:lvl5pPr lvl="4" algn="ctr" rtl="0">
              <a:spcBef>
                <a:spcPts val="0"/>
              </a:spcBef>
              <a:spcAft>
                <a:spcPts val="0"/>
              </a:spcAft>
              <a:buClr>
                <a:srgbClr val="EFD67E"/>
              </a:buClr>
              <a:buSzPts val="2400"/>
              <a:buNone/>
              <a:defRPr>
                <a:solidFill>
                  <a:srgbClr val="EFD67E"/>
                </a:solidFill>
              </a:defRPr>
            </a:lvl5pPr>
            <a:lvl6pPr lvl="5" algn="ctr" rtl="0">
              <a:spcBef>
                <a:spcPts val="0"/>
              </a:spcBef>
              <a:spcAft>
                <a:spcPts val="0"/>
              </a:spcAft>
              <a:buClr>
                <a:srgbClr val="EFD67E"/>
              </a:buClr>
              <a:buSzPts val="2400"/>
              <a:buNone/>
              <a:defRPr>
                <a:solidFill>
                  <a:srgbClr val="EFD67E"/>
                </a:solidFill>
              </a:defRPr>
            </a:lvl6pPr>
            <a:lvl7pPr lvl="6" algn="ctr" rtl="0">
              <a:spcBef>
                <a:spcPts val="0"/>
              </a:spcBef>
              <a:spcAft>
                <a:spcPts val="0"/>
              </a:spcAft>
              <a:buClr>
                <a:srgbClr val="EFD67E"/>
              </a:buClr>
              <a:buSzPts val="2400"/>
              <a:buNone/>
              <a:defRPr>
                <a:solidFill>
                  <a:srgbClr val="EFD67E"/>
                </a:solidFill>
              </a:defRPr>
            </a:lvl7pPr>
            <a:lvl8pPr lvl="7" algn="ctr" rtl="0">
              <a:spcBef>
                <a:spcPts val="0"/>
              </a:spcBef>
              <a:spcAft>
                <a:spcPts val="0"/>
              </a:spcAft>
              <a:buClr>
                <a:srgbClr val="EFD67E"/>
              </a:buClr>
              <a:buSzPts val="2400"/>
              <a:buNone/>
              <a:defRPr>
                <a:solidFill>
                  <a:srgbClr val="EFD67E"/>
                </a:solidFill>
              </a:defRPr>
            </a:lvl8pPr>
            <a:lvl9pPr lvl="8" algn="ctr" rtl="0">
              <a:spcBef>
                <a:spcPts val="0"/>
              </a:spcBef>
              <a:spcAft>
                <a:spcPts val="0"/>
              </a:spcAft>
              <a:buClr>
                <a:srgbClr val="EFD67E"/>
              </a:buClr>
              <a:buSzPts val="2400"/>
              <a:buNone/>
              <a:defRPr>
                <a:solidFill>
                  <a:srgbClr val="EFD67E"/>
                </a:solidFill>
              </a:defRPr>
            </a:lvl9pPr>
          </a:lstStyle>
          <a:p>
            <a:endParaRPr/>
          </a:p>
        </p:txBody>
      </p:sp>
    </p:spTree>
    <p:extLst>
      <p:ext uri="{BB962C8B-B14F-4D97-AF65-F5344CB8AC3E}">
        <p14:creationId xmlns:p14="http://schemas.microsoft.com/office/powerpoint/2010/main" val="371087296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with photo">
  <p:cSld name="Title with photo">
    <p:spTree>
      <p:nvGrpSpPr>
        <p:cNvPr id="1" name="Shape 263"/>
        <p:cNvGrpSpPr/>
        <p:nvPr/>
      </p:nvGrpSpPr>
      <p:grpSpPr>
        <a:xfrm>
          <a:off x="0" y="0"/>
          <a:ext cx="0" cy="0"/>
          <a:chOff x="0" y="0"/>
          <a:chExt cx="0" cy="0"/>
        </a:xfrm>
      </p:grpSpPr>
      <p:sp>
        <p:nvSpPr>
          <p:cNvPr id="264" name="Google Shape;264;p25"/>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3E516C"/>
                </a:solidFill>
              </a:defRPr>
            </a:lvl1pPr>
            <a:lvl2pPr lvl="1" rtl="0">
              <a:buNone/>
              <a:defRPr>
                <a:solidFill>
                  <a:srgbClr val="3E516C"/>
                </a:solidFill>
              </a:defRPr>
            </a:lvl2pPr>
            <a:lvl3pPr lvl="2" rtl="0">
              <a:buNone/>
              <a:defRPr>
                <a:solidFill>
                  <a:srgbClr val="3E516C"/>
                </a:solidFill>
              </a:defRPr>
            </a:lvl3pPr>
            <a:lvl4pPr lvl="3" rtl="0">
              <a:buNone/>
              <a:defRPr>
                <a:solidFill>
                  <a:srgbClr val="3E516C"/>
                </a:solidFill>
              </a:defRPr>
            </a:lvl4pPr>
            <a:lvl5pPr lvl="4" rtl="0">
              <a:buNone/>
              <a:defRPr>
                <a:solidFill>
                  <a:srgbClr val="3E516C"/>
                </a:solidFill>
              </a:defRPr>
            </a:lvl5pPr>
            <a:lvl6pPr lvl="5" rtl="0">
              <a:buNone/>
              <a:defRPr>
                <a:solidFill>
                  <a:srgbClr val="3E516C"/>
                </a:solidFill>
              </a:defRPr>
            </a:lvl6pPr>
            <a:lvl7pPr lvl="6" rtl="0">
              <a:buNone/>
              <a:defRPr>
                <a:solidFill>
                  <a:srgbClr val="3E516C"/>
                </a:solidFill>
              </a:defRPr>
            </a:lvl7pPr>
            <a:lvl8pPr lvl="7" rtl="0">
              <a:buNone/>
              <a:defRPr>
                <a:solidFill>
                  <a:srgbClr val="3E516C"/>
                </a:solidFill>
              </a:defRPr>
            </a:lvl8pPr>
            <a:lvl9pPr lvl="8" rtl="0">
              <a:buNone/>
              <a:defRPr>
                <a:solidFill>
                  <a:srgbClr val="3E516C"/>
                </a:solidFill>
              </a:defRPr>
            </a:lvl9pPr>
          </a:lstStyle>
          <a:p>
            <a:fld id="{00000000-1234-1234-1234-123412341234}" type="slidenum">
              <a:rPr lang="es"/>
              <a:pPr/>
              <a:t>‹#›</a:t>
            </a:fld>
            <a:endParaRPr/>
          </a:p>
        </p:txBody>
      </p:sp>
      <p:pic>
        <p:nvPicPr>
          <p:cNvPr id="265" name="Google Shape;265;p25"/>
          <p:cNvPicPr preferRelativeResize="0"/>
          <p:nvPr/>
        </p:nvPicPr>
        <p:blipFill rotWithShape="1">
          <a:blip r:embed="rId2">
            <a:alphaModFix/>
          </a:blip>
          <a:srcRect t="13521" b="2076"/>
          <a:stretch/>
        </p:blipFill>
        <p:spPr>
          <a:xfrm>
            <a:off x="0" y="0"/>
            <a:ext cx="12192000" cy="6858000"/>
          </a:xfrm>
          <a:prstGeom prst="rect">
            <a:avLst/>
          </a:prstGeom>
          <a:noFill/>
          <a:ln>
            <a:noFill/>
          </a:ln>
        </p:spPr>
      </p:pic>
      <p:sp>
        <p:nvSpPr>
          <p:cNvPr id="266" name="Google Shape;266;p25"/>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267" name="Google Shape;267;p25"/>
          <p:cNvSpPr txBox="1">
            <a:spLocks noGrp="1"/>
          </p:cNvSpPr>
          <p:nvPr>
            <p:ph type="ctrTitle"/>
          </p:nvPr>
        </p:nvSpPr>
        <p:spPr>
          <a:xfrm>
            <a:off x="3098133" y="1528253"/>
            <a:ext cx="8224000" cy="7920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None/>
              <a:defRPr b="0"/>
            </a:lvl1pPr>
            <a:lvl2pPr lvl="1" algn="r" rtl="0">
              <a:spcBef>
                <a:spcPts val="0"/>
              </a:spcBef>
              <a:spcAft>
                <a:spcPts val="0"/>
              </a:spcAft>
              <a:buClr>
                <a:srgbClr val="314256"/>
              </a:buClr>
              <a:buSzPts val="6000"/>
              <a:buNone/>
              <a:defRPr sz="8000">
                <a:solidFill>
                  <a:srgbClr val="314256"/>
                </a:solidFill>
              </a:defRPr>
            </a:lvl2pPr>
            <a:lvl3pPr lvl="2" algn="r" rtl="0">
              <a:spcBef>
                <a:spcPts val="0"/>
              </a:spcBef>
              <a:spcAft>
                <a:spcPts val="0"/>
              </a:spcAft>
              <a:buClr>
                <a:srgbClr val="314256"/>
              </a:buClr>
              <a:buSzPts val="6000"/>
              <a:buNone/>
              <a:defRPr sz="8000">
                <a:solidFill>
                  <a:srgbClr val="314256"/>
                </a:solidFill>
              </a:defRPr>
            </a:lvl3pPr>
            <a:lvl4pPr lvl="3" algn="r" rtl="0">
              <a:spcBef>
                <a:spcPts val="0"/>
              </a:spcBef>
              <a:spcAft>
                <a:spcPts val="0"/>
              </a:spcAft>
              <a:buClr>
                <a:srgbClr val="314256"/>
              </a:buClr>
              <a:buSzPts val="6000"/>
              <a:buNone/>
              <a:defRPr sz="8000">
                <a:solidFill>
                  <a:srgbClr val="314256"/>
                </a:solidFill>
              </a:defRPr>
            </a:lvl4pPr>
            <a:lvl5pPr lvl="4" algn="r" rtl="0">
              <a:spcBef>
                <a:spcPts val="0"/>
              </a:spcBef>
              <a:spcAft>
                <a:spcPts val="0"/>
              </a:spcAft>
              <a:buClr>
                <a:srgbClr val="314256"/>
              </a:buClr>
              <a:buSzPts val="6000"/>
              <a:buNone/>
              <a:defRPr sz="8000">
                <a:solidFill>
                  <a:srgbClr val="314256"/>
                </a:solidFill>
              </a:defRPr>
            </a:lvl5pPr>
            <a:lvl6pPr lvl="5" algn="r" rtl="0">
              <a:spcBef>
                <a:spcPts val="0"/>
              </a:spcBef>
              <a:spcAft>
                <a:spcPts val="0"/>
              </a:spcAft>
              <a:buClr>
                <a:srgbClr val="314256"/>
              </a:buClr>
              <a:buSzPts val="6000"/>
              <a:buNone/>
              <a:defRPr sz="8000">
                <a:solidFill>
                  <a:srgbClr val="314256"/>
                </a:solidFill>
              </a:defRPr>
            </a:lvl6pPr>
            <a:lvl7pPr lvl="6" algn="r" rtl="0">
              <a:spcBef>
                <a:spcPts val="0"/>
              </a:spcBef>
              <a:spcAft>
                <a:spcPts val="0"/>
              </a:spcAft>
              <a:buClr>
                <a:srgbClr val="314256"/>
              </a:buClr>
              <a:buSzPts val="6000"/>
              <a:buNone/>
              <a:defRPr sz="8000">
                <a:solidFill>
                  <a:srgbClr val="314256"/>
                </a:solidFill>
              </a:defRPr>
            </a:lvl7pPr>
            <a:lvl8pPr lvl="7" algn="r" rtl="0">
              <a:spcBef>
                <a:spcPts val="0"/>
              </a:spcBef>
              <a:spcAft>
                <a:spcPts val="0"/>
              </a:spcAft>
              <a:buClr>
                <a:srgbClr val="314256"/>
              </a:buClr>
              <a:buSzPts val="6000"/>
              <a:buNone/>
              <a:defRPr sz="8000">
                <a:solidFill>
                  <a:srgbClr val="314256"/>
                </a:solidFill>
              </a:defRPr>
            </a:lvl8pPr>
            <a:lvl9pPr lvl="8" algn="r" rtl="0">
              <a:spcBef>
                <a:spcPts val="0"/>
              </a:spcBef>
              <a:spcAft>
                <a:spcPts val="0"/>
              </a:spcAft>
              <a:buClr>
                <a:srgbClr val="314256"/>
              </a:buClr>
              <a:buSzPts val="6000"/>
              <a:buNone/>
              <a:defRPr sz="8000">
                <a:solidFill>
                  <a:srgbClr val="314256"/>
                </a:solidFill>
              </a:defRPr>
            </a:lvl9pPr>
          </a:lstStyle>
          <a:p>
            <a:endParaRPr/>
          </a:p>
        </p:txBody>
      </p:sp>
    </p:spTree>
    <p:extLst>
      <p:ext uri="{BB962C8B-B14F-4D97-AF65-F5344CB8AC3E}">
        <p14:creationId xmlns:p14="http://schemas.microsoft.com/office/powerpoint/2010/main" val="43490167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43518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0" name="Freeform: Shape 9">
            <a:extLst>
              <a:ext uri="{FF2B5EF4-FFF2-40B4-BE49-F238E27FC236}">
                <a16:creationId xmlns:a16="http://schemas.microsoft.com/office/drawing/2014/main" id="{93EBF5BD-BDB4-4EDA-80D9-62417648E9A9}"/>
              </a:ext>
            </a:extLst>
          </p:cNvPr>
          <p:cNvSpPr/>
          <p:nvPr userDrawn="1"/>
        </p:nvSpPr>
        <p:spPr>
          <a:xfrm>
            <a:off x="0" y="6147537"/>
            <a:ext cx="12192000" cy="722424"/>
          </a:xfrm>
          <a:custGeom>
            <a:avLst/>
            <a:gdLst>
              <a:gd name="connsiteX0" fmla="*/ 9381227 w 12192000"/>
              <a:gd name="connsiteY0" fmla="*/ 0 h 722424"/>
              <a:gd name="connsiteX1" fmla="*/ 9628588 w 12192000"/>
              <a:gd name="connsiteY1" fmla="*/ 97110 h 722424"/>
              <a:gd name="connsiteX2" fmla="*/ 9664383 w 12192000"/>
              <a:gd name="connsiteY2" fmla="*/ 138229 h 722424"/>
              <a:gd name="connsiteX3" fmla="*/ 9747177 w 12192000"/>
              <a:gd name="connsiteY3" fmla="*/ 128344 h 722424"/>
              <a:gd name="connsiteX4" fmla="*/ 9967039 w 12192000"/>
              <a:gd name="connsiteY4" fmla="*/ 191996 h 722424"/>
              <a:gd name="connsiteX5" fmla="*/ 10010266 w 12192000"/>
              <a:gd name="connsiteY5" fmla="*/ 225799 h 722424"/>
              <a:gd name="connsiteX6" fmla="*/ 10023948 w 12192000"/>
              <a:gd name="connsiteY6" fmla="*/ 210081 h 722424"/>
              <a:gd name="connsiteX7" fmla="*/ 10302008 w 12192000"/>
              <a:gd name="connsiteY7" fmla="*/ 100919 h 722424"/>
              <a:gd name="connsiteX8" fmla="*/ 10664342 w 12192000"/>
              <a:gd name="connsiteY8" fmla="*/ 328549 h 722424"/>
              <a:gd name="connsiteX9" fmla="*/ 10665904 w 12192000"/>
              <a:gd name="connsiteY9" fmla="*/ 335885 h 722424"/>
              <a:gd name="connsiteX10" fmla="*/ 10694098 w 12192000"/>
              <a:gd name="connsiteY10" fmla="*/ 321381 h 722424"/>
              <a:gd name="connsiteX11" fmla="*/ 10847163 w 12192000"/>
              <a:gd name="connsiteY11" fmla="*/ 292092 h 722424"/>
              <a:gd name="connsiteX12" fmla="*/ 11067025 w 12192000"/>
              <a:gd name="connsiteY12" fmla="*/ 355744 h 722424"/>
              <a:gd name="connsiteX13" fmla="*/ 11092379 w 12192000"/>
              <a:gd name="connsiteY13" fmla="*/ 375571 h 722424"/>
              <a:gd name="connsiteX14" fmla="*/ 11145253 w 12192000"/>
              <a:gd name="connsiteY14" fmla="*/ 334223 h 722424"/>
              <a:gd name="connsiteX15" fmla="*/ 11365115 w 12192000"/>
              <a:gd name="connsiteY15" fmla="*/ 270571 h 722424"/>
              <a:gd name="connsiteX16" fmla="*/ 11727448 w 12192000"/>
              <a:gd name="connsiteY16" fmla="*/ 498202 h 722424"/>
              <a:gd name="connsiteX17" fmla="*/ 11731256 w 12192000"/>
              <a:gd name="connsiteY17" fmla="*/ 516075 h 722424"/>
              <a:gd name="connsiteX18" fmla="*/ 11787810 w 12192000"/>
              <a:gd name="connsiteY18" fmla="*/ 510671 h 722424"/>
              <a:gd name="connsiteX19" fmla="*/ 11790458 w 12192000"/>
              <a:gd name="connsiteY19" fmla="*/ 498238 h 722424"/>
              <a:gd name="connsiteX20" fmla="*/ 12000600 w 12192000"/>
              <a:gd name="connsiteY20" fmla="*/ 366220 h 722424"/>
              <a:gd name="connsiteX21" fmla="*/ 12161866 w 12192000"/>
              <a:gd name="connsiteY21" fmla="*/ 429531 h 722424"/>
              <a:gd name="connsiteX22" fmla="*/ 12192000 w 12192000"/>
              <a:gd name="connsiteY22" fmla="*/ 471892 h 722424"/>
              <a:gd name="connsiteX23" fmla="*/ 12192000 w 12192000"/>
              <a:gd name="connsiteY23" fmla="*/ 692861 h 722424"/>
              <a:gd name="connsiteX24" fmla="*/ 12170970 w 12192000"/>
              <a:gd name="connsiteY24" fmla="*/ 722424 h 722424"/>
              <a:gd name="connsiteX25" fmla="*/ 7083124 w 12192000"/>
              <a:gd name="connsiteY25" fmla="*/ 722424 h 722424"/>
              <a:gd name="connsiteX26" fmla="*/ 7064687 w 12192000"/>
              <a:gd name="connsiteY26" fmla="*/ 635873 h 722424"/>
              <a:gd name="connsiteX27" fmla="*/ 7070633 w 12192000"/>
              <a:gd name="connsiteY27" fmla="*/ 607957 h 722424"/>
              <a:gd name="connsiteX28" fmla="*/ 7048484 w 12192000"/>
              <a:gd name="connsiteY28" fmla="*/ 646633 h 722424"/>
              <a:gd name="connsiteX29" fmla="*/ 6986810 w 12192000"/>
              <a:gd name="connsiteY29" fmla="*/ 714133 h 722424"/>
              <a:gd name="connsiteX30" fmla="*/ 6974500 w 12192000"/>
              <a:gd name="connsiteY30" fmla="*/ 722424 h 722424"/>
              <a:gd name="connsiteX31" fmla="*/ 6473658 w 12192000"/>
              <a:gd name="connsiteY31" fmla="*/ 722424 h 722424"/>
              <a:gd name="connsiteX32" fmla="*/ 6452315 w 12192000"/>
              <a:gd name="connsiteY32" fmla="*/ 704044 h 722424"/>
              <a:gd name="connsiteX33" fmla="*/ 6456230 w 12192000"/>
              <a:gd name="connsiteY33" fmla="*/ 722424 h 722424"/>
              <a:gd name="connsiteX34" fmla="*/ 12828 w 12192000"/>
              <a:gd name="connsiteY34" fmla="*/ 722424 h 722424"/>
              <a:gd name="connsiteX35" fmla="*/ 0 w 12192000"/>
              <a:gd name="connsiteY35" fmla="*/ 665416 h 722424"/>
              <a:gd name="connsiteX36" fmla="*/ 415407 w 12192000"/>
              <a:gd name="connsiteY36" fmla="*/ 292713 h 722424"/>
              <a:gd name="connsiteX37" fmla="*/ 647665 w 12192000"/>
              <a:gd name="connsiteY37" fmla="*/ 356365 h 722424"/>
              <a:gd name="connsiteX38" fmla="*/ 695234 w 12192000"/>
              <a:gd name="connsiteY38" fmla="*/ 391579 h 722424"/>
              <a:gd name="connsiteX39" fmla="*/ 748462 w 12192000"/>
              <a:gd name="connsiteY39" fmla="*/ 376754 h 722424"/>
              <a:gd name="connsiteX40" fmla="*/ 832181 w 12192000"/>
              <a:gd name="connsiteY40" fmla="*/ 369182 h 722424"/>
              <a:gd name="connsiteX41" fmla="*/ 993876 w 12192000"/>
              <a:gd name="connsiteY41" fmla="*/ 398471 h 722424"/>
              <a:gd name="connsiteX42" fmla="*/ 1026724 w 12192000"/>
              <a:gd name="connsiteY42" fmla="*/ 414467 h 722424"/>
              <a:gd name="connsiteX43" fmla="*/ 1041388 w 12192000"/>
              <a:gd name="connsiteY43" fmla="*/ 390229 h 722424"/>
              <a:gd name="connsiteX44" fmla="*/ 1385850 w 12192000"/>
              <a:gd name="connsiteY44" fmla="*/ 225907 h 722424"/>
              <a:gd name="connsiteX45" fmla="*/ 1618108 w 12192000"/>
              <a:gd name="connsiteY45" fmla="*/ 289559 h 722424"/>
              <a:gd name="connsiteX46" fmla="*/ 1650849 w 12192000"/>
              <a:gd name="connsiteY46" fmla="*/ 313796 h 722424"/>
              <a:gd name="connsiteX47" fmla="*/ 1658951 w 12192000"/>
              <a:gd name="connsiteY47" fmla="*/ 304985 h 722424"/>
              <a:gd name="connsiteX48" fmla="*/ 1952689 w 12192000"/>
              <a:gd name="connsiteY48" fmla="*/ 195823 h 722424"/>
              <a:gd name="connsiteX49" fmla="*/ 2246426 w 12192000"/>
              <a:gd name="connsiteY49" fmla="*/ 304985 h 722424"/>
              <a:gd name="connsiteX50" fmla="*/ 2256145 w 12192000"/>
              <a:gd name="connsiteY50" fmla="*/ 315554 h 722424"/>
              <a:gd name="connsiteX51" fmla="*/ 2261919 w 12192000"/>
              <a:gd name="connsiteY51" fmla="*/ 306011 h 722424"/>
              <a:gd name="connsiteX52" fmla="*/ 2606381 w 12192000"/>
              <a:gd name="connsiteY52" fmla="*/ 141690 h 722424"/>
              <a:gd name="connsiteX53" fmla="*/ 2838640 w 12192000"/>
              <a:gd name="connsiteY53" fmla="*/ 205342 h 722424"/>
              <a:gd name="connsiteX54" fmla="*/ 2855722 w 12192000"/>
              <a:gd name="connsiteY54" fmla="*/ 217987 h 722424"/>
              <a:gd name="connsiteX55" fmla="*/ 2893007 w 12192000"/>
              <a:gd name="connsiteY55" fmla="*/ 199830 h 722424"/>
              <a:gd name="connsiteX56" fmla="*/ 3054703 w 12192000"/>
              <a:gd name="connsiteY56" fmla="*/ 170541 h 722424"/>
              <a:gd name="connsiteX57" fmla="*/ 3348440 w 12192000"/>
              <a:gd name="connsiteY57" fmla="*/ 279703 h 722424"/>
              <a:gd name="connsiteX58" fmla="*/ 3385274 w 12192000"/>
              <a:gd name="connsiteY58" fmla="*/ 319757 h 722424"/>
              <a:gd name="connsiteX59" fmla="*/ 3422856 w 12192000"/>
              <a:gd name="connsiteY59" fmla="*/ 288067 h 722424"/>
              <a:gd name="connsiteX60" fmla="*/ 3655114 w 12192000"/>
              <a:gd name="connsiteY60" fmla="*/ 215562 h 722424"/>
              <a:gd name="connsiteX61" fmla="*/ 3738834 w 12192000"/>
              <a:gd name="connsiteY61" fmla="*/ 224187 h 722424"/>
              <a:gd name="connsiteX62" fmla="*/ 3752633 w 12192000"/>
              <a:gd name="connsiteY62" fmla="*/ 228564 h 722424"/>
              <a:gd name="connsiteX63" fmla="*/ 3761041 w 12192000"/>
              <a:gd name="connsiteY63" fmla="*/ 219422 h 722424"/>
              <a:gd name="connsiteX64" fmla="*/ 4054775 w 12192000"/>
              <a:gd name="connsiteY64" fmla="*/ 110260 h 722424"/>
              <a:gd name="connsiteX65" fmla="*/ 4287034 w 12192000"/>
              <a:gd name="connsiteY65" fmla="*/ 173912 h 722424"/>
              <a:gd name="connsiteX66" fmla="*/ 4341837 w 12192000"/>
              <a:gd name="connsiteY66" fmla="*/ 214480 h 722424"/>
              <a:gd name="connsiteX67" fmla="*/ 4370347 w 12192000"/>
              <a:gd name="connsiteY67" fmla="*/ 193376 h 722424"/>
              <a:gd name="connsiteX68" fmla="*/ 4602604 w 12192000"/>
              <a:gd name="connsiteY68" fmla="*/ 129724 h 722424"/>
              <a:gd name="connsiteX69" fmla="*/ 4947064 w 12192000"/>
              <a:gd name="connsiteY69" fmla="*/ 294045 h 722424"/>
              <a:gd name="connsiteX70" fmla="*/ 4965679 w 12192000"/>
              <a:gd name="connsiteY70" fmla="*/ 324816 h 722424"/>
              <a:gd name="connsiteX71" fmla="*/ 4988215 w 12192000"/>
              <a:gd name="connsiteY71" fmla="*/ 318540 h 722424"/>
              <a:gd name="connsiteX72" fmla="*/ 5064043 w 12192000"/>
              <a:gd name="connsiteY72" fmla="*/ 311682 h 722424"/>
              <a:gd name="connsiteX73" fmla="*/ 5089870 w 12192000"/>
              <a:gd name="connsiteY73" fmla="*/ 283596 h 722424"/>
              <a:gd name="connsiteX74" fmla="*/ 5383609 w 12192000"/>
              <a:gd name="connsiteY74" fmla="*/ 174434 h 722424"/>
              <a:gd name="connsiteX75" fmla="*/ 5615868 w 12192000"/>
              <a:gd name="connsiteY75" fmla="*/ 238086 h 722424"/>
              <a:gd name="connsiteX76" fmla="*/ 5638857 w 12192000"/>
              <a:gd name="connsiteY76" fmla="*/ 255105 h 722424"/>
              <a:gd name="connsiteX77" fmla="*/ 5639670 w 12192000"/>
              <a:gd name="connsiteY77" fmla="*/ 251290 h 722424"/>
              <a:gd name="connsiteX78" fmla="*/ 6002002 w 12192000"/>
              <a:gd name="connsiteY78" fmla="*/ 23660 h 722424"/>
              <a:gd name="connsiteX79" fmla="*/ 6364336 w 12192000"/>
              <a:gd name="connsiteY79" fmla="*/ 251290 h 722424"/>
              <a:gd name="connsiteX80" fmla="*/ 6369684 w 12192000"/>
              <a:gd name="connsiteY80" fmla="*/ 276397 h 722424"/>
              <a:gd name="connsiteX81" fmla="*/ 6396330 w 12192000"/>
              <a:gd name="connsiteY81" fmla="*/ 229869 h 722424"/>
              <a:gd name="connsiteX82" fmla="*/ 6722407 w 12192000"/>
              <a:gd name="connsiteY82" fmla="*/ 65548 h 722424"/>
              <a:gd name="connsiteX83" fmla="*/ 7000467 w 12192000"/>
              <a:gd name="connsiteY83" fmla="*/ 174710 h 722424"/>
              <a:gd name="connsiteX84" fmla="*/ 7029242 w 12192000"/>
              <a:gd name="connsiteY84" fmla="*/ 207765 h 722424"/>
              <a:gd name="connsiteX85" fmla="*/ 7052070 w 12192000"/>
              <a:gd name="connsiteY85" fmla="*/ 167904 h 722424"/>
              <a:gd name="connsiteX86" fmla="*/ 7378148 w 12192000"/>
              <a:gd name="connsiteY86" fmla="*/ 3583 h 722424"/>
              <a:gd name="connsiteX87" fmla="*/ 7598010 w 12192000"/>
              <a:gd name="connsiteY87" fmla="*/ 67235 h 722424"/>
              <a:gd name="connsiteX88" fmla="*/ 7638413 w 12192000"/>
              <a:gd name="connsiteY88" fmla="*/ 98830 h 722424"/>
              <a:gd name="connsiteX89" fmla="*/ 7691091 w 12192000"/>
              <a:gd name="connsiteY89" fmla="*/ 93797 h 722424"/>
              <a:gd name="connsiteX90" fmla="*/ 7994531 w 12192000"/>
              <a:gd name="connsiteY90" fmla="*/ 229426 h 722424"/>
              <a:gd name="connsiteX91" fmla="*/ 8041237 w 12192000"/>
              <a:gd name="connsiteY91" fmla="*/ 302389 h 722424"/>
              <a:gd name="connsiteX92" fmla="*/ 8050122 w 12192000"/>
              <a:gd name="connsiteY92" fmla="*/ 292182 h 722424"/>
              <a:gd name="connsiteX93" fmla="*/ 8328182 w 12192000"/>
              <a:gd name="connsiteY93" fmla="*/ 183020 h 722424"/>
              <a:gd name="connsiteX94" fmla="*/ 8548044 w 12192000"/>
              <a:gd name="connsiteY94" fmla="*/ 246672 h 722424"/>
              <a:gd name="connsiteX95" fmla="*/ 8598621 w 12192000"/>
              <a:gd name="connsiteY95" fmla="*/ 286223 h 722424"/>
              <a:gd name="connsiteX96" fmla="*/ 8598647 w 12192000"/>
              <a:gd name="connsiteY96" fmla="*/ 286193 h 722424"/>
              <a:gd name="connsiteX97" fmla="*/ 8876707 w 12192000"/>
              <a:gd name="connsiteY97" fmla="*/ 177031 h 722424"/>
              <a:gd name="connsiteX98" fmla="*/ 9047191 w 12192000"/>
              <a:gd name="connsiteY98" fmla="*/ 213783 h 722424"/>
              <a:gd name="connsiteX99" fmla="*/ 9055526 w 12192000"/>
              <a:gd name="connsiteY99" fmla="*/ 218324 h 722424"/>
              <a:gd name="connsiteX100" fmla="*/ 9058897 w 12192000"/>
              <a:gd name="connsiteY100" fmla="*/ 202498 h 722424"/>
              <a:gd name="connsiteX101" fmla="*/ 9381227 w 12192000"/>
              <a:gd name="connsiteY101" fmla="*/ 0 h 722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192000" h="722424">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dirty="0">
              <a:solidFill>
                <a:prstClr val="white"/>
              </a:solidFill>
            </a:endParaRPr>
          </a:p>
        </p:txBody>
      </p:sp>
      <p:sp>
        <p:nvSpPr>
          <p:cNvPr id="8" name="Freeform: Shape 7">
            <a:extLst>
              <a:ext uri="{FF2B5EF4-FFF2-40B4-BE49-F238E27FC236}">
                <a16:creationId xmlns:a16="http://schemas.microsoft.com/office/drawing/2014/main" id="{515D09CC-EA41-4CE9-B520-4B37AF49794B}"/>
              </a:ext>
            </a:extLst>
          </p:cNvPr>
          <p:cNvSpPr/>
          <p:nvPr userDrawn="1"/>
        </p:nvSpPr>
        <p:spPr>
          <a:xfrm flipH="1">
            <a:off x="0" y="6381796"/>
            <a:ext cx="12192000" cy="488165"/>
          </a:xfrm>
          <a:custGeom>
            <a:avLst/>
            <a:gdLst>
              <a:gd name="connsiteX0" fmla="*/ 2697788 w 12192000"/>
              <a:gd name="connsiteY0" fmla="*/ 0 h 488165"/>
              <a:gd name="connsiteX1" fmla="*/ 2412743 w 12192000"/>
              <a:gd name="connsiteY1" fmla="*/ 188940 h 488165"/>
              <a:gd name="connsiteX2" fmla="*/ 2410667 w 12192000"/>
              <a:gd name="connsiteY2" fmla="*/ 199221 h 488165"/>
              <a:gd name="connsiteX3" fmla="*/ 2404214 w 12192000"/>
              <a:gd name="connsiteY3" fmla="*/ 193897 h 488165"/>
              <a:gd name="connsiteX4" fmla="*/ 2231250 w 12192000"/>
              <a:gd name="connsiteY4" fmla="*/ 141064 h 488165"/>
              <a:gd name="connsiteX5" fmla="*/ 2110835 w 12192000"/>
              <a:gd name="connsiteY5" fmla="*/ 165374 h 488165"/>
              <a:gd name="connsiteX6" fmla="*/ 2096679 w 12192000"/>
              <a:gd name="connsiteY6" fmla="*/ 173058 h 488165"/>
              <a:gd name="connsiteX7" fmla="*/ 2063894 w 12192000"/>
              <a:gd name="connsiteY7" fmla="*/ 133322 h 488165"/>
              <a:gd name="connsiteX8" fmla="*/ 1845146 w 12192000"/>
              <a:gd name="connsiteY8" fmla="*/ 42714 h 488165"/>
              <a:gd name="connsiteX9" fmla="*/ 1588623 w 12192000"/>
              <a:gd name="connsiteY9" fmla="*/ 179105 h 488165"/>
              <a:gd name="connsiteX10" fmla="*/ 1579781 w 12192000"/>
              <a:gd name="connsiteY10" fmla="*/ 195395 h 488165"/>
              <a:gd name="connsiteX11" fmla="*/ 1519900 w 12192000"/>
              <a:gd name="connsiteY11" fmla="*/ 201432 h 488165"/>
              <a:gd name="connsiteX12" fmla="*/ 1343532 w 12192000"/>
              <a:gd name="connsiteY12" fmla="*/ 307723 h 488165"/>
              <a:gd name="connsiteX13" fmla="*/ 1341283 w 12192000"/>
              <a:gd name="connsiteY13" fmla="*/ 311643 h 488165"/>
              <a:gd name="connsiteX14" fmla="*/ 1311629 w 12192000"/>
              <a:gd name="connsiteY14" fmla="*/ 295547 h 488165"/>
              <a:gd name="connsiteX15" fmla="*/ 1191214 w 12192000"/>
              <a:gd name="connsiteY15" fmla="*/ 271237 h 488165"/>
              <a:gd name="connsiteX16" fmla="*/ 1043756 w 12192000"/>
              <a:gd name="connsiteY16" fmla="*/ 308574 h 488165"/>
              <a:gd name="connsiteX17" fmla="*/ 1010986 w 12192000"/>
              <a:gd name="connsiteY17" fmla="*/ 331863 h 488165"/>
              <a:gd name="connsiteX18" fmla="*/ 966813 w 12192000"/>
              <a:gd name="connsiteY18" fmla="*/ 336316 h 488165"/>
              <a:gd name="connsiteX19" fmla="*/ 899053 w 12192000"/>
              <a:gd name="connsiteY19" fmla="*/ 357350 h 488165"/>
              <a:gd name="connsiteX20" fmla="*/ 870729 w 12192000"/>
              <a:gd name="connsiteY20" fmla="*/ 372723 h 488165"/>
              <a:gd name="connsiteX21" fmla="*/ 864057 w 12192000"/>
              <a:gd name="connsiteY21" fmla="*/ 367218 h 488165"/>
              <a:gd name="connsiteX22" fmla="*/ 691093 w 12192000"/>
              <a:gd name="connsiteY22" fmla="*/ 314385 h 488165"/>
              <a:gd name="connsiteX23" fmla="*/ 472345 w 12192000"/>
              <a:gd name="connsiteY23" fmla="*/ 404993 h 488165"/>
              <a:gd name="connsiteX24" fmla="*/ 459601 w 12192000"/>
              <a:gd name="connsiteY24" fmla="*/ 420439 h 488165"/>
              <a:gd name="connsiteX25" fmla="*/ 426235 w 12192000"/>
              <a:gd name="connsiteY25" fmla="*/ 402329 h 488165"/>
              <a:gd name="connsiteX26" fmla="*/ 274451 w 12192000"/>
              <a:gd name="connsiteY26" fmla="*/ 371685 h 488165"/>
              <a:gd name="connsiteX27" fmla="*/ 56429 w 12192000"/>
              <a:gd name="connsiteY27" fmla="*/ 438282 h 488165"/>
              <a:gd name="connsiteX28" fmla="*/ 0 w 12192000"/>
              <a:gd name="connsiteY28" fmla="*/ 484839 h 488165"/>
              <a:gd name="connsiteX29" fmla="*/ 0 w 12192000"/>
              <a:gd name="connsiteY29" fmla="*/ 488165 h 488165"/>
              <a:gd name="connsiteX30" fmla="*/ 12192000 w 12192000"/>
              <a:gd name="connsiteY30" fmla="*/ 488165 h 488165"/>
              <a:gd name="connsiteX31" fmla="*/ 12192000 w 12192000"/>
              <a:gd name="connsiteY31" fmla="*/ 417342 h 488165"/>
              <a:gd name="connsiteX32" fmla="*/ 12183125 w 12192000"/>
              <a:gd name="connsiteY32" fmla="*/ 411358 h 488165"/>
              <a:gd name="connsiteX33" fmla="*/ 12103862 w 12192000"/>
              <a:gd name="connsiteY33" fmla="*/ 395355 h 488165"/>
              <a:gd name="connsiteX34" fmla="*/ 12062823 w 12192000"/>
              <a:gd name="connsiteY34" fmla="*/ 399492 h 488165"/>
              <a:gd name="connsiteX35" fmla="*/ 12032697 w 12192000"/>
              <a:gd name="connsiteY35" fmla="*/ 408844 h 488165"/>
              <a:gd name="connsiteX36" fmla="*/ 12031247 w 12192000"/>
              <a:gd name="connsiteY36" fmla="*/ 401661 h 488165"/>
              <a:gd name="connsiteX37" fmla="*/ 11804447 w 12192000"/>
              <a:gd name="connsiteY37" fmla="*/ 251328 h 488165"/>
              <a:gd name="connsiteX38" fmla="*/ 11666826 w 12192000"/>
              <a:gd name="connsiteY38" fmla="*/ 293365 h 488165"/>
              <a:gd name="connsiteX39" fmla="*/ 11633620 w 12192000"/>
              <a:gd name="connsiteY39" fmla="*/ 320763 h 488165"/>
              <a:gd name="connsiteX40" fmla="*/ 11628501 w 12192000"/>
              <a:gd name="connsiteY40" fmla="*/ 316540 h 488165"/>
              <a:gd name="connsiteX41" fmla="*/ 11439637 w 12192000"/>
              <a:gd name="connsiteY41" fmla="*/ 258850 h 488165"/>
              <a:gd name="connsiteX42" fmla="*/ 11159532 w 12192000"/>
              <a:gd name="connsiteY42" fmla="*/ 407780 h 488165"/>
              <a:gd name="connsiteX43" fmla="*/ 11133249 w 12192000"/>
              <a:gd name="connsiteY43" fmla="*/ 456201 h 488165"/>
              <a:gd name="connsiteX44" fmla="*/ 11130393 w 12192000"/>
              <a:gd name="connsiteY44" fmla="*/ 457575 h 488165"/>
              <a:gd name="connsiteX45" fmla="*/ 11121802 w 12192000"/>
              <a:gd name="connsiteY45" fmla="*/ 464662 h 488165"/>
              <a:gd name="connsiteX46" fmla="*/ 11105739 w 12192000"/>
              <a:gd name="connsiteY46" fmla="*/ 385098 h 488165"/>
              <a:gd name="connsiteX47" fmla="*/ 10878939 w 12192000"/>
              <a:gd name="connsiteY47" fmla="*/ 234765 h 488165"/>
              <a:gd name="connsiteX48" fmla="*/ 10652139 w 12192000"/>
              <a:gd name="connsiteY48" fmla="*/ 385098 h 488165"/>
              <a:gd name="connsiteX49" fmla="*/ 10640286 w 12192000"/>
              <a:gd name="connsiteY49" fmla="*/ 443809 h 488165"/>
              <a:gd name="connsiteX50" fmla="*/ 10632922 w 12192000"/>
              <a:gd name="connsiteY50" fmla="*/ 439812 h 488165"/>
              <a:gd name="connsiteX51" fmla="*/ 10586719 w 12192000"/>
              <a:gd name="connsiteY51" fmla="*/ 425470 h 488165"/>
              <a:gd name="connsiteX52" fmla="*/ 10578669 w 12192000"/>
              <a:gd name="connsiteY52" fmla="*/ 424659 h 488165"/>
              <a:gd name="connsiteX53" fmla="*/ 10540357 w 12192000"/>
              <a:gd name="connsiteY53" fmla="*/ 367834 h 488165"/>
              <a:gd name="connsiteX54" fmla="*/ 10366307 w 12192000"/>
              <a:gd name="connsiteY54" fmla="*/ 295740 h 488165"/>
              <a:gd name="connsiteX55" fmla="*/ 10270498 w 12192000"/>
              <a:gd name="connsiteY55" fmla="*/ 315083 h 488165"/>
              <a:gd name="connsiteX56" fmla="*/ 10267631 w 12192000"/>
              <a:gd name="connsiteY56" fmla="*/ 316639 h 488165"/>
              <a:gd name="connsiteX57" fmla="*/ 10264594 w 12192000"/>
              <a:gd name="connsiteY57" fmla="*/ 301594 h 488165"/>
              <a:gd name="connsiteX58" fmla="*/ 10037792 w 12192000"/>
              <a:gd name="connsiteY58" fmla="*/ 151262 h 488165"/>
              <a:gd name="connsiteX59" fmla="*/ 9941983 w 12192000"/>
              <a:gd name="connsiteY59" fmla="*/ 170605 h 488165"/>
              <a:gd name="connsiteX60" fmla="*/ 9932834 w 12192000"/>
              <a:gd name="connsiteY60" fmla="*/ 175570 h 488165"/>
              <a:gd name="connsiteX61" fmla="*/ 9891633 w 12192000"/>
              <a:gd name="connsiteY61" fmla="*/ 171417 h 488165"/>
              <a:gd name="connsiteX62" fmla="*/ 9578239 w 12192000"/>
              <a:gd name="connsiteY62" fmla="*/ 379147 h 488165"/>
              <a:gd name="connsiteX63" fmla="*/ 9571593 w 12192000"/>
              <a:gd name="connsiteY63" fmla="*/ 412069 h 488165"/>
              <a:gd name="connsiteX64" fmla="*/ 9537676 w 12192000"/>
              <a:gd name="connsiteY64" fmla="*/ 393659 h 488165"/>
              <a:gd name="connsiteX65" fmla="*/ 9438057 w 12192000"/>
              <a:gd name="connsiteY65" fmla="*/ 373547 h 488165"/>
              <a:gd name="connsiteX66" fmla="*/ 9386478 w 12192000"/>
              <a:gd name="connsiteY66" fmla="*/ 378747 h 488165"/>
              <a:gd name="connsiteX67" fmla="*/ 9384764 w 12192000"/>
              <a:gd name="connsiteY67" fmla="*/ 379279 h 488165"/>
              <a:gd name="connsiteX68" fmla="*/ 9356370 w 12192000"/>
              <a:gd name="connsiteY68" fmla="*/ 326966 h 488165"/>
              <a:gd name="connsiteX69" fmla="*/ 9099846 w 12192000"/>
              <a:gd name="connsiteY69" fmla="*/ 190574 h 488165"/>
              <a:gd name="connsiteX70" fmla="*/ 8843324 w 12192000"/>
              <a:gd name="connsiteY70" fmla="*/ 326966 h 488165"/>
              <a:gd name="connsiteX71" fmla="*/ 8837922 w 12192000"/>
              <a:gd name="connsiteY71" fmla="*/ 336919 h 488165"/>
              <a:gd name="connsiteX72" fmla="*/ 8777269 w 12192000"/>
              <a:gd name="connsiteY72" fmla="*/ 286876 h 488165"/>
              <a:gd name="connsiteX73" fmla="*/ 8539902 w 12192000"/>
              <a:gd name="connsiteY73" fmla="*/ 214371 h 488165"/>
              <a:gd name="connsiteX74" fmla="*/ 8302533 w 12192000"/>
              <a:gd name="connsiteY74" fmla="*/ 286876 h 488165"/>
              <a:gd name="connsiteX75" fmla="*/ 8264230 w 12192000"/>
              <a:gd name="connsiteY75" fmla="*/ 318480 h 488165"/>
              <a:gd name="connsiteX76" fmla="*/ 8252614 w 12192000"/>
              <a:gd name="connsiteY76" fmla="*/ 324064 h 488165"/>
              <a:gd name="connsiteX77" fmla="*/ 8234834 w 12192000"/>
              <a:gd name="connsiteY77" fmla="*/ 338734 h 488165"/>
              <a:gd name="connsiteX78" fmla="*/ 8208461 w 12192000"/>
              <a:gd name="connsiteY78" fmla="*/ 290142 h 488165"/>
              <a:gd name="connsiteX79" fmla="*/ 7951941 w 12192000"/>
              <a:gd name="connsiteY79" fmla="*/ 153751 h 488165"/>
              <a:gd name="connsiteX80" fmla="*/ 7713227 w 12192000"/>
              <a:gd name="connsiteY80" fmla="*/ 266327 h 488165"/>
              <a:gd name="connsiteX81" fmla="*/ 7675799 w 12192000"/>
              <a:gd name="connsiteY81" fmla="*/ 328018 h 488165"/>
              <a:gd name="connsiteX82" fmla="*/ 7649999 w 12192000"/>
              <a:gd name="connsiteY82" fmla="*/ 314014 h 488165"/>
              <a:gd name="connsiteX83" fmla="*/ 7641007 w 12192000"/>
              <a:gd name="connsiteY83" fmla="*/ 269483 h 488165"/>
              <a:gd name="connsiteX84" fmla="*/ 7355962 w 12192000"/>
              <a:gd name="connsiteY84" fmla="*/ 80543 h 488165"/>
              <a:gd name="connsiteX85" fmla="*/ 7137215 w 12192000"/>
              <a:gd name="connsiteY85" fmla="*/ 171151 h 488165"/>
              <a:gd name="connsiteX86" fmla="*/ 7117143 w 12192000"/>
              <a:gd name="connsiteY86" fmla="*/ 195477 h 488165"/>
              <a:gd name="connsiteX87" fmla="*/ 7088841 w 12192000"/>
              <a:gd name="connsiteY87" fmla="*/ 161174 h 488165"/>
              <a:gd name="connsiteX88" fmla="*/ 6870093 w 12192000"/>
              <a:gd name="connsiteY88" fmla="*/ 70566 h 488165"/>
              <a:gd name="connsiteX89" fmla="*/ 6697129 w 12192000"/>
              <a:gd name="connsiteY89" fmla="*/ 123399 h 488165"/>
              <a:gd name="connsiteX90" fmla="*/ 6684995 w 12192000"/>
              <a:gd name="connsiteY90" fmla="*/ 133411 h 488165"/>
              <a:gd name="connsiteX91" fmla="*/ 6644023 w 12192000"/>
              <a:gd name="connsiteY91" fmla="*/ 120692 h 488165"/>
              <a:gd name="connsiteX92" fmla="*/ 6557873 w 12192000"/>
              <a:gd name="connsiteY92" fmla="*/ 112008 h 488165"/>
              <a:gd name="connsiteX93" fmla="*/ 6354116 w 12192000"/>
              <a:gd name="connsiteY93" fmla="*/ 163601 h 488165"/>
              <a:gd name="connsiteX94" fmla="*/ 6273160 w 12192000"/>
              <a:gd name="connsiteY94" fmla="*/ 221132 h 488165"/>
              <a:gd name="connsiteX95" fmla="*/ 6272783 w 12192000"/>
              <a:gd name="connsiteY95" fmla="*/ 221015 h 488165"/>
              <a:gd name="connsiteX96" fmla="*/ 6210437 w 12192000"/>
              <a:gd name="connsiteY96" fmla="*/ 214730 h 488165"/>
              <a:gd name="connsiteX97" fmla="*/ 6162864 w 12192000"/>
              <a:gd name="connsiteY97" fmla="*/ 219525 h 488165"/>
              <a:gd name="connsiteX98" fmla="*/ 6161180 w 12192000"/>
              <a:gd name="connsiteY98" fmla="*/ 211185 h 488165"/>
              <a:gd name="connsiteX99" fmla="*/ 5876135 w 12192000"/>
              <a:gd name="connsiteY99" fmla="*/ 22245 h 488165"/>
              <a:gd name="connsiteX100" fmla="*/ 5591090 w 12192000"/>
              <a:gd name="connsiteY100" fmla="*/ 211185 h 488165"/>
              <a:gd name="connsiteX101" fmla="*/ 5577004 w 12192000"/>
              <a:gd name="connsiteY101" fmla="*/ 280957 h 488165"/>
              <a:gd name="connsiteX102" fmla="*/ 5576535 w 12192000"/>
              <a:gd name="connsiteY102" fmla="*/ 280094 h 488165"/>
              <a:gd name="connsiteX103" fmla="*/ 5320012 w 12192000"/>
              <a:gd name="connsiteY103" fmla="*/ 143703 h 488165"/>
              <a:gd name="connsiteX104" fmla="*/ 5199597 w 12192000"/>
              <a:gd name="connsiteY104" fmla="*/ 168013 h 488165"/>
              <a:gd name="connsiteX105" fmla="*/ 5171310 w 12192000"/>
              <a:gd name="connsiteY105" fmla="*/ 183367 h 488165"/>
              <a:gd name="connsiteX106" fmla="*/ 5170430 w 12192000"/>
              <a:gd name="connsiteY106" fmla="*/ 181745 h 488165"/>
              <a:gd name="connsiteX107" fmla="*/ 4913907 w 12192000"/>
              <a:gd name="connsiteY107" fmla="*/ 45354 h 488165"/>
              <a:gd name="connsiteX108" fmla="*/ 4675193 w 12192000"/>
              <a:gd name="connsiteY108" fmla="*/ 157930 h 488165"/>
              <a:gd name="connsiteX109" fmla="*/ 4646008 w 12192000"/>
              <a:gd name="connsiteY109" fmla="*/ 206033 h 488165"/>
              <a:gd name="connsiteX110" fmla="*/ 4619097 w 12192000"/>
              <a:gd name="connsiteY110" fmla="*/ 173417 h 488165"/>
              <a:gd name="connsiteX111" fmla="*/ 4400349 w 12192000"/>
              <a:gd name="connsiteY111" fmla="*/ 82809 h 488165"/>
              <a:gd name="connsiteX112" fmla="*/ 4143826 w 12192000"/>
              <a:gd name="connsiteY112" fmla="*/ 219200 h 488165"/>
              <a:gd name="connsiteX113" fmla="*/ 4136836 w 12192000"/>
              <a:gd name="connsiteY113" fmla="*/ 232080 h 488165"/>
              <a:gd name="connsiteX114" fmla="*/ 4117121 w 12192000"/>
              <a:gd name="connsiteY114" fmla="*/ 221379 h 488165"/>
              <a:gd name="connsiteX115" fmla="*/ 3976611 w 12192000"/>
              <a:gd name="connsiteY115" fmla="*/ 193012 h 488165"/>
              <a:gd name="connsiteX116" fmla="*/ 3721359 w 12192000"/>
              <a:gd name="connsiteY116" fmla="*/ 298740 h 488165"/>
              <a:gd name="connsiteX117" fmla="*/ 3705197 w 12192000"/>
              <a:gd name="connsiteY117" fmla="*/ 318329 h 488165"/>
              <a:gd name="connsiteX118" fmla="*/ 3683571 w 12192000"/>
              <a:gd name="connsiteY118" fmla="*/ 292119 h 488165"/>
              <a:gd name="connsiteX119" fmla="*/ 3425576 w 12192000"/>
              <a:gd name="connsiteY119" fmla="*/ 185254 h 488165"/>
              <a:gd name="connsiteX120" fmla="*/ 3167581 w 12192000"/>
              <a:gd name="connsiteY120" fmla="*/ 292119 h 488165"/>
              <a:gd name="connsiteX121" fmla="*/ 3135507 w 12192000"/>
              <a:gd name="connsiteY121" fmla="*/ 330993 h 488165"/>
              <a:gd name="connsiteX122" fmla="*/ 3106582 w 12192000"/>
              <a:gd name="connsiteY122" fmla="*/ 322014 h 488165"/>
              <a:gd name="connsiteX123" fmla="*/ 3044236 w 12192000"/>
              <a:gd name="connsiteY123" fmla="*/ 315729 h 488165"/>
              <a:gd name="connsiteX124" fmla="*/ 3005060 w 12192000"/>
              <a:gd name="connsiteY124" fmla="*/ 319679 h 488165"/>
              <a:gd name="connsiteX125" fmla="*/ 3007144 w 12192000"/>
              <a:gd name="connsiteY125" fmla="*/ 309355 h 488165"/>
              <a:gd name="connsiteX126" fmla="*/ 2697788 w 12192000"/>
              <a:gd name="connsiteY126" fmla="*/ 0 h 488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12192000" h="488165">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a:solidFill>
                <a:prstClr val="white"/>
              </a:solidFill>
            </a:endParaRPr>
          </a:p>
        </p:txBody>
      </p:sp>
    </p:spTree>
    <p:extLst>
      <p:ext uri="{BB962C8B-B14F-4D97-AF65-F5344CB8AC3E}">
        <p14:creationId xmlns:p14="http://schemas.microsoft.com/office/powerpoint/2010/main" val="5716734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38342030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_Contents slide layout">
    <p:bg>
      <p:bgPr>
        <a:gradFill>
          <a:gsLst>
            <a:gs pos="0">
              <a:schemeClr val="accent2">
                <a:lumMod val="90000"/>
                <a:lumOff val="10000"/>
              </a:schemeClr>
            </a:gs>
            <a:gs pos="50000">
              <a:schemeClr val="accent2">
                <a:lumMod val="40000"/>
                <a:lumOff val="60000"/>
              </a:schemeClr>
            </a:gs>
            <a:gs pos="25000">
              <a:srgbClr val="84CFD2">
                <a:lumMod val="60000"/>
                <a:lumOff val="40000"/>
              </a:srgbClr>
            </a:gs>
            <a:gs pos="75000">
              <a:schemeClr val="accent2">
                <a:lumMod val="60000"/>
                <a:lumOff val="40000"/>
              </a:schemeClr>
            </a:gs>
            <a:gs pos="100000">
              <a:schemeClr val="accent2">
                <a:lumMod val="90000"/>
                <a:lumOff val="10000"/>
              </a:schemeClr>
            </a:gs>
          </a:gsLst>
          <a:lin ang="540000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60485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solidFill>
          <a:schemeClr val="accent2"/>
        </a:solid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52C882D6-F42B-420F-B28D-BA2BD09E51CA}"/>
              </a:ext>
            </a:extLst>
          </p:cNvPr>
          <p:cNvSpPr/>
          <p:nvPr userDrawn="1"/>
        </p:nvSpPr>
        <p:spPr>
          <a:xfrm>
            <a:off x="0" y="6147537"/>
            <a:ext cx="12192000" cy="722424"/>
          </a:xfrm>
          <a:custGeom>
            <a:avLst/>
            <a:gdLst>
              <a:gd name="connsiteX0" fmla="*/ 9381227 w 12192000"/>
              <a:gd name="connsiteY0" fmla="*/ 0 h 722424"/>
              <a:gd name="connsiteX1" fmla="*/ 9628588 w 12192000"/>
              <a:gd name="connsiteY1" fmla="*/ 97110 h 722424"/>
              <a:gd name="connsiteX2" fmla="*/ 9664383 w 12192000"/>
              <a:gd name="connsiteY2" fmla="*/ 138229 h 722424"/>
              <a:gd name="connsiteX3" fmla="*/ 9747177 w 12192000"/>
              <a:gd name="connsiteY3" fmla="*/ 128344 h 722424"/>
              <a:gd name="connsiteX4" fmla="*/ 9967039 w 12192000"/>
              <a:gd name="connsiteY4" fmla="*/ 191996 h 722424"/>
              <a:gd name="connsiteX5" fmla="*/ 10010266 w 12192000"/>
              <a:gd name="connsiteY5" fmla="*/ 225799 h 722424"/>
              <a:gd name="connsiteX6" fmla="*/ 10023948 w 12192000"/>
              <a:gd name="connsiteY6" fmla="*/ 210081 h 722424"/>
              <a:gd name="connsiteX7" fmla="*/ 10302008 w 12192000"/>
              <a:gd name="connsiteY7" fmla="*/ 100919 h 722424"/>
              <a:gd name="connsiteX8" fmla="*/ 10664342 w 12192000"/>
              <a:gd name="connsiteY8" fmla="*/ 328549 h 722424"/>
              <a:gd name="connsiteX9" fmla="*/ 10665904 w 12192000"/>
              <a:gd name="connsiteY9" fmla="*/ 335885 h 722424"/>
              <a:gd name="connsiteX10" fmla="*/ 10694098 w 12192000"/>
              <a:gd name="connsiteY10" fmla="*/ 321381 h 722424"/>
              <a:gd name="connsiteX11" fmla="*/ 10847163 w 12192000"/>
              <a:gd name="connsiteY11" fmla="*/ 292092 h 722424"/>
              <a:gd name="connsiteX12" fmla="*/ 11067025 w 12192000"/>
              <a:gd name="connsiteY12" fmla="*/ 355744 h 722424"/>
              <a:gd name="connsiteX13" fmla="*/ 11092379 w 12192000"/>
              <a:gd name="connsiteY13" fmla="*/ 375571 h 722424"/>
              <a:gd name="connsiteX14" fmla="*/ 11145253 w 12192000"/>
              <a:gd name="connsiteY14" fmla="*/ 334223 h 722424"/>
              <a:gd name="connsiteX15" fmla="*/ 11365115 w 12192000"/>
              <a:gd name="connsiteY15" fmla="*/ 270571 h 722424"/>
              <a:gd name="connsiteX16" fmla="*/ 11727448 w 12192000"/>
              <a:gd name="connsiteY16" fmla="*/ 498202 h 722424"/>
              <a:gd name="connsiteX17" fmla="*/ 11731256 w 12192000"/>
              <a:gd name="connsiteY17" fmla="*/ 516075 h 722424"/>
              <a:gd name="connsiteX18" fmla="*/ 11787810 w 12192000"/>
              <a:gd name="connsiteY18" fmla="*/ 510671 h 722424"/>
              <a:gd name="connsiteX19" fmla="*/ 11790458 w 12192000"/>
              <a:gd name="connsiteY19" fmla="*/ 498238 h 722424"/>
              <a:gd name="connsiteX20" fmla="*/ 12000600 w 12192000"/>
              <a:gd name="connsiteY20" fmla="*/ 366220 h 722424"/>
              <a:gd name="connsiteX21" fmla="*/ 12161866 w 12192000"/>
              <a:gd name="connsiteY21" fmla="*/ 429531 h 722424"/>
              <a:gd name="connsiteX22" fmla="*/ 12192000 w 12192000"/>
              <a:gd name="connsiteY22" fmla="*/ 471892 h 722424"/>
              <a:gd name="connsiteX23" fmla="*/ 12192000 w 12192000"/>
              <a:gd name="connsiteY23" fmla="*/ 692861 h 722424"/>
              <a:gd name="connsiteX24" fmla="*/ 12170970 w 12192000"/>
              <a:gd name="connsiteY24" fmla="*/ 722424 h 722424"/>
              <a:gd name="connsiteX25" fmla="*/ 7083124 w 12192000"/>
              <a:gd name="connsiteY25" fmla="*/ 722424 h 722424"/>
              <a:gd name="connsiteX26" fmla="*/ 7064687 w 12192000"/>
              <a:gd name="connsiteY26" fmla="*/ 635873 h 722424"/>
              <a:gd name="connsiteX27" fmla="*/ 7070633 w 12192000"/>
              <a:gd name="connsiteY27" fmla="*/ 607957 h 722424"/>
              <a:gd name="connsiteX28" fmla="*/ 7048484 w 12192000"/>
              <a:gd name="connsiteY28" fmla="*/ 646633 h 722424"/>
              <a:gd name="connsiteX29" fmla="*/ 6986810 w 12192000"/>
              <a:gd name="connsiteY29" fmla="*/ 714133 h 722424"/>
              <a:gd name="connsiteX30" fmla="*/ 6974500 w 12192000"/>
              <a:gd name="connsiteY30" fmla="*/ 722424 h 722424"/>
              <a:gd name="connsiteX31" fmla="*/ 6473658 w 12192000"/>
              <a:gd name="connsiteY31" fmla="*/ 722424 h 722424"/>
              <a:gd name="connsiteX32" fmla="*/ 6452315 w 12192000"/>
              <a:gd name="connsiteY32" fmla="*/ 704044 h 722424"/>
              <a:gd name="connsiteX33" fmla="*/ 6456230 w 12192000"/>
              <a:gd name="connsiteY33" fmla="*/ 722424 h 722424"/>
              <a:gd name="connsiteX34" fmla="*/ 12828 w 12192000"/>
              <a:gd name="connsiteY34" fmla="*/ 722424 h 722424"/>
              <a:gd name="connsiteX35" fmla="*/ 0 w 12192000"/>
              <a:gd name="connsiteY35" fmla="*/ 665416 h 722424"/>
              <a:gd name="connsiteX36" fmla="*/ 415407 w 12192000"/>
              <a:gd name="connsiteY36" fmla="*/ 292713 h 722424"/>
              <a:gd name="connsiteX37" fmla="*/ 647665 w 12192000"/>
              <a:gd name="connsiteY37" fmla="*/ 356365 h 722424"/>
              <a:gd name="connsiteX38" fmla="*/ 695234 w 12192000"/>
              <a:gd name="connsiteY38" fmla="*/ 391579 h 722424"/>
              <a:gd name="connsiteX39" fmla="*/ 748462 w 12192000"/>
              <a:gd name="connsiteY39" fmla="*/ 376754 h 722424"/>
              <a:gd name="connsiteX40" fmla="*/ 832181 w 12192000"/>
              <a:gd name="connsiteY40" fmla="*/ 369182 h 722424"/>
              <a:gd name="connsiteX41" fmla="*/ 993876 w 12192000"/>
              <a:gd name="connsiteY41" fmla="*/ 398471 h 722424"/>
              <a:gd name="connsiteX42" fmla="*/ 1026724 w 12192000"/>
              <a:gd name="connsiteY42" fmla="*/ 414467 h 722424"/>
              <a:gd name="connsiteX43" fmla="*/ 1041388 w 12192000"/>
              <a:gd name="connsiteY43" fmla="*/ 390229 h 722424"/>
              <a:gd name="connsiteX44" fmla="*/ 1385850 w 12192000"/>
              <a:gd name="connsiteY44" fmla="*/ 225907 h 722424"/>
              <a:gd name="connsiteX45" fmla="*/ 1618108 w 12192000"/>
              <a:gd name="connsiteY45" fmla="*/ 289559 h 722424"/>
              <a:gd name="connsiteX46" fmla="*/ 1650849 w 12192000"/>
              <a:gd name="connsiteY46" fmla="*/ 313796 h 722424"/>
              <a:gd name="connsiteX47" fmla="*/ 1658951 w 12192000"/>
              <a:gd name="connsiteY47" fmla="*/ 304985 h 722424"/>
              <a:gd name="connsiteX48" fmla="*/ 1952689 w 12192000"/>
              <a:gd name="connsiteY48" fmla="*/ 195823 h 722424"/>
              <a:gd name="connsiteX49" fmla="*/ 2246426 w 12192000"/>
              <a:gd name="connsiteY49" fmla="*/ 304985 h 722424"/>
              <a:gd name="connsiteX50" fmla="*/ 2256145 w 12192000"/>
              <a:gd name="connsiteY50" fmla="*/ 315554 h 722424"/>
              <a:gd name="connsiteX51" fmla="*/ 2261919 w 12192000"/>
              <a:gd name="connsiteY51" fmla="*/ 306011 h 722424"/>
              <a:gd name="connsiteX52" fmla="*/ 2606381 w 12192000"/>
              <a:gd name="connsiteY52" fmla="*/ 141690 h 722424"/>
              <a:gd name="connsiteX53" fmla="*/ 2838640 w 12192000"/>
              <a:gd name="connsiteY53" fmla="*/ 205342 h 722424"/>
              <a:gd name="connsiteX54" fmla="*/ 2855722 w 12192000"/>
              <a:gd name="connsiteY54" fmla="*/ 217987 h 722424"/>
              <a:gd name="connsiteX55" fmla="*/ 2893007 w 12192000"/>
              <a:gd name="connsiteY55" fmla="*/ 199830 h 722424"/>
              <a:gd name="connsiteX56" fmla="*/ 3054703 w 12192000"/>
              <a:gd name="connsiteY56" fmla="*/ 170541 h 722424"/>
              <a:gd name="connsiteX57" fmla="*/ 3348440 w 12192000"/>
              <a:gd name="connsiteY57" fmla="*/ 279703 h 722424"/>
              <a:gd name="connsiteX58" fmla="*/ 3385274 w 12192000"/>
              <a:gd name="connsiteY58" fmla="*/ 319757 h 722424"/>
              <a:gd name="connsiteX59" fmla="*/ 3422856 w 12192000"/>
              <a:gd name="connsiteY59" fmla="*/ 288067 h 722424"/>
              <a:gd name="connsiteX60" fmla="*/ 3655114 w 12192000"/>
              <a:gd name="connsiteY60" fmla="*/ 215562 h 722424"/>
              <a:gd name="connsiteX61" fmla="*/ 3738834 w 12192000"/>
              <a:gd name="connsiteY61" fmla="*/ 224187 h 722424"/>
              <a:gd name="connsiteX62" fmla="*/ 3752633 w 12192000"/>
              <a:gd name="connsiteY62" fmla="*/ 228564 h 722424"/>
              <a:gd name="connsiteX63" fmla="*/ 3761041 w 12192000"/>
              <a:gd name="connsiteY63" fmla="*/ 219422 h 722424"/>
              <a:gd name="connsiteX64" fmla="*/ 4054775 w 12192000"/>
              <a:gd name="connsiteY64" fmla="*/ 110260 h 722424"/>
              <a:gd name="connsiteX65" fmla="*/ 4287034 w 12192000"/>
              <a:gd name="connsiteY65" fmla="*/ 173912 h 722424"/>
              <a:gd name="connsiteX66" fmla="*/ 4341837 w 12192000"/>
              <a:gd name="connsiteY66" fmla="*/ 214480 h 722424"/>
              <a:gd name="connsiteX67" fmla="*/ 4370347 w 12192000"/>
              <a:gd name="connsiteY67" fmla="*/ 193376 h 722424"/>
              <a:gd name="connsiteX68" fmla="*/ 4602604 w 12192000"/>
              <a:gd name="connsiteY68" fmla="*/ 129724 h 722424"/>
              <a:gd name="connsiteX69" fmla="*/ 4947064 w 12192000"/>
              <a:gd name="connsiteY69" fmla="*/ 294045 h 722424"/>
              <a:gd name="connsiteX70" fmla="*/ 4965679 w 12192000"/>
              <a:gd name="connsiteY70" fmla="*/ 324816 h 722424"/>
              <a:gd name="connsiteX71" fmla="*/ 4988215 w 12192000"/>
              <a:gd name="connsiteY71" fmla="*/ 318540 h 722424"/>
              <a:gd name="connsiteX72" fmla="*/ 5064043 w 12192000"/>
              <a:gd name="connsiteY72" fmla="*/ 311682 h 722424"/>
              <a:gd name="connsiteX73" fmla="*/ 5089870 w 12192000"/>
              <a:gd name="connsiteY73" fmla="*/ 283596 h 722424"/>
              <a:gd name="connsiteX74" fmla="*/ 5383609 w 12192000"/>
              <a:gd name="connsiteY74" fmla="*/ 174434 h 722424"/>
              <a:gd name="connsiteX75" fmla="*/ 5615868 w 12192000"/>
              <a:gd name="connsiteY75" fmla="*/ 238086 h 722424"/>
              <a:gd name="connsiteX76" fmla="*/ 5638857 w 12192000"/>
              <a:gd name="connsiteY76" fmla="*/ 255105 h 722424"/>
              <a:gd name="connsiteX77" fmla="*/ 5639670 w 12192000"/>
              <a:gd name="connsiteY77" fmla="*/ 251290 h 722424"/>
              <a:gd name="connsiteX78" fmla="*/ 6002002 w 12192000"/>
              <a:gd name="connsiteY78" fmla="*/ 23660 h 722424"/>
              <a:gd name="connsiteX79" fmla="*/ 6364336 w 12192000"/>
              <a:gd name="connsiteY79" fmla="*/ 251290 h 722424"/>
              <a:gd name="connsiteX80" fmla="*/ 6369684 w 12192000"/>
              <a:gd name="connsiteY80" fmla="*/ 276397 h 722424"/>
              <a:gd name="connsiteX81" fmla="*/ 6396330 w 12192000"/>
              <a:gd name="connsiteY81" fmla="*/ 229869 h 722424"/>
              <a:gd name="connsiteX82" fmla="*/ 6722407 w 12192000"/>
              <a:gd name="connsiteY82" fmla="*/ 65548 h 722424"/>
              <a:gd name="connsiteX83" fmla="*/ 7000467 w 12192000"/>
              <a:gd name="connsiteY83" fmla="*/ 174710 h 722424"/>
              <a:gd name="connsiteX84" fmla="*/ 7029242 w 12192000"/>
              <a:gd name="connsiteY84" fmla="*/ 207765 h 722424"/>
              <a:gd name="connsiteX85" fmla="*/ 7052070 w 12192000"/>
              <a:gd name="connsiteY85" fmla="*/ 167904 h 722424"/>
              <a:gd name="connsiteX86" fmla="*/ 7378148 w 12192000"/>
              <a:gd name="connsiteY86" fmla="*/ 3583 h 722424"/>
              <a:gd name="connsiteX87" fmla="*/ 7598010 w 12192000"/>
              <a:gd name="connsiteY87" fmla="*/ 67235 h 722424"/>
              <a:gd name="connsiteX88" fmla="*/ 7638413 w 12192000"/>
              <a:gd name="connsiteY88" fmla="*/ 98830 h 722424"/>
              <a:gd name="connsiteX89" fmla="*/ 7691091 w 12192000"/>
              <a:gd name="connsiteY89" fmla="*/ 93797 h 722424"/>
              <a:gd name="connsiteX90" fmla="*/ 7994531 w 12192000"/>
              <a:gd name="connsiteY90" fmla="*/ 229426 h 722424"/>
              <a:gd name="connsiteX91" fmla="*/ 8041237 w 12192000"/>
              <a:gd name="connsiteY91" fmla="*/ 302389 h 722424"/>
              <a:gd name="connsiteX92" fmla="*/ 8050122 w 12192000"/>
              <a:gd name="connsiteY92" fmla="*/ 292182 h 722424"/>
              <a:gd name="connsiteX93" fmla="*/ 8328182 w 12192000"/>
              <a:gd name="connsiteY93" fmla="*/ 183020 h 722424"/>
              <a:gd name="connsiteX94" fmla="*/ 8548044 w 12192000"/>
              <a:gd name="connsiteY94" fmla="*/ 246672 h 722424"/>
              <a:gd name="connsiteX95" fmla="*/ 8598621 w 12192000"/>
              <a:gd name="connsiteY95" fmla="*/ 286223 h 722424"/>
              <a:gd name="connsiteX96" fmla="*/ 8598647 w 12192000"/>
              <a:gd name="connsiteY96" fmla="*/ 286193 h 722424"/>
              <a:gd name="connsiteX97" fmla="*/ 8876707 w 12192000"/>
              <a:gd name="connsiteY97" fmla="*/ 177031 h 722424"/>
              <a:gd name="connsiteX98" fmla="*/ 9047191 w 12192000"/>
              <a:gd name="connsiteY98" fmla="*/ 213783 h 722424"/>
              <a:gd name="connsiteX99" fmla="*/ 9055526 w 12192000"/>
              <a:gd name="connsiteY99" fmla="*/ 218324 h 722424"/>
              <a:gd name="connsiteX100" fmla="*/ 9058897 w 12192000"/>
              <a:gd name="connsiteY100" fmla="*/ 202498 h 722424"/>
              <a:gd name="connsiteX101" fmla="*/ 9381227 w 12192000"/>
              <a:gd name="connsiteY101" fmla="*/ 0 h 722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192000" h="722424">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dirty="0">
              <a:solidFill>
                <a:prstClr val="white"/>
              </a:solidFill>
            </a:endParaRPr>
          </a:p>
        </p:txBody>
      </p:sp>
      <p:sp>
        <p:nvSpPr>
          <p:cNvPr id="3" name="Freeform: Shape 2">
            <a:extLst>
              <a:ext uri="{FF2B5EF4-FFF2-40B4-BE49-F238E27FC236}">
                <a16:creationId xmlns:a16="http://schemas.microsoft.com/office/drawing/2014/main" id="{EFC47860-F692-40B3-8E78-8914A5700FCB}"/>
              </a:ext>
            </a:extLst>
          </p:cNvPr>
          <p:cNvSpPr/>
          <p:nvPr userDrawn="1"/>
        </p:nvSpPr>
        <p:spPr>
          <a:xfrm flipH="1">
            <a:off x="0" y="6381796"/>
            <a:ext cx="12192000" cy="488165"/>
          </a:xfrm>
          <a:custGeom>
            <a:avLst/>
            <a:gdLst>
              <a:gd name="connsiteX0" fmla="*/ 2697788 w 12192000"/>
              <a:gd name="connsiteY0" fmla="*/ 0 h 488165"/>
              <a:gd name="connsiteX1" fmla="*/ 2412743 w 12192000"/>
              <a:gd name="connsiteY1" fmla="*/ 188940 h 488165"/>
              <a:gd name="connsiteX2" fmla="*/ 2410667 w 12192000"/>
              <a:gd name="connsiteY2" fmla="*/ 199221 h 488165"/>
              <a:gd name="connsiteX3" fmla="*/ 2404214 w 12192000"/>
              <a:gd name="connsiteY3" fmla="*/ 193897 h 488165"/>
              <a:gd name="connsiteX4" fmla="*/ 2231250 w 12192000"/>
              <a:gd name="connsiteY4" fmla="*/ 141064 h 488165"/>
              <a:gd name="connsiteX5" fmla="*/ 2110835 w 12192000"/>
              <a:gd name="connsiteY5" fmla="*/ 165374 h 488165"/>
              <a:gd name="connsiteX6" fmla="*/ 2096679 w 12192000"/>
              <a:gd name="connsiteY6" fmla="*/ 173058 h 488165"/>
              <a:gd name="connsiteX7" fmla="*/ 2063894 w 12192000"/>
              <a:gd name="connsiteY7" fmla="*/ 133322 h 488165"/>
              <a:gd name="connsiteX8" fmla="*/ 1845146 w 12192000"/>
              <a:gd name="connsiteY8" fmla="*/ 42714 h 488165"/>
              <a:gd name="connsiteX9" fmla="*/ 1588623 w 12192000"/>
              <a:gd name="connsiteY9" fmla="*/ 179105 h 488165"/>
              <a:gd name="connsiteX10" fmla="*/ 1579781 w 12192000"/>
              <a:gd name="connsiteY10" fmla="*/ 195395 h 488165"/>
              <a:gd name="connsiteX11" fmla="*/ 1519900 w 12192000"/>
              <a:gd name="connsiteY11" fmla="*/ 201432 h 488165"/>
              <a:gd name="connsiteX12" fmla="*/ 1343532 w 12192000"/>
              <a:gd name="connsiteY12" fmla="*/ 307723 h 488165"/>
              <a:gd name="connsiteX13" fmla="*/ 1341283 w 12192000"/>
              <a:gd name="connsiteY13" fmla="*/ 311643 h 488165"/>
              <a:gd name="connsiteX14" fmla="*/ 1311629 w 12192000"/>
              <a:gd name="connsiteY14" fmla="*/ 295547 h 488165"/>
              <a:gd name="connsiteX15" fmla="*/ 1191214 w 12192000"/>
              <a:gd name="connsiteY15" fmla="*/ 271237 h 488165"/>
              <a:gd name="connsiteX16" fmla="*/ 1043756 w 12192000"/>
              <a:gd name="connsiteY16" fmla="*/ 308574 h 488165"/>
              <a:gd name="connsiteX17" fmla="*/ 1010986 w 12192000"/>
              <a:gd name="connsiteY17" fmla="*/ 331863 h 488165"/>
              <a:gd name="connsiteX18" fmla="*/ 966813 w 12192000"/>
              <a:gd name="connsiteY18" fmla="*/ 336316 h 488165"/>
              <a:gd name="connsiteX19" fmla="*/ 899053 w 12192000"/>
              <a:gd name="connsiteY19" fmla="*/ 357350 h 488165"/>
              <a:gd name="connsiteX20" fmla="*/ 870729 w 12192000"/>
              <a:gd name="connsiteY20" fmla="*/ 372723 h 488165"/>
              <a:gd name="connsiteX21" fmla="*/ 864057 w 12192000"/>
              <a:gd name="connsiteY21" fmla="*/ 367218 h 488165"/>
              <a:gd name="connsiteX22" fmla="*/ 691093 w 12192000"/>
              <a:gd name="connsiteY22" fmla="*/ 314385 h 488165"/>
              <a:gd name="connsiteX23" fmla="*/ 472345 w 12192000"/>
              <a:gd name="connsiteY23" fmla="*/ 404993 h 488165"/>
              <a:gd name="connsiteX24" fmla="*/ 459601 w 12192000"/>
              <a:gd name="connsiteY24" fmla="*/ 420439 h 488165"/>
              <a:gd name="connsiteX25" fmla="*/ 426235 w 12192000"/>
              <a:gd name="connsiteY25" fmla="*/ 402329 h 488165"/>
              <a:gd name="connsiteX26" fmla="*/ 274451 w 12192000"/>
              <a:gd name="connsiteY26" fmla="*/ 371685 h 488165"/>
              <a:gd name="connsiteX27" fmla="*/ 56429 w 12192000"/>
              <a:gd name="connsiteY27" fmla="*/ 438282 h 488165"/>
              <a:gd name="connsiteX28" fmla="*/ 0 w 12192000"/>
              <a:gd name="connsiteY28" fmla="*/ 484839 h 488165"/>
              <a:gd name="connsiteX29" fmla="*/ 0 w 12192000"/>
              <a:gd name="connsiteY29" fmla="*/ 488165 h 488165"/>
              <a:gd name="connsiteX30" fmla="*/ 12192000 w 12192000"/>
              <a:gd name="connsiteY30" fmla="*/ 488165 h 488165"/>
              <a:gd name="connsiteX31" fmla="*/ 12192000 w 12192000"/>
              <a:gd name="connsiteY31" fmla="*/ 417342 h 488165"/>
              <a:gd name="connsiteX32" fmla="*/ 12183125 w 12192000"/>
              <a:gd name="connsiteY32" fmla="*/ 411358 h 488165"/>
              <a:gd name="connsiteX33" fmla="*/ 12103862 w 12192000"/>
              <a:gd name="connsiteY33" fmla="*/ 395355 h 488165"/>
              <a:gd name="connsiteX34" fmla="*/ 12062823 w 12192000"/>
              <a:gd name="connsiteY34" fmla="*/ 399492 h 488165"/>
              <a:gd name="connsiteX35" fmla="*/ 12032697 w 12192000"/>
              <a:gd name="connsiteY35" fmla="*/ 408844 h 488165"/>
              <a:gd name="connsiteX36" fmla="*/ 12031247 w 12192000"/>
              <a:gd name="connsiteY36" fmla="*/ 401661 h 488165"/>
              <a:gd name="connsiteX37" fmla="*/ 11804447 w 12192000"/>
              <a:gd name="connsiteY37" fmla="*/ 251328 h 488165"/>
              <a:gd name="connsiteX38" fmla="*/ 11666826 w 12192000"/>
              <a:gd name="connsiteY38" fmla="*/ 293365 h 488165"/>
              <a:gd name="connsiteX39" fmla="*/ 11633620 w 12192000"/>
              <a:gd name="connsiteY39" fmla="*/ 320763 h 488165"/>
              <a:gd name="connsiteX40" fmla="*/ 11628501 w 12192000"/>
              <a:gd name="connsiteY40" fmla="*/ 316540 h 488165"/>
              <a:gd name="connsiteX41" fmla="*/ 11439637 w 12192000"/>
              <a:gd name="connsiteY41" fmla="*/ 258850 h 488165"/>
              <a:gd name="connsiteX42" fmla="*/ 11159532 w 12192000"/>
              <a:gd name="connsiteY42" fmla="*/ 407780 h 488165"/>
              <a:gd name="connsiteX43" fmla="*/ 11133249 w 12192000"/>
              <a:gd name="connsiteY43" fmla="*/ 456201 h 488165"/>
              <a:gd name="connsiteX44" fmla="*/ 11130393 w 12192000"/>
              <a:gd name="connsiteY44" fmla="*/ 457575 h 488165"/>
              <a:gd name="connsiteX45" fmla="*/ 11121802 w 12192000"/>
              <a:gd name="connsiteY45" fmla="*/ 464662 h 488165"/>
              <a:gd name="connsiteX46" fmla="*/ 11105739 w 12192000"/>
              <a:gd name="connsiteY46" fmla="*/ 385098 h 488165"/>
              <a:gd name="connsiteX47" fmla="*/ 10878939 w 12192000"/>
              <a:gd name="connsiteY47" fmla="*/ 234765 h 488165"/>
              <a:gd name="connsiteX48" fmla="*/ 10652139 w 12192000"/>
              <a:gd name="connsiteY48" fmla="*/ 385098 h 488165"/>
              <a:gd name="connsiteX49" fmla="*/ 10640286 w 12192000"/>
              <a:gd name="connsiteY49" fmla="*/ 443809 h 488165"/>
              <a:gd name="connsiteX50" fmla="*/ 10632922 w 12192000"/>
              <a:gd name="connsiteY50" fmla="*/ 439812 h 488165"/>
              <a:gd name="connsiteX51" fmla="*/ 10586719 w 12192000"/>
              <a:gd name="connsiteY51" fmla="*/ 425470 h 488165"/>
              <a:gd name="connsiteX52" fmla="*/ 10578669 w 12192000"/>
              <a:gd name="connsiteY52" fmla="*/ 424659 h 488165"/>
              <a:gd name="connsiteX53" fmla="*/ 10540357 w 12192000"/>
              <a:gd name="connsiteY53" fmla="*/ 367834 h 488165"/>
              <a:gd name="connsiteX54" fmla="*/ 10366307 w 12192000"/>
              <a:gd name="connsiteY54" fmla="*/ 295740 h 488165"/>
              <a:gd name="connsiteX55" fmla="*/ 10270498 w 12192000"/>
              <a:gd name="connsiteY55" fmla="*/ 315083 h 488165"/>
              <a:gd name="connsiteX56" fmla="*/ 10267631 w 12192000"/>
              <a:gd name="connsiteY56" fmla="*/ 316639 h 488165"/>
              <a:gd name="connsiteX57" fmla="*/ 10264594 w 12192000"/>
              <a:gd name="connsiteY57" fmla="*/ 301594 h 488165"/>
              <a:gd name="connsiteX58" fmla="*/ 10037792 w 12192000"/>
              <a:gd name="connsiteY58" fmla="*/ 151262 h 488165"/>
              <a:gd name="connsiteX59" fmla="*/ 9941983 w 12192000"/>
              <a:gd name="connsiteY59" fmla="*/ 170605 h 488165"/>
              <a:gd name="connsiteX60" fmla="*/ 9932834 w 12192000"/>
              <a:gd name="connsiteY60" fmla="*/ 175570 h 488165"/>
              <a:gd name="connsiteX61" fmla="*/ 9891633 w 12192000"/>
              <a:gd name="connsiteY61" fmla="*/ 171417 h 488165"/>
              <a:gd name="connsiteX62" fmla="*/ 9578239 w 12192000"/>
              <a:gd name="connsiteY62" fmla="*/ 379147 h 488165"/>
              <a:gd name="connsiteX63" fmla="*/ 9571593 w 12192000"/>
              <a:gd name="connsiteY63" fmla="*/ 412069 h 488165"/>
              <a:gd name="connsiteX64" fmla="*/ 9537676 w 12192000"/>
              <a:gd name="connsiteY64" fmla="*/ 393659 h 488165"/>
              <a:gd name="connsiteX65" fmla="*/ 9438057 w 12192000"/>
              <a:gd name="connsiteY65" fmla="*/ 373547 h 488165"/>
              <a:gd name="connsiteX66" fmla="*/ 9386478 w 12192000"/>
              <a:gd name="connsiteY66" fmla="*/ 378747 h 488165"/>
              <a:gd name="connsiteX67" fmla="*/ 9384764 w 12192000"/>
              <a:gd name="connsiteY67" fmla="*/ 379279 h 488165"/>
              <a:gd name="connsiteX68" fmla="*/ 9356370 w 12192000"/>
              <a:gd name="connsiteY68" fmla="*/ 326966 h 488165"/>
              <a:gd name="connsiteX69" fmla="*/ 9099846 w 12192000"/>
              <a:gd name="connsiteY69" fmla="*/ 190574 h 488165"/>
              <a:gd name="connsiteX70" fmla="*/ 8843324 w 12192000"/>
              <a:gd name="connsiteY70" fmla="*/ 326966 h 488165"/>
              <a:gd name="connsiteX71" fmla="*/ 8837922 w 12192000"/>
              <a:gd name="connsiteY71" fmla="*/ 336919 h 488165"/>
              <a:gd name="connsiteX72" fmla="*/ 8777269 w 12192000"/>
              <a:gd name="connsiteY72" fmla="*/ 286876 h 488165"/>
              <a:gd name="connsiteX73" fmla="*/ 8539902 w 12192000"/>
              <a:gd name="connsiteY73" fmla="*/ 214371 h 488165"/>
              <a:gd name="connsiteX74" fmla="*/ 8302533 w 12192000"/>
              <a:gd name="connsiteY74" fmla="*/ 286876 h 488165"/>
              <a:gd name="connsiteX75" fmla="*/ 8264230 w 12192000"/>
              <a:gd name="connsiteY75" fmla="*/ 318480 h 488165"/>
              <a:gd name="connsiteX76" fmla="*/ 8252614 w 12192000"/>
              <a:gd name="connsiteY76" fmla="*/ 324064 h 488165"/>
              <a:gd name="connsiteX77" fmla="*/ 8234834 w 12192000"/>
              <a:gd name="connsiteY77" fmla="*/ 338734 h 488165"/>
              <a:gd name="connsiteX78" fmla="*/ 8208461 w 12192000"/>
              <a:gd name="connsiteY78" fmla="*/ 290142 h 488165"/>
              <a:gd name="connsiteX79" fmla="*/ 7951941 w 12192000"/>
              <a:gd name="connsiteY79" fmla="*/ 153751 h 488165"/>
              <a:gd name="connsiteX80" fmla="*/ 7713227 w 12192000"/>
              <a:gd name="connsiteY80" fmla="*/ 266327 h 488165"/>
              <a:gd name="connsiteX81" fmla="*/ 7675799 w 12192000"/>
              <a:gd name="connsiteY81" fmla="*/ 328018 h 488165"/>
              <a:gd name="connsiteX82" fmla="*/ 7649999 w 12192000"/>
              <a:gd name="connsiteY82" fmla="*/ 314014 h 488165"/>
              <a:gd name="connsiteX83" fmla="*/ 7641007 w 12192000"/>
              <a:gd name="connsiteY83" fmla="*/ 269483 h 488165"/>
              <a:gd name="connsiteX84" fmla="*/ 7355962 w 12192000"/>
              <a:gd name="connsiteY84" fmla="*/ 80543 h 488165"/>
              <a:gd name="connsiteX85" fmla="*/ 7137215 w 12192000"/>
              <a:gd name="connsiteY85" fmla="*/ 171151 h 488165"/>
              <a:gd name="connsiteX86" fmla="*/ 7117143 w 12192000"/>
              <a:gd name="connsiteY86" fmla="*/ 195477 h 488165"/>
              <a:gd name="connsiteX87" fmla="*/ 7088841 w 12192000"/>
              <a:gd name="connsiteY87" fmla="*/ 161174 h 488165"/>
              <a:gd name="connsiteX88" fmla="*/ 6870093 w 12192000"/>
              <a:gd name="connsiteY88" fmla="*/ 70566 h 488165"/>
              <a:gd name="connsiteX89" fmla="*/ 6697129 w 12192000"/>
              <a:gd name="connsiteY89" fmla="*/ 123399 h 488165"/>
              <a:gd name="connsiteX90" fmla="*/ 6684995 w 12192000"/>
              <a:gd name="connsiteY90" fmla="*/ 133411 h 488165"/>
              <a:gd name="connsiteX91" fmla="*/ 6644023 w 12192000"/>
              <a:gd name="connsiteY91" fmla="*/ 120692 h 488165"/>
              <a:gd name="connsiteX92" fmla="*/ 6557873 w 12192000"/>
              <a:gd name="connsiteY92" fmla="*/ 112008 h 488165"/>
              <a:gd name="connsiteX93" fmla="*/ 6354116 w 12192000"/>
              <a:gd name="connsiteY93" fmla="*/ 163601 h 488165"/>
              <a:gd name="connsiteX94" fmla="*/ 6273160 w 12192000"/>
              <a:gd name="connsiteY94" fmla="*/ 221132 h 488165"/>
              <a:gd name="connsiteX95" fmla="*/ 6272783 w 12192000"/>
              <a:gd name="connsiteY95" fmla="*/ 221015 h 488165"/>
              <a:gd name="connsiteX96" fmla="*/ 6210437 w 12192000"/>
              <a:gd name="connsiteY96" fmla="*/ 214730 h 488165"/>
              <a:gd name="connsiteX97" fmla="*/ 6162864 w 12192000"/>
              <a:gd name="connsiteY97" fmla="*/ 219525 h 488165"/>
              <a:gd name="connsiteX98" fmla="*/ 6161180 w 12192000"/>
              <a:gd name="connsiteY98" fmla="*/ 211185 h 488165"/>
              <a:gd name="connsiteX99" fmla="*/ 5876135 w 12192000"/>
              <a:gd name="connsiteY99" fmla="*/ 22245 h 488165"/>
              <a:gd name="connsiteX100" fmla="*/ 5591090 w 12192000"/>
              <a:gd name="connsiteY100" fmla="*/ 211185 h 488165"/>
              <a:gd name="connsiteX101" fmla="*/ 5577004 w 12192000"/>
              <a:gd name="connsiteY101" fmla="*/ 280957 h 488165"/>
              <a:gd name="connsiteX102" fmla="*/ 5576535 w 12192000"/>
              <a:gd name="connsiteY102" fmla="*/ 280094 h 488165"/>
              <a:gd name="connsiteX103" fmla="*/ 5320012 w 12192000"/>
              <a:gd name="connsiteY103" fmla="*/ 143703 h 488165"/>
              <a:gd name="connsiteX104" fmla="*/ 5199597 w 12192000"/>
              <a:gd name="connsiteY104" fmla="*/ 168013 h 488165"/>
              <a:gd name="connsiteX105" fmla="*/ 5171310 w 12192000"/>
              <a:gd name="connsiteY105" fmla="*/ 183367 h 488165"/>
              <a:gd name="connsiteX106" fmla="*/ 5170430 w 12192000"/>
              <a:gd name="connsiteY106" fmla="*/ 181745 h 488165"/>
              <a:gd name="connsiteX107" fmla="*/ 4913907 w 12192000"/>
              <a:gd name="connsiteY107" fmla="*/ 45354 h 488165"/>
              <a:gd name="connsiteX108" fmla="*/ 4675193 w 12192000"/>
              <a:gd name="connsiteY108" fmla="*/ 157930 h 488165"/>
              <a:gd name="connsiteX109" fmla="*/ 4646008 w 12192000"/>
              <a:gd name="connsiteY109" fmla="*/ 206033 h 488165"/>
              <a:gd name="connsiteX110" fmla="*/ 4619097 w 12192000"/>
              <a:gd name="connsiteY110" fmla="*/ 173417 h 488165"/>
              <a:gd name="connsiteX111" fmla="*/ 4400349 w 12192000"/>
              <a:gd name="connsiteY111" fmla="*/ 82809 h 488165"/>
              <a:gd name="connsiteX112" fmla="*/ 4143826 w 12192000"/>
              <a:gd name="connsiteY112" fmla="*/ 219200 h 488165"/>
              <a:gd name="connsiteX113" fmla="*/ 4136836 w 12192000"/>
              <a:gd name="connsiteY113" fmla="*/ 232080 h 488165"/>
              <a:gd name="connsiteX114" fmla="*/ 4117121 w 12192000"/>
              <a:gd name="connsiteY114" fmla="*/ 221379 h 488165"/>
              <a:gd name="connsiteX115" fmla="*/ 3976611 w 12192000"/>
              <a:gd name="connsiteY115" fmla="*/ 193012 h 488165"/>
              <a:gd name="connsiteX116" fmla="*/ 3721359 w 12192000"/>
              <a:gd name="connsiteY116" fmla="*/ 298740 h 488165"/>
              <a:gd name="connsiteX117" fmla="*/ 3705197 w 12192000"/>
              <a:gd name="connsiteY117" fmla="*/ 318329 h 488165"/>
              <a:gd name="connsiteX118" fmla="*/ 3683571 w 12192000"/>
              <a:gd name="connsiteY118" fmla="*/ 292119 h 488165"/>
              <a:gd name="connsiteX119" fmla="*/ 3425576 w 12192000"/>
              <a:gd name="connsiteY119" fmla="*/ 185254 h 488165"/>
              <a:gd name="connsiteX120" fmla="*/ 3167581 w 12192000"/>
              <a:gd name="connsiteY120" fmla="*/ 292119 h 488165"/>
              <a:gd name="connsiteX121" fmla="*/ 3135507 w 12192000"/>
              <a:gd name="connsiteY121" fmla="*/ 330993 h 488165"/>
              <a:gd name="connsiteX122" fmla="*/ 3106582 w 12192000"/>
              <a:gd name="connsiteY122" fmla="*/ 322014 h 488165"/>
              <a:gd name="connsiteX123" fmla="*/ 3044236 w 12192000"/>
              <a:gd name="connsiteY123" fmla="*/ 315729 h 488165"/>
              <a:gd name="connsiteX124" fmla="*/ 3005060 w 12192000"/>
              <a:gd name="connsiteY124" fmla="*/ 319679 h 488165"/>
              <a:gd name="connsiteX125" fmla="*/ 3007144 w 12192000"/>
              <a:gd name="connsiteY125" fmla="*/ 309355 h 488165"/>
              <a:gd name="connsiteX126" fmla="*/ 2697788 w 12192000"/>
              <a:gd name="connsiteY126" fmla="*/ 0 h 488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12192000" h="488165">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a:solidFill>
                <a:prstClr val="white"/>
              </a:solidFill>
            </a:endParaRPr>
          </a:p>
        </p:txBody>
      </p:sp>
    </p:spTree>
    <p:extLst>
      <p:ext uri="{BB962C8B-B14F-4D97-AF65-F5344CB8AC3E}">
        <p14:creationId xmlns:p14="http://schemas.microsoft.com/office/powerpoint/2010/main" val="390820660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141553" y="339510"/>
            <a:ext cx="8755175"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AF45677C-8125-4A3E-BB35-BAD773DF67E0}"/>
              </a:ext>
            </a:extLst>
          </p:cNvPr>
          <p:cNvSpPr/>
          <p:nvPr userDrawn="1"/>
        </p:nvSpPr>
        <p:spPr>
          <a:xfrm>
            <a:off x="0" y="2"/>
            <a:ext cx="12192000" cy="6857999"/>
          </a:xfrm>
          <a:prstGeom prst="rect">
            <a:avLst/>
          </a:prstGeom>
          <a:gradFill>
            <a:gsLst>
              <a:gs pos="0">
                <a:schemeClr val="accent2">
                  <a:lumMod val="90000"/>
                  <a:lumOff val="10000"/>
                </a:schemeClr>
              </a:gs>
              <a:gs pos="50000">
                <a:schemeClr val="accent2">
                  <a:lumMod val="40000"/>
                  <a:lumOff val="60000"/>
                </a:schemeClr>
              </a:gs>
              <a:gs pos="25000">
                <a:srgbClr val="84CFD2">
                  <a:lumMod val="60000"/>
                  <a:lumOff val="40000"/>
                </a:srgbClr>
              </a:gs>
              <a:gs pos="75000">
                <a:schemeClr val="accent2">
                  <a:lumMod val="60000"/>
                  <a:lumOff val="40000"/>
                </a:schemeClr>
              </a:gs>
              <a:gs pos="100000">
                <a:schemeClr val="accent2">
                  <a:lumMod val="90000"/>
                  <a:lumOff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grpSp>
        <p:nvGrpSpPr>
          <p:cNvPr id="4" name="Group 3">
            <a:extLst>
              <a:ext uri="{FF2B5EF4-FFF2-40B4-BE49-F238E27FC236}">
                <a16:creationId xmlns:a16="http://schemas.microsoft.com/office/drawing/2014/main" id="{7304581C-447C-41D2-AB77-0A55193F4D64}"/>
              </a:ext>
            </a:extLst>
          </p:cNvPr>
          <p:cNvGrpSpPr/>
          <p:nvPr userDrawn="1"/>
        </p:nvGrpSpPr>
        <p:grpSpPr>
          <a:xfrm>
            <a:off x="52535" y="5315742"/>
            <a:ext cx="1345500" cy="1533207"/>
            <a:chOff x="35636" y="1136215"/>
            <a:chExt cx="2624846" cy="2991029"/>
          </a:xfrm>
        </p:grpSpPr>
        <p:sp>
          <p:nvSpPr>
            <p:cNvPr id="5" name="Freeform: Shape 4">
              <a:extLst>
                <a:ext uri="{FF2B5EF4-FFF2-40B4-BE49-F238E27FC236}">
                  <a16:creationId xmlns:a16="http://schemas.microsoft.com/office/drawing/2014/main" id="{455351EA-759A-40CD-B878-CEACA9020F32}"/>
                </a:ext>
              </a:extLst>
            </p:cNvPr>
            <p:cNvSpPr/>
            <p:nvPr/>
          </p:nvSpPr>
          <p:spPr>
            <a:xfrm>
              <a:off x="1134977" y="1170148"/>
              <a:ext cx="1525505" cy="2957096"/>
            </a:xfrm>
            <a:custGeom>
              <a:avLst/>
              <a:gdLst>
                <a:gd name="connsiteX0" fmla="*/ 1104814 w 1525504"/>
                <a:gd name="connsiteY0" fmla="*/ 2757552 h 2957097"/>
                <a:gd name="connsiteX1" fmla="*/ 1104814 w 1525504"/>
                <a:gd name="connsiteY1" fmla="*/ 2757552 h 2957097"/>
                <a:gd name="connsiteX2" fmla="*/ 1100829 w 1525504"/>
                <a:gd name="connsiteY2" fmla="*/ 2479842 h 2957097"/>
                <a:gd name="connsiteX3" fmla="*/ 1100829 w 1525504"/>
                <a:gd name="connsiteY3" fmla="*/ 2479842 h 2957097"/>
                <a:gd name="connsiteX4" fmla="*/ 811160 w 1525504"/>
                <a:gd name="connsiteY4" fmla="*/ 2420047 h 2957097"/>
                <a:gd name="connsiteX5" fmla="*/ 811160 w 1525504"/>
                <a:gd name="connsiteY5" fmla="*/ 2420047 h 2957097"/>
                <a:gd name="connsiteX6" fmla="*/ 789367 w 1525504"/>
                <a:gd name="connsiteY6" fmla="*/ 1820093 h 2957097"/>
                <a:gd name="connsiteX7" fmla="*/ 791353 w 1525504"/>
                <a:gd name="connsiteY7" fmla="*/ 1823414 h 2957097"/>
                <a:gd name="connsiteX8" fmla="*/ 769677 w 1525504"/>
                <a:gd name="connsiteY8" fmla="*/ 1826029 h 2957097"/>
                <a:gd name="connsiteX9" fmla="*/ 769537 w 1525504"/>
                <a:gd name="connsiteY9" fmla="*/ 1824965 h 2957097"/>
                <a:gd name="connsiteX10" fmla="*/ 83001 w 1525504"/>
                <a:gd name="connsiteY10" fmla="*/ 1192274 h 2957097"/>
                <a:gd name="connsiteX11" fmla="*/ 83001 w 1525504"/>
                <a:gd name="connsiteY11" fmla="*/ 1192274 h 2957097"/>
                <a:gd name="connsiteX12" fmla="*/ 77686 w 1525504"/>
                <a:gd name="connsiteY12" fmla="*/ 1019535 h 2957097"/>
                <a:gd name="connsiteX13" fmla="*/ 71041 w 1525504"/>
                <a:gd name="connsiteY13" fmla="*/ 1047440 h 2957097"/>
                <a:gd name="connsiteX14" fmla="*/ 77686 w 1525504"/>
                <a:gd name="connsiteY14" fmla="*/ 1019535 h 2957097"/>
                <a:gd name="connsiteX15" fmla="*/ 381971 w 1525504"/>
                <a:gd name="connsiteY15" fmla="*/ 841481 h 2957097"/>
                <a:gd name="connsiteX16" fmla="*/ 381971 w 1525504"/>
                <a:gd name="connsiteY16" fmla="*/ 841481 h 2957097"/>
                <a:gd name="connsiteX17" fmla="*/ 213512 w 1525504"/>
                <a:gd name="connsiteY17" fmla="*/ 797184 h 2957097"/>
                <a:gd name="connsiteX18" fmla="*/ 186644 w 1525504"/>
                <a:gd name="connsiteY18" fmla="*/ 800290 h 2957097"/>
                <a:gd name="connsiteX19" fmla="*/ 213512 w 1525504"/>
                <a:gd name="connsiteY19" fmla="*/ 797184 h 2957097"/>
                <a:gd name="connsiteX20" fmla="*/ 44466 w 1525504"/>
                <a:gd name="connsiteY20" fmla="*/ 773716 h 2957097"/>
                <a:gd name="connsiteX21" fmla="*/ 72371 w 1525504"/>
                <a:gd name="connsiteY21" fmla="*/ 794975 h 2957097"/>
                <a:gd name="connsiteX22" fmla="*/ 44466 w 1525504"/>
                <a:gd name="connsiteY22" fmla="*/ 773716 h 2957097"/>
                <a:gd name="connsiteX23" fmla="*/ 194617 w 1525504"/>
                <a:gd name="connsiteY23" fmla="*/ 614264 h 2957097"/>
                <a:gd name="connsiteX24" fmla="*/ 124191 w 1525504"/>
                <a:gd name="connsiteY24" fmla="*/ 671400 h 2957097"/>
                <a:gd name="connsiteX25" fmla="*/ 194617 w 1525504"/>
                <a:gd name="connsiteY25" fmla="*/ 614264 h 2957097"/>
                <a:gd name="connsiteX26" fmla="*/ 0 w 1525504"/>
                <a:gd name="connsiteY26" fmla="*/ 0 h 2957097"/>
                <a:gd name="connsiteX27" fmla="*/ 1780 w 1525504"/>
                <a:gd name="connsiteY27" fmla="*/ 2724 h 2957097"/>
                <a:gd name="connsiteX28" fmla="*/ 27192 w 1525504"/>
                <a:gd name="connsiteY28" fmla="*/ 114651 h 2957097"/>
                <a:gd name="connsiteX29" fmla="*/ 20549 w 1525504"/>
                <a:gd name="connsiteY29" fmla="*/ 226266 h 2957097"/>
                <a:gd name="connsiteX30" fmla="*/ 121533 w 1525504"/>
                <a:gd name="connsiteY30" fmla="*/ 216964 h 2957097"/>
                <a:gd name="connsiteX31" fmla="*/ 189302 w 1525504"/>
                <a:gd name="connsiteY31" fmla="*/ 254170 h 2957097"/>
                <a:gd name="connsiteX32" fmla="*/ 105588 w 1525504"/>
                <a:gd name="connsiteY32" fmla="*/ 309977 h 2957097"/>
                <a:gd name="connsiteX33" fmla="*/ 113561 w 1525504"/>
                <a:gd name="connsiteY33" fmla="*/ 408306 h 2957097"/>
                <a:gd name="connsiteX34" fmla="*/ 81671 w 1525504"/>
                <a:gd name="connsiteY34" fmla="*/ 587689 h 2957097"/>
                <a:gd name="connsiteX35" fmla="*/ 383300 w 1525504"/>
                <a:gd name="connsiteY35" fmla="*/ 375087 h 2957097"/>
                <a:gd name="connsiteX36" fmla="*/ 350080 w 1525504"/>
                <a:gd name="connsiteY36" fmla="*/ 538524 h 2957097"/>
                <a:gd name="connsiteX37" fmla="*/ 283643 w 1525504"/>
                <a:gd name="connsiteY37" fmla="*/ 675387 h 2957097"/>
                <a:gd name="connsiteX38" fmla="*/ 275670 w 1525504"/>
                <a:gd name="connsiteY38" fmla="*/ 781688 h 2957097"/>
                <a:gd name="connsiteX39" fmla="*/ 574641 w 1525504"/>
                <a:gd name="connsiteY39" fmla="*/ 889316 h 2957097"/>
                <a:gd name="connsiteX40" fmla="*/ 372670 w 1525504"/>
                <a:gd name="connsiteY40" fmla="*/ 973029 h 2957097"/>
                <a:gd name="connsiteX41" fmla="*/ 154753 w 1525504"/>
                <a:gd name="connsiteY41" fmla="*/ 898619 h 2957097"/>
                <a:gd name="connsiteX42" fmla="*/ 59083 w 1525504"/>
                <a:gd name="connsiteY42" fmla="*/ 873371 h 2957097"/>
                <a:gd name="connsiteX43" fmla="*/ 214547 w 1525504"/>
                <a:gd name="connsiteY43" fmla="*/ 1012892 h 2957097"/>
                <a:gd name="connsiteX44" fmla="*/ 538764 w 1525504"/>
                <a:gd name="connsiteY44" fmla="*/ 1072686 h 2957097"/>
                <a:gd name="connsiteX45" fmla="*/ 702202 w 1525504"/>
                <a:gd name="connsiteY45" fmla="*/ 1119193 h 2957097"/>
                <a:gd name="connsiteX46" fmla="*/ 522819 w 1525504"/>
                <a:gd name="connsiteY46" fmla="*/ 1169685 h 2957097"/>
                <a:gd name="connsiteX47" fmla="*/ 456381 w 1525504"/>
                <a:gd name="connsiteY47" fmla="*/ 1192274 h 2957097"/>
                <a:gd name="connsiteX48" fmla="*/ 247766 w 1525504"/>
                <a:gd name="connsiteY48" fmla="*/ 1218849 h 2957097"/>
                <a:gd name="connsiteX49" fmla="*/ 619819 w 1525504"/>
                <a:gd name="connsiteY49" fmla="*/ 1268014 h 2957097"/>
                <a:gd name="connsiteX50" fmla="*/ 773954 w 1525504"/>
                <a:gd name="connsiteY50" fmla="*/ 1310534 h 2957097"/>
                <a:gd name="connsiteX51" fmla="*/ 740736 w 1525504"/>
                <a:gd name="connsiteY51" fmla="*/ 1410189 h 2957097"/>
                <a:gd name="connsiteX52" fmla="*/ 598559 w 1525504"/>
                <a:gd name="connsiteY52" fmla="*/ 1485931 h 2957097"/>
                <a:gd name="connsiteX53" fmla="*/ 464353 w 1525504"/>
                <a:gd name="connsiteY53" fmla="*/ 1505860 h 2957097"/>
                <a:gd name="connsiteX54" fmla="*/ 209232 w 1525504"/>
                <a:gd name="connsiteY54" fmla="*/ 1485931 h 2957097"/>
                <a:gd name="connsiteX55" fmla="*/ 646394 w 1525504"/>
                <a:gd name="connsiteY55" fmla="*/ 1564326 h 2957097"/>
                <a:gd name="connsiteX56" fmla="*/ 860323 w 1525504"/>
                <a:gd name="connsiteY56" fmla="*/ 1645381 h 2957097"/>
                <a:gd name="connsiteX57" fmla="*/ 824448 w 1525504"/>
                <a:gd name="connsiteY57" fmla="*/ 1811476 h 2957097"/>
                <a:gd name="connsiteX58" fmla="*/ 789367 w 1525504"/>
                <a:gd name="connsiteY58" fmla="*/ 1820093 h 2957097"/>
                <a:gd name="connsiteX59" fmla="*/ 787818 w 1525504"/>
                <a:gd name="connsiteY59" fmla="*/ 1817505 h 2957097"/>
                <a:gd name="connsiteX60" fmla="*/ 775283 w 1525504"/>
                <a:gd name="connsiteY60" fmla="*/ 1810147 h 2957097"/>
                <a:gd name="connsiteX61" fmla="*/ 768852 w 1525504"/>
                <a:gd name="connsiteY61" fmla="*/ 1819793 h 2957097"/>
                <a:gd name="connsiteX62" fmla="*/ 769537 w 1525504"/>
                <a:gd name="connsiteY62" fmla="*/ 1824965 h 2957097"/>
                <a:gd name="connsiteX63" fmla="*/ 724977 w 1525504"/>
                <a:gd name="connsiteY63" fmla="*/ 1835912 h 2957097"/>
                <a:gd name="connsiteX64" fmla="*/ 425819 w 1525504"/>
                <a:gd name="connsiteY64" fmla="*/ 1856653 h 2957097"/>
                <a:gd name="connsiteX65" fmla="*/ 758009 w 1525504"/>
                <a:gd name="connsiteY65" fmla="*/ 1895188 h 2957097"/>
                <a:gd name="connsiteX66" fmla="*/ 784584 w 1525504"/>
                <a:gd name="connsiteY66" fmla="*/ 1961626 h 2957097"/>
                <a:gd name="connsiteX67" fmla="*/ 1005159 w 1525504"/>
                <a:gd name="connsiteY67" fmla="*/ 1994844 h 2957097"/>
                <a:gd name="connsiteX68" fmla="*/ 756681 w 1525504"/>
                <a:gd name="connsiteY68" fmla="*/ 2130377 h 2957097"/>
                <a:gd name="connsiteX69" fmla="*/ 642407 w 1525504"/>
                <a:gd name="connsiteY69" fmla="*/ 2208775 h 2957097"/>
                <a:gd name="connsiteX70" fmla="*/ 936062 w 1525504"/>
                <a:gd name="connsiteY70" fmla="*/ 2263254 h 2957097"/>
                <a:gd name="connsiteX71" fmla="*/ 924104 w 1525504"/>
                <a:gd name="connsiteY71" fmla="*/ 2320391 h 2957097"/>
                <a:gd name="connsiteX72" fmla="*/ 857665 w 1525504"/>
                <a:gd name="connsiteY72" fmla="*/ 2370883 h 2957097"/>
                <a:gd name="connsiteX73" fmla="*/ 1180554 w 1525504"/>
                <a:gd name="connsiteY73" fmla="*/ 2382842 h 2957097"/>
                <a:gd name="connsiteX74" fmla="*/ 869625 w 1525504"/>
                <a:gd name="connsiteY74" fmla="*/ 2566210 h 2957097"/>
                <a:gd name="connsiteX75" fmla="*/ 1253636 w 1525504"/>
                <a:gd name="connsiteY75" fmla="*/ 2657895 h 2957097"/>
                <a:gd name="connsiteX76" fmla="*/ 1199158 w 1525504"/>
                <a:gd name="connsiteY76" fmla="*/ 2749578 h 2957097"/>
                <a:gd name="connsiteX77" fmla="*/ 1159294 w 1525504"/>
                <a:gd name="connsiteY77" fmla="*/ 2786784 h 2957097"/>
                <a:gd name="connsiteX78" fmla="*/ 1007816 w 1525504"/>
                <a:gd name="connsiteY78" fmla="*/ 2834619 h 2957097"/>
                <a:gd name="connsiteX79" fmla="*/ 1446306 w 1525504"/>
                <a:gd name="connsiteY79" fmla="*/ 2922318 h 2957097"/>
                <a:gd name="connsiteX80" fmla="*/ 1478819 w 1525504"/>
                <a:gd name="connsiteY80" fmla="*/ 2941564 h 2957097"/>
                <a:gd name="connsiteX81" fmla="*/ 1446714 w 1525504"/>
                <a:gd name="connsiteY81" fmla="*/ 2957097 h 2957097"/>
                <a:gd name="connsiteX82" fmla="*/ 0 w 1525504"/>
                <a:gd name="connsiteY82" fmla="*/ 2957097 h 2957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525504" h="2957097">
                  <a:moveTo>
                    <a:pt x="1104814" y="2757552"/>
                  </a:moveTo>
                  <a:cubicBezTo>
                    <a:pt x="1127404" y="2802729"/>
                    <a:pt x="1193843" y="2752237"/>
                    <a:pt x="1104814" y="2757552"/>
                  </a:cubicBezTo>
                  <a:close/>
                  <a:moveTo>
                    <a:pt x="1100829" y="2479842"/>
                  </a:moveTo>
                  <a:cubicBezTo>
                    <a:pt x="1059637" y="2497114"/>
                    <a:pt x="1173910" y="2478512"/>
                    <a:pt x="1100829" y="2479842"/>
                  </a:cubicBezTo>
                  <a:close/>
                  <a:moveTo>
                    <a:pt x="811160" y="2420047"/>
                  </a:moveTo>
                  <a:cubicBezTo>
                    <a:pt x="674297" y="2433334"/>
                    <a:pt x="945364" y="2434663"/>
                    <a:pt x="811160" y="2420047"/>
                  </a:cubicBezTo>
                  <a:close/>
                  <a:moveTo>
                    <a:pt x="789367" y="1820093"/>
                  </a:moveTo>
                  <a:lnTo>
                    <a:pt x="791353" y="1823414"/>
                  </a:lnTo>
                  <a:cubicBezTo>
                    <a:pt x="791269" y="1830183"/>
                    <a:pt x="774411" y="1832216"/>
                    <a:pt x="769677" y="1826029"/>
                  </a:cubicBezTo>
                  <a:lnTo>
                    <a:pt x="769537" y="1824965"/>
                  </a:lnTo>
                  <a:close/>
                  <a:moveTo>
                    <a:pt x="83001" y="1192274"/>
                  </a:moveTo>
                  <a:cubicBezTo>
                    <a:pt x="63068" y="1224164"/>
                    <a:pt x="105588" y="1250739"/>
                    <a:pt x="83001" y="1192274"/>
                  </a:cubicBezTo>
                  <a:close/>
                  <a:moveTo>
                    <a:pt x="77686" y="1019535"/>
                  </a:moveTo>
                  <a:lnTo>
                    <a:pt x="71041" y="1047440"/>
                  </a:lnTo>
                  <a:cubicBezTo>
                    <a:pt x="45796" y="1180315"/>
                    <a:pt x="128178" y="1093946"/>
                    <a:pt x="77686" y="1019535"/>
                  </a:cubicBezTo>
                  <a:close/>
                  <a:moveTo>
                    <a:pt x="381971" y="841481"/>
                  </a:moveTo>
                  <a:cubicBezTo>
                    <a:pt x="323505" y="854769"/>
                    <a:pt x="424491" y="869385"/>
                    <a:pt x="381971" y="841481"/>
                  </a:cubicBezTo>
                  <a:close/>
                  <a:moveTo>
                    <a:pt x="213512" y="797184"/>
                  </a:moveTo>
                  <a:cubicBezTo>
                    <a:pt x="207344" y="796636"/>
                    <a:pt x="198603" y="797467"/>
                    <a:pt x="186644" y="800290"/>
                  </a:cubicBezTo>
                  <a:cubicBezTo>
                    <a:pt x="173855" y="872376"/>
                    <a:pt x="256693" y="801017"/>
                    <a:pt x="213512" y="797184"/>
                  </a:cubicBezTo>
                  <a:close/>
                  <a:moveTo>
                    <a:pt x="44466" y="773716"/>
                  </a:moveTo>
                  <a:lnTo>
                    <a:pt x="72371" y="794975"/>
                  </a:lnTo>
                  <a:cubicBezTo>
                    <a:pt x="210562" y="829523"/>
                    <a:pt x="126849" y="783015"/>
                    <a:pt x="44466" y="773716"/>
                  </a:cubicBezTo>
                  <a:close/>
                  <a:moveTo>
                    <a:pt x="194617" y="614264"/>
                  </a:moveTo>
                  <a:cubicBezTo>
                    <a:pt x="166712" y="627551"/>
                    <a:pt x="153424" y="659442"/>
                    <a:pt x="124191" y="671400"/>
                  </a:cubicBezTo>
                  <a:cubicBezTo>
                    <a:pt x="-84424" y="715249"/>
                    <a:pt x="230491" y="711263"/>
                    <a:pt x="194617" y="614264"/>
                  </a:cubicBezTo>
                  <a:close/>
                  <a:moveTo>
                    <a:pt x="0" y="0"/>
                  </a:moveTo>
                  <a:lnTo>
                    <a:pt x="1780" y="2724"/>
                  </a:lnTo>
                  <a:cubicBezTo>
                    <a:pt x="17725" y="49375"/>
                    <a:pt x="-24629" y="121626"/>
                    <a:pt x="27192" y="114651"/>
                  </a:cubicBezTo>
                  <a:cubicBezTo>
                    <a:pt x="194617" y="5692"/>
                    <a:pt x="44466" y="150527"/>
                    <a:pt x="20549" y="226266"/>
                  </a:cubicBezTo>
                  <a:cubicBezTo>
                    <a:pt x="-11342" y="408306"/>
                    <a:pt x="73698" y="149198"/>
                    <a:pt x="121533" y="216964"/>
                  </a:cubicBezTo>
                  <a:cubicBezTo>
                    <a:pt x="190629" y="202349"/>
                    <a:pt x="298260" y="147869"/>
                    <a:pt x="189302" y="254170"/>
                  </a:cubicBezTo>
                  <a:cubicBezTo>
                    <a:pt x="340780" y="296690"/>
                    <a:pt x="158739" y="303335"/>
                    <a:pt x="105588" y="309977"/>
                  </a:cubicBezTo>
                  <a:cubicBezTo>
                    <a:pt x="207904" y="313965"/>
                    <a:pt x="245109" y="414951"/>
                    <a:pt x="113561" y="408306"/>
                  </a:cubicBezTo>
                  <a:cubicBezTo>
                    <a:pt x="-8684" y="295362"/>
                    <a:pt x="-23300" y="607620"/>
                    <a:pt x="81671" y="587689"/>
                  </a:cubicBezTo>
                  <a:cubicBezTo>
                    <a:pt x="172027" y="474744"/>
                    <a:pt x="241123" y="380402"/>
                    <a:pt x="383300" y="375087"/>
                  </a:cubicBezTo>
                  <a:cubicBezTo>
                    <a:pt x="306233" y="445510"/>
                    <a:pt x="481628" y="490689"/>
                    <a:pt x="350080" y="538524"/>
                  </a:cubicBezTo>
                  <a:cubicBezTo>
                    <a:pt x="529463" y="603634"/>
                    <a:pt x="267698" y="627551"/>
                    <a:pt x="283643" y="675387"/>
                  </a:cubicBezTo>
                  <a:cubicBezTo>
                    <a:pt x="413861" y="692660"/>
                    <a:pt x="352737" y="716578"/>
                    <a:pt x="275670" y="781688"/>
                  </a:cubicBezTo>
                  <a:cubicBezTo>
                    <a:pt x="291615" y="765743"/>
                    <a:pt x="500230" y="829523"/>
                    <a:pt x="574641" y="889316"/>
                  </a:cubicBezTo>
                  <a:cubicBezTo>
                    <a:pt x="537435" y="1002262"/>
                    <a:pt x="409875" y="893304"/>
                    <a:pt x="372670" y="973029"/>
                  </a:cubicBezTo>
                  <a:cubicBezTo>
                    <a:pt x="292944" y="850783"/>
                    <a:pt x="205247" y="1044782"/>
                    <a:pt x="154753" y="898619"/>
                  </a:cubicBezTo>
                  <a:cubicBezTo>
                    <a:pt x="160068" y="1008905"/>
                    <a:pt x="72371" y="933166"/>
                    <a:pt x="59083" y="873371"/>
                  </a:cubicBezTo>
                  <a:cubicBezTo>
                    <a:pt x="-28615" y="903934"/>
                    <a:pt x="174684" y="991631"/>
                    <a:pt x="214547" y="1012892"/>
                  </a:cubicBezTo>
                  <a:cubicBezTo>
                    <a:pt x="253081" y="1143111"/>
                    <a:pt x="464353" y="913234"/>
                    <a:pt x="538764" y="1072686"/>
                  </a:cubicBezTo>
                  <a:cubicBezTo>
                    <a:pt x="599886" y="1023522"/>
                    <a:pt x="904173" y="1095274"/>
                    <a:pt x="702202" y="1119193"/>
                  </a:cubicBezTo>
                  <a:cubicBezTo>
                    <a:pt x="715490" y="1173670"/>
                    <a:pt x="606531" y="1230808"/>
                    <a:pt x="522819" y="1169685"/>
                  </a:cubicBezTo>
                  <a:cubicBezTo>
                    <a:pt x="649051" y="1234794"/>
                    <a:pt x="517504" y="1253396"/>
                    <a:pt x="456381" y="1192274"/>
                  </a:cubicBezTo>
                  <a:cubicBezTo>
                    <a:pt x="457711" y="1307876"/>
                    <a:pt x="310217" y="1213534"/>
                    <a:pt x="247766" y="1218849"/>
                  </a:cubicBezTo>
                  <a:cubicBezTo>
                    <a:pt x="315532" y="1341095"/>
                    <a:pt x="509532" y="1370327"/>
                    <a:pt x="619819" y="1268014"/>
                  </a:cubicBezTo>
                  <a:cubicBezTo>
                    <a:pt x="627791" y="1365012"/>
                    <a:pt x="727447" y="1265356"/>
                    <a:pt x="773954" y="1310534"/>
                  </a:cubicBezTo>
                  <a:cubicBezTo>
                    <a:pt x="934734" y="1311862"/>
                    <a:pt x="769968" y="1345081"/>
                    <a:pt x="740736" y="1410189"/>
                  </a:cubicBezTo>
                  <a:cubicBezTo>
                    <a:pt x="623804" y="1331794"/>
                    <a:pt x="700872" y="1481943"/>
                    <a:pt x="598559" y="1485931"/>
                  </a:cubicBezTo>
                  <a:cubicBezTo>
                    <a:pt x="556039" y="1585586"/>
                    <a:pt x="451066" y="1463341"/>
                    <a:pt x="464353" y="1505860"/>
                  </a:cubicBezTo>
                  <a:cubicBezTo>
                    <a:pt x="362040" y="1481943"/>
                    <a:pt x="331477" y="1524463"/>
                    <a:pt x="209232" y="1485931"/>
                  </a:cubicBezTo>
                  <a:cubicBezTo>
                    <a:pt x="239794" y="1548382"/>
                    <a:pt x="517504" y="1666641"/>
                    <a:pt x="646394" y="1564326"/>
                  </a:cubicBezTo>
                  <a:cubicBezTo>
                    <a:pt x="598559" y="1722450"/>
                    <a:pt x="813818" y="1548382"/>
                    <a:pt x="860323" y="1645381"/>
                  </a:cubicBezTo>
                  <a:cubicBezTo>
                    <a:pt x="1072924" y="1667970"/>
                    <a:pt x="785913" y="1710490"/>
                    <a:pt x="824448" y="1811476"/>
                  </a:cubicBezTo>
                  <a:lnTo>
                    <a:pt x="789367" y="1820093"/>
                  </a:lnTo>
                  <a:lnTo>
                    <a:pt x="787818" y="1817505"/>
                  </a:lnTo>
                  <a:cubicBezTo>
                    <a:pt x="785290" y="1815275"/>
                    <a:pt x="781262" y="1812804"/>
                    <a:pt x="775283" y="1810147"/>
                  </a:cubicBezTo>
                  <a:cubicBezTo>
                    <a:pt x="771629" y="1813967"/>
                    <a:pt x="769636" y="1817165"/>
                    <a:pt x="768852" y="1819793"/>
                  </a:cubicBezTo>
                  <a:lnTo>
                    <a:pt x="769537" y="1824965"/>
                  </a:lnTo>
                  <a:lnTo>
                    <a:pt x="724977" y="1835912"/>
                  </a:lnTo>
                  <a:cubicBezTo>
                    <a:pt x="628621" y="1854411"/>
                    <a:pt x="538432" y="1856653"/>
                    <a:pt x="425819" y="1856653"/>
                  </a:cubicBezTo>
                  <a:cubicBezTo>
                    <a:pt x="363367" y="1900503"/>
                    <a:pt x="688913" y="2022749"/>
                    <a:pt x="758009" y="1895188"/>
                  </a:cubicBezTo>
                  <a:cubicBezTo>
                    <a:pt x="783256" y="1940365"/>
                    <a:pt x="873610" y="1903160"/>
                    <a:pt x="784584" y="1961626"/>
                  </a:cubicBezTo>
                  <a:cubicBezTo>
                    <a:pt x="855008" y="1974914"/>
                    <a:pt x="938720" y="1920434"/>
                    <a:pt x="1005159" y="1994844"/>
                  </a:cubicBezTo>
                  <a:cubicBezTo>
                    <a:pt x="1035720" y="2059953"/>
                    <a:pt x="847035" y="2162268"/>
                    <a:pt x="756681" y="2130377"/>
                  </a:cubicBezTo>
                  <a:cubicBezTo>
                    <a:pt x="885570" y="2200803"/>
                    <a:pt x="715490" y="2234020"/>
                    <a:pt x="642407" y="2208775"/>
                  </a:cubicBezTo>
                  <a:cubicBezTo>
                    <a:pt x="577299" y="2283185"/>
                    <a:pt x="857665" y="2277870"/>
                    <a:pt x="936062" y="2263254"/>
                  </a:cubicBezTo>
                  <a:cubicBezTo>
                    <a:pt x="1041035" y="2195487"/>
                    <a:pt x="1001172" y="2336336"/>
                    <a:pt x="924104" y="2320391"/>
                  </a:cubicBezTo>
                  <a:cubicBezTo>
                    <a:pt x="994529" y="2378856"/>
                    <a:pt x="901515" y="2400116"/>
                    <a:pt x="857665" y="2370883"/>
                  </a:cubicBezTo>
                  <a:cubicBezTo>
                    <a:pt x="922775" y="2489142"/>
                    <a:pt x="1079570" y="2396130"/>
                    <a:pt x="1180554" y="2382842"/>
                  </a:cubicBezTo>
                  <a:cubicBezTo>
                    <a:pt x="1175239" y="2570198"/>
                    <a:pt x="1015788" y="2594115"/>
                    <a:pt x="869625" y="2566210"/>
                  </a:cubicBezTo>
                  <a:cubicBezTo>
                    <a:pt x="876268" y="2696428"/>
                    <a:pt x="1152650" y="2598100"/>
                    <a:pt x="1253636" y="2657895"/>
                  </a:cubicBezTo>
                  <a:cubicBezTo>
                    <a:pt x="1452949" y="2584813"/>
                    <a:pt x="1294827" y="2741606"/>
                    <a:pt x="1199158" y="2749578"/>
                  </a:cubicBezTo>
                  <a:cubicBezTo>
                    <a:pt x="1308116" y="2770839"/>
                    <a:pt x="1211115" y="2794757"/>
                    <a:pt x="1159294" y="2786784"/>
                  </a:cubicBezTo>
                  <a:cubicBezTo>
                    <a:pt x="1250979" y="2882455"/>
                    <a:pt x="1038377" y="2764196"/>
                    <a:pt x="1007816" y="2834619"/>
                  </a:cubicBezTo>
                  <a:cubicBezTo>
                    <a:pt x="1128732" y="2902386"/>
                    <a:pt x="1301471" y="2918331"/>
                    <a:pt x="1446306" y="2922318"/>
                  </a:cubicBezTo>
                  <a:cubicBezTo>
                    <a:pt x="1559915" y="2908366"/>
                    <a:pt x="1533008" y="2917584"/>
                    <a:pt x="1478819" y="2941564"/>
                  </a:cubicBezTo>
                  <a:lnTo>
                    <a:pt x="1446714" y="2957097"/>
                  </a:lnTo>
                  <a:lnTo>
                    <a:pt x="0" y="2957097"/>
                  </a:lnTo>
                  <a:close/>
                </a:path>
              </a:pathLst>
            </a:custGeom>
            <a:solidFill>
              <a:schemeClr val="bg1">
                <a:lumMod val="8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sp>
          <p:nvSpPr>
            <p:cNvPr id="6" name="Freeform: Shape 5">
              <a:extLst>
                <a:ext uri="{FF2B5EF4-FFF2-40B4-BE49-F238E27FC236}">
                  <a16:creationId xmlns:a16="http://schemas.microsoft.com/office/drawing/2014/main" id="{AEA3E210-B1ED-40DF-9B3E-1EC217936C85}"/>
                </a:ext>
              </a:extLst>
            </p:cNvPr>
            <p:cNvSpPr/>
            <p:nvPr/>
          </p:nvSpPr>
          <p:spPr>
            <a:xfrm>
              <a:off x="35636" y="1136215"/>
              <a:ext cx="1113712" cy="2991028"/>
            </a:xfrm>
            <a:custGeom>
              <a:avLst/>
              <a:gdLst>
                <a:gd name="connsiteX0" fmla="*/ 807386 w 1113712"/>
                <a:gd name="connsiteY0" fmla="*/ 1975864 h 2991028"/>
                <a:gd name="connsiteX1" fmla="*/ 807386 w 1113712"/>
                <a:gd name="connsiteY1" fmla="*/ 1975864 h 2991028"/>
                <a:gd name="connsiteX2" fmla="*/ 970824 w 1113712"/>
                <a:gd name="connsiteY2" fmla="*/ 1251690 h 2991028"/>
                <a:gd name="connsiteX3" fmla="*/ 970824 w 1113712"/>
                <a:gd name="connsiteY3" fmla="*/ 1251690 h 2991028"/>
                <a:gd name="connsiteX4" fmla="*/ 701085 w 1113712"/>
                <a:gd name="connsiteY4" fmla="*/ 1251690 h 2991028"/>
                <a:gd name="connsiteX5" fmla="*/ 835291 w 1113712"/>
                <a:gd name="connsiteY5" fmla="*/ 1310157 h 2991028"/>
                <a:gd name="connsiteX6" fmla="*/ 701085 w 1113712"/>
                <a:gd name="connsiteY6" fmla="*/ 1251690 h 2991028"/>
                <a:gd name="connsiteX7" fmla="*/ 1035932 w 1113712"/>
                <a:gd name="connsiteY7" fmla="*/ 1229102 h 2991028"/>
                <a:gd name="connsiteX8" fmla="*/ 1035932 w 1113712"/>
                <a:gd name="connsiteY8" fmla="*/ 1229102 h 2991028"/>
                <a:gd name="connsiteX9" fmla="*/ 1091741 w 1113712"/>
                <a:gd name="connsiteY9" fmla="*/ 1199868 h 2991028"/>
                <a:gd name="connsiteX10" fmla="*/ 1091741 w 1113712"/>
                <a:gd name="connsiteY10" fmla="*/ 1199868 h 2991028"/>
                <a:gd name="connsiteX11" fmla="*/ 954879 w 1113712"/>
                <a:gd name="connsiteY11" fmla="*/ 554092 h 2991028"/>
                <a:gd name="connsiteX12" fmla="*/ 973481 w 1113712"/>
                <a:gd name="connsiteY12" fmla="*/ 597942 h 2991028"/>
                <a:gd name="connsiteX13" fmla="*/ 954879 w 1113712"/>
                <a:gd name="connsiteY13" fmla="*/ 554092 h 2991028"/>
                <a:gd name="connsiteX14" fmla="*/ 986769 w 1113712"/>
                <a:gd name="connsiteY14" fmla="*/ 390655 h 2991028"/>
                <a:gd name="connsiteX15" fmla="*/ 1017330 w 1113712"/>
                <a:gd name="connsiteY15" fmla="*/ 446464 h 2991028"/>
                <a:gd name="connsiteX16" fmla="*/ 986769 w 1113712"/>
                <a:gd name="connsiteY16" fmla="*/ 390655 h 2991028"/>
                <a:gd name="connsiteX17" fmla="*/ 1074467 w 1113712"/>
                <a:gd name="connsiteY17" fmla="*/ 0 h 2991028"/>
                <a:gd name="connsiteX18" fmla="*/ 1101955 w 1113712"/>
                <a:gd name="connsiteY18" fmla="*/ 13529 h 2991028"/>
                <a:gd name="connsiteX19" fmla="*/ 1113712 w 1113712"/>
                <a:gd name="connsiteY19" fmla="*/ 31513 h 2991028"/>
                <a:gd name="connsiteX20" fmla="*/ 1113712 w 1113712"/>
                <a:gd name="connsiteY20" fmla="*/ 2991028 h 2991028"/>
                <a:gd name="connsiteX21" fmla="*/ 380617 w 1113712"/>
                <a:gd name="connsiteY21" fmla="*/ 2991028 h 2991028"/>
                <a:gd name="connsiteX22" fmla="*/ 384865 w 1113712"/>
                <a:gd name="connsiteY22" fmla="*/ 2982557 h 2991028"/>
                <a:gd name="connsiteX23" fmla="*/ 370960 w 1113712"/>
                <a:gd name="connsiteY23" fmla="*/ 2976437 h 2991028"/>
                <a:gd name="connsiteX24" fmla="*/ 337023 w 1113712"/>
                <a:gd name="connsiteY24" fmla="*/ 2991028 h 2991028"/>
                <a:gd name="connsiteX25" fmla="*/ 336998 w 1113712"/>
                <a:gd name="connsiteY25" fmla="*/ 2991028 h 2991028"/>
                <a:gd name="connsiteX26" fmla="*/ 312923 w 1113712"/>
                <a:gd name="connsiteY26" fmla="*/ 2971636 h 2991028"/>
                <a:gd name="connsiteX27" fmla="*/ 116432 w 1113712"/>
                <a:gd name="connsiteY27" fmla="*/ 2908653 h 2991028"/>
                <a:gd name="connsiteX28" fmla="*/ 80556 w 1113712"/>
                <a:gd name="connsiteY28" fmla="*/ 2848859 h 2991028"/>
                <a:gd name="connsiteX29" fmla="*/ 135035 w 1113712"/>
                <a:gd name="connsiteY29" fmla="*/ 2814311 h 2991028"/>
                <a:gd name="connsiteX30" fmla="*/ 590799 w 1113712"/>
                <a:gd name="connsiteY30" fmla="*/ 2786407 h 2991028"/>
                <a:gd name="connsiteX31" fmla="*/ 523032 w 1113712"/>
                <a:gd name="connsiteY31" fmla="*/ 2714654 h 2991028"/>
                <a:gd name="connsiteX32" fmla="*/ 410089 w 1113712"/>
                <a:gd name="connsiteY32" fmla="*/ 2664161 h 2991028"/>
                <a:gd name="connsiteX33" fmla="*/ 218747 w 1113712"/>
                <a:gd name="connsiteY33" fmla="*/ 2660175 h 2991028"/>
                <a:gd name="connsiteX34" fmla="*/ 49994 w 1113712"/>
                <a:gd name="connsiteY34" fmla="*/ 2588422 h 2991028"/>
                <a:gd name="connsiteX35" fmla="*/ 53981 w 1113712"/>
                <a:gd name="connsiteY35" fmla="*/ 2494079 h 2991028"/>
                <a:gd name="connsiteX36" fmla="*/ 593457 w 1113712"/>
                <a:gd name="connsiteY36" fmla="*/ 2444916 h 2991028"/>
                <a:gd name="connsiteX37" fmla="*/ 775496 w 1113712"/>
                <a:gd name="connsiteY37" fmla="*/ 2309383 h 2991028"/>
                <a:gd name="connsiteX38" fmla="*/ 625346 w 1113712"/>
                <a:gd name="connsiteY38" fmla="*/ 2314698 h 2991028"/>
                <a:gd name="connsiteX39" fmla="*/ 519047 w 1113712"/>
                <a:gd name="connsiteY39" fmla="*/ 2345259 h 2991028"/>
                <a:gd name="connsiteX40" fmla="*/ 149652 w 1113712"/>
                <a:gd name="connsiteY40" fmla="*/ 2205739 h 2991028"/>
                <a:gd name="connsiteX41" fmla="*/ 612059 w 1113712"/>
                <a:gd name="connsiteY41" fmla="*/ 2064891 h 2991028"/>
                <a:gd name="connsiteX42" fmla="*/ 639963 w 1113712"/>
                <a:gd name="connsiteY42" fmla="*/ 1961248 h 2991028"/>
                <a:gd name="connsiteX43" fmla="*/ 261267 w 1113712"/>
                <a:gd name="connsiteY43" fmla="*/ 1894811 h 2991028"/>
                <a:gd name="connsiteX44" fmla="*/ 491142 w 1113712"/>
                <a:gd name="connsiteY44" fmla="*/ 1817742 h 2991028"/>
                <a:gd name="connsiteX45" fmla="*/ 321060 w 1113712"/>
                <a:gd name="connsiteY45" fmla="*/ 1670249 h 2991028"/>
                <a:gd name="connsiteX46" fmla="*/ 768853 w 1113712"/>
                <a:gd name="connsiteY46" fmla="*/ 1602483 h 2991028"/>
                <a:gd name="connsiteX47" fmla="*/ 513731 w 1113712"/>
                <a:gd name="connsiteY47" fmla="*/ 1478908 h 2991028"/>
                <a:gd name="connsiteX48" fmla="*/ 322390 w 1113712"/>
                <a:gd name="connsiteY48" fmla="*/ 1347361 h 2991028"/>
                <a:gd name="connsiteX49" fmla="*/ 451278 w 1113712"/>
                <a:gd name="connsiteY49" fmla="*/ 1327429 h 2991028"/>
                <a:gd name="connsiteX50" fmla="*/ 544292 w 1113712"/>
                <a:gd name="connsiteY50" fmla="*/ 1263649 h 2991028"/>
                <a:gd name="connsiteX51" fmla="*/ 491142 w 1113712"/>
                <a:gd name="connsiteY51" fmla="*/ 1170636 h 2991028"/>
                <a:gd name="connsiteX52" fmla="*/ 487156 w 1113712"/>
                <a:gd name="connsiteY52" fmla="*/ 1089582 h 2991028"/>
                <a:gd name="connsiteX53" fmla="*/ 691785 w 1113712"/>
                <a:gd name="connsiteY53" fmla="*/ 1048390 h 2991028"/>
                <a:gd name="connsiteX54" fmla="*/ 1071810 w 1113712"/>
                <a:gd name="connsiteY54" fmla="*/ 951392 h 2991028"/>
                <a:gd name="connsiteX55" fmla="*/ 747592 w 1113712"/>
                <a:gd name="connsiteY55" fmla="*/ 1005870 h 2991028"/>
                <a:gd name="connsiteX56" fmla="*/ 628004 w 1113712"/>
                <a:gd name="connsiteY56" fmla="*/ 950062 h 2991028"/>
                <a:gd name="connsiteX57" fmla="*/ 584155 w 1113712"/>
                <a:gd name="connsiteY57" fmla="*/ 895583 h 2991028"/>
                <a:gd name="connsiteX58" fmla="*/ 491142 w 1113712"/>
                <a:gd name="connsiteY58" fmla="*/ 829146 h 2991028"/>
                <a:gd name="connsiteX59" fmla="*/ 771511 w 1113712"/>
                <a:gd name="connsiteY59" fmla="*/ 853063 h 2991028"/>
                <a:gd name="connsiteX60" fmla="*/ 1071810 w 1113712"/>
                <a:gd name="connsiteY60" fmla="*/ 795926 h 2991028"/>
                <a:gd name="connsiteX61" fmla="*/ 905714 w 1113712"/>
                <a:gd name="connsiteY61" fmla="*/ 790611 h 2991028"/>
                <a:gd name="connsiteX62" fmla="*/ 747592 w 1113712"/>
                <a:gd name="connsiteY62" fmla="*/ 742776 h 2991028"/>
                <a:gd name="connsiteX63" fmla="*/ 731647 w 1113712"/>
                <a:gd name="connsiteY63" fmla="*/ 619202 h 2991028"/>
                <a:gd name="connsiteX64" fmla="*/ 705072 w 1113712"/>
                <a:gd name="connsiteY64" fmla="*/ 522202 h 2991028"/>
                <a:gd name="connsiteX65" fmla="*/ 880468 w 1113712"/>
                <a:gd name="connsiteY65" fmla="*/ 447791 h 2991028"/>
                <a:gd name="connsiteX66" fmla="*/ 891098 w 1113712"/>
                <a:gd name="connsiteY66" fmla="*/ 410586 h 2991028"/>
                <a:gd name="connsiteX67" fmla="*/ 913686 w 1113712"/>
                <a:gd name="connsiteY67" fmla="*/ 260437 h 2991028"/>
                <a:gd name="connsiteX68" fmla="*/ 1018659 w 1113712"/>
                <a:gd name="connsiteY68" fmla="*/ 322888 h 2991028"/>
                <a:gd name="connsiteX69" fmla="*/ 982783 w 1113712"/>
                <a:gd name="connsiteY69" fmla="*/ 136862 h 2991028"/>
                <a:gd name="connsiteX70" fmla="*/ 1074467 w 1113712"/>
                <a:gd name="connsiteY70" fmla="*/ 0 h 299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1113712" h="2991028">
                  <a:moveTo>
                    <a:pt x="807386" y="1975864"/>
                  </a:moveTo>
                  <a:cubicBezTo>
                    <a:pt x="657238" y="2001111"/>
                    <a:pt x="706400" y="2051604"/>
                    <a:pt x="807386" y="1975864"/>
                  </a:cubicBezTo>
                  <a:close/>
                  <a:moveTo>
                    <a:pt x="970824" y="1251690"/>
                  </a:moveTo>
                  <a:cubicBezTo>
                    <a:pt x="922989" y="1274279"/>
                    <a:pt x="1014672" y="1270294"/>
                    <a:pt x="970824" y="1251690"/>
                  </a:cubicBezTo>
                  <a:close/>
                  <a:moveTo>
                    <a:pt x="701085" y="1251690"/>
                  </a:moveTo>
                  <a:cubicBezTo>
                    <a:pt x="663880" y="1338060"/>
                    <a:pt x="790113" y="1319456"/>
                    <a:pt x="835291" y="1310157"/>
                  </a:cubicBezTo>
                  <a:cubicBezTo>
                    <a:pt x="1034605" y="1241060"/>
                    <a:pt x="752907" y="1312814"/>
                    <a:pt x="701085" y="1251690"/>
                  </a:cubicBezTo>
                  <a:close/>
                  <a:moveTo>
                    <a:pt x="1035932" y="1229102"/>
                  </a:moveTo>
                  <a:cubicBezTo>
                    <a:pt x="988097" y="1251690"/>
                    <a:pt x="1079782" y="1247704"/>
                    <a:pt x="1035932" y="1229102"/>
                  </a:cubicBezTo>
                  <a:close/>
                  <a:moveTo>
                    <a:pt x="1091741" y="1199868"/>
                  </a:moveTo>
                  <a:cubicBezTo>
                    <a:pt x="1033275" y="1219801"/>
                    <a:pt x="1130274" y="1225116"/>
                    <a:pt x="1091741" y="1199868"/>
                  </a:cubicBezTo>
                  <a:close/>
                  <a:moveTo>
                    <a:pt x="954879" y="554092"/>
                  </a:moveTo>
                  <a:cubicBezTo>
                    <a:pt x="925646" y="556749"/>
                    <a:pt x="974810" y="599269"/>
                    <a:pt x="973481" y="597942"/>
                  </a:cubicBezTo>
                  <a:cubicBezTo>
                    <a:pt x="1071810" y="693613"/>
                    <a:pt x="1050550" y="556749"/>
                    <a:pt x="954879" y="554092"/>
                  </a:cubicBezTo>
                  <a:close/>
                  <a:moveTo>
                    <a:pt x="986769" y="390655"/>
                  </a:moveTo>
                  <a:cubicBezTo>
                    <a:pt x="977467" y="415901"/>
                    <a:pt x="1012015" y="427861"/>
                    <a:pt x="1017330" y="446464"/>
                  </a:cubicBezTo>
                  <a:cubicBezTo>
                    <a:pt x="1057192" y="589969"/>
                    <a:pt x="1077125" y="399956"/>
                    <a:pt x="986769" y="390655"/>
                  </a:cubicBezTo>
                  <a:close/>
                  <a:moveTo>
                    <a:pt x="1074467" y="0"/>
                  </a:moveTo>
                  <a:cubicBezTo>
                    <a:pt x="1086426" y="2990"/>
                    <a:pt x="1095354" y="7661"/>
                    <a:pt x="1101955" y="13529"/>
                  </a:cubicBezTo>
                  <a:lnTo>
                    <a:pt x="1113712" y="31513"/>
                  </a:lnTo>
                  <a:lnTo>
                    <a:pt x="1113712" y="2991028"/>
                  </a:lnTo>
                  <a:lnTo>
                    <a:pt x="380617" y="2991028"/>
                  </a:lnTo>
                  <a:lnTo>
                    <a:pt x="384865" y="2982557"/>
                  </a:lnTo>
                  <a:cubicBezTo>
                    <a:pt x="387715" y="2975254"/>
                    <a:pt x="386090" y="2971491"/>
                    <a:pt x="370960" y="2976437"/>
                  </a:cubicBezTo>
                  <a:lnTo>
                    <a:pt x="337023" y="2991028"/>
                  </a:lnTo>
                  <a:lnTo>
                    <a:pt x="336998" y="2991028"/>
                  </a:lnTo>
                  <a:lnTo>
                    <a:pt x="312923" y="2971636"/>
                  </a:lnTo>
                  <a:cubicBezTo>
                    <a:pt x="249122" y="2938010"/>
                    <a:pt x="138524" y="2977250"/>
                    <a:pt x="116432" y="2908653"/>
                  </a:cubicBezTo>
                  <a:cubicBezTo>
                    <a:pt x="-47004" y="2875434"/>
                    <a:pt x="214761" y="2864804"/>
                    <a:pt x="80556" y="2848859"/>
                  </a:cubicBezTo>
                  <a:cubicBezTo>
                    <a:pt x="-85539" y="2806338"/>
                    <a:pt x="42022" y="2782421"/>
                    <a:pt x="135035" y="2814311"/>
                  </a:cubicBezTo>
                  <a:cubicBezTo>
                    <a:pt x="278540" y="2810325"/>
                    <a:pt x="432676" y="2826269"/>
                    <a:pt x="590799" y="2786407"/>
                  </a:cubicBezTo>
                  <a:cubicBezTo>
                    <a:pt x="739620" y="2754516"/>
                    <a:pt x="609402" y="2701366"/>
                    <a:pt x="523032" y="2714654"/>
                  </a:cubicBezTo>
                  <a:cubicBezTo>
                    <a:pt x="507087" y="2633600"/>
                    <a:pt x="404774" y="2755846"/>
                    <a:pt x="410089" y="2664161"/>
                  </a:cubicBezTo>
                  <a:cubicBezTo>
                    <a:pt x="343650" y="2681435"/>
                    <a:pt x="303788" y="2645558"/>
                    <a:pt x="218747" y="2660175"/>
                  </a:cubicBezTo>
                  <a:cubicBezTo>
                    <a:pt x="254623" y="2584435"/>
                    <a:pt x="-4485" y="2654860"/>
                    <a:pt x="49994" y="2588422"/>
                  </a:cubicBezTo>
                  <a:cubicBezTo>
                    <a:pt x="174897" y="2529957"/>
                    <a:pt x="-49662" y="2540587"/>
                    <a:pt x="53981" y="2494079"/>
                  </a:cubicBezTo>
                  <a:cubicBezTo>
                    <a:pt x="230706" y="2455546"/>
                    <a:pt x="419389" y="2494079"/>
                    <a:pt x="593457" y="2444916"/>
                  </a:cubicBezTo>
                  <a:cubicBezTo>
                    <a:pt x="382184" y="2365191"/>
                    <a:pt x="713045" y="2375821"/>
                    <a:pt x="775496" y="2309383"/>
                  </a:cubicBezTo>
                  <a:cubicBezTo>
                    <a:pt x="717031" y="2240288"/>
                    <a:pt x="677167" y="2342601"/>
                    <a:pt x="625346" y="2314698"/>
                  </a:cubicBezTo>
                  <a:cubicBezTo>
                    <a:pt x="562894" y="2297424"/>
                    <a:pt x="590799" y="2318684"/>
                    <a:pt x="519047" y="2345259"/>
                  </a:cubicBezTo>
                  <a:cubicBezTo>
                    <a:pt x="380855" y="2323999"/>
                    <a:pt x="259938" y="2312040"/>
                    <a:pt x="149652" y="2205739"/>
                  </a:cubicBezTo>
                  <a:cubicBezTo>
                    <a:pt x="225391" y="2135315"/>
                    <a:pt x="479183" y="2126015"/>
                    <a:pt x="612059" y="2064891"/>
                  </a:cubicBezTo>
                  <a:cubicBezTo>
                    <a:pt x="558909" y="1983836"/>
                    <a:pt x="685140" y="1994466"/>
                    <a:pt x="639963" y="1961248"/>
                  </a:cubicBezTo>
                  <a:cubicBezTo>
                    <a:pt x="505758" y="2070206"/>
                    <a:pt x="390156" y="1971878"/>
                    <a:pt x="261267" y="1894811"/>
                  </a:cubicBezTo>
                  <a:cubicBezTo>
                    <a:pt x="230706" y="1811098"/>
                    <a:pt x="701085" y="1910756"/>
                    <a:pt x="491142" y="1817742"/>
                  </a:cubicBezTo>
                  <a:cubicBezTo>
                    <a:pt x="472540" y="1809770"/>
                    <a:pt x="261267" y="1716756"/>
                    <a:pt x="321060" y="1670249"/>
                  </a:cubicBezTo>
                  <a:cubicBezTo>
                    <a:pt x="465896" y="1611784"/>
                    <a:pt x="638634" y="1711441"/>
                    <a:pt x="768853" y="1602483"/>
                  </a:cubicBezTo>
                  <a:cubicBezTo>
                    <a:pt x="718360" y="1648989"/>
                    <a:pt x="614717" y="1476251"/>
                    <a:pt x="513731" y="1478908"/>
                  </a:cubicBezTo>
                  <a:cubicBezTo>
                    <a:pt x="461910" y="1465621"/>
                    <a:pt x="234692" y="1368621"/>
                    <a:pt x="322390" y="1347361"/>
                  </a:cubicBezTo>
                  <a:cubicBezTo>
                    <a:pt x="419389" y="1395197"/>
                    <a:pt x="380855" y="1288897"/>
                    <a:pt x="451278" y="1327429"/>
                  </a:cubicBezTo>
                  <a:cubicBezTo>
                    <a:pt x="590799" y="1416457"/>
                    <a:pt x="459252" y="1262320"/>
                    <a:pt x="544292" y="1263649"/>
                  </a:cubicBezTo>
                  <a:cubicBezTo>
                    <a:pt x="739620" y="1294212"/>
                    <a:pt x="585484" y="1197211"/>
                    <a:pt x="491142" y="1170636"/>
                  </a:cubicBezTo>
                  <a:cubicBezTo>
                    <a:pt x="499115" y="1157348"/>
                    <a:pt x="403444" y="1090911"/>
                    <a:pt x="487156" y="1089582"/>
                  </a:cubicBezTo>
                  <a:cubicBezTo>
                    <a:pt x="546949" y="1021815"/>
                    <a:pt x="775496" y="1136088"/>
                    <a:pt x="691785" y="1048390"/>
                  </a:cubicBezTo>
                  <a:cubicBezTo>
                    <a:pt x="816688" y="1085595"/>
                    <a:pt x="984111" y="1084267"/>
                    <a:pt x="1071810" y="951392"/>
                  </a:cubicBezTo>
                  <a:cubicBezTo>
                    <a:pt x="1058522" y="910199"/>
                    <a:pt x="814031" y="1085595"/>
                    <a:pt x="747592" y="1005870"/>
                  </a:cubicBezTo>
                  <a:cubicBezTo>
                    <a:pt x="915016" y="857049"/>
                    <a:pt x="654580" y="1077622"/>
                    <a:pt x="628004" y="950062"/>
                  </a:cubicBezTo>
                  <a:cubicBezTo>
                    <a:pt x="784798" y="847748"/>
                    <a:pt x="430019" y="1019158"/>
                    <a:pt x="584155" y="895583"/>
                  </a:cubicBezTo>
                  <a:cubicBezTo>
                    <a:pt x="536319" y="904884"/>
                    <a:pt x="303788" y="843761"/>
                    <a:pt x="491142" y="829146"/>
                  </a:cubicBezTo>
                  <a:cubicBezTo>
                    <a:pt x="553594" y="722845"/>
                    <a:pt x="685140" y="857049"/>
                    <a:pt x="771511" y="853063"/>
                  </a:cubicBezTo>
                  <a:cubicBezTo>
                    <a:pt x="699757" y="736132"/>
                    <a:pt x="1114329" y="984610"/>
                    <a:pt x="1071810" y="795926"/>
                  </a:cubicBezTo>
                  <a:cubicBezTo>
                    <a:pt x="988097" y="850406"/>
                    <a:pt x="992084" y="782638"/>
                    <a:pt x="905714" y="790611"/>
                  </a:cubicBezTo>
                  <a:cubicBezTo>
                    <a:pt x="950891" y="712215"/>
                    <a:pt x="812701" y="765365"/>
                    <a:pt x="747592" y="742776"/>
                  </a:cubicBezTo>
                  <a:cubicBezTo>
                    <a:pt x="609402" y="694940"/>
                    <a:pt x="913686" y="682983"/>
                    <a:pt x="731647" y="619202"/>
                  </a:cubicBezTo>
                  <a:cubicBezTo>
                    <a:pt x="618703" y="563394"/>
                    <a:pt x="835291" y="578009"/>
                    <a:pt x="705072" y="522202"/>
                  </a:cubicBezTo>
                  <a:cubicBezTo>
                    <a:pt x="707730" y="475696"/>
                    <a:pt x="1014672" y="631160"/>
                    <a:pt x="880468" y="447791"/>
                  </a:cubicBezTo>
                  <a:cubicBezTo>
                    <a:pt x="964180" y="487655"/>
                    <a:pt x="1000056" y="410586"/>
                    <a:pt x="891098" y="410586"/>
                  </a:cubicBezTo>
                  <a:cubicBezTo>
                    <a:pt x="948234" y="387997"/>
                    <a:pt x="772838" y="205957"/>
                    <a:pt x="913686" y="260437"/>
                  </a:cubicBezTo>
                  <a:cubicBezTo>
                    <a:pt x="954879" y="233862"/>
                    <a:pt x="1004042" y="229874"/>
                    <a:pt x="1018659" y="322888"/>
                  </a:cubicBezTo>
                  <a:cubicBezTo>
                    <a:pt x="1135589" y="429189"/>
                    <a:pt x="965509" y="136862"/>
                    <a:pt x="982783" y="136862"/>
                  </a:cubicBezTo>
                  <a:cubicBezTo>
                    <a:pt x="1107686" y="269738"/>
                    <a:pt x="1059850" y="77069"/>
                    <a:pt x="1074467" y="0"/>
                  </a:cubicBezTo>
                  <a:close/>
                </a:path>
              </a:pathLst>
            </a:custGeom>
            <a:solidFill>
              <a:schemeClr val="bg1">
                <a:lumMod val="9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grpSp>
      <p:grpSp>
        <p:nvGrpSpPr>
          <p:cNvPr id="7" name="Group 6">
            <a:extLst>
              <a:ext uri="{FF2B5EF4-FFF2-40B4-BE49-F238E27FC236}">
                <a16:creationId xmlns:a16="http://schemas.microsoft.com/office/drawing/2014/main" id="{4F767EA1-DCB1-4019-85DD-A7022071EBC2}"/>
              </a:ext>
            </a:extLst>
          </p:cNvPr>
          <p:cNvGrpSpPr/>
          <p:nvPr userDrawn="1"/>
        </p:nvGrpSpPr>
        <p:grpSpPr>
          <a:xfrm>
            <a:off x="719765" y="5726143"/>
            <a:ext cx="973739" cy="1122804"/>
            <a:chOff x="276796" y="1136215"/>
            <a:chExt cx="2593938" cy="2991029"/>
          </a:xfrm>
        </p:grpSpPr>
        <p:sp>
          <p:nvSpPr>
            <p:cNvPr id="8" name="Freeform: Shape 7">
              <a:extLst>
                <a:ext uri="{FF2B5EF4-FFF2-40B4-BE49-F238E27FC236}">
                  <a16:creationId xmlns:a16="http://schemas.microsoft.com/office/drawing/2014/main" id="{086A14DB-06E7-49B9-A5D4-524A47846991}"/>
                </a:ext>
              </a:extLst>
            </p:cNvPr>
            <p:cNvSpPr/>
            <p:nvPr/>
          </p:nvSpPr>
          <p:spPr>
            <a:xfrm>
              <a:off x="1345231" y="1170148"/>
              <a:ext cx="1525503" cy="2957096"/>
            </a:xfrm>
            <a:custGeom>
              <a:avLst/>
              <a:gdLst>
                <a:gd name="connsiteX0" fmla="*/ 1104814 w 1525504"/>
                <a:gd name="connsiteY0" fmla="*/ 2757552 h 2957097"/>
                <a:gd name="connsiteX1" fmla="*/ 1104814 w 1525504"/>
                <a:gd name="connsiteY1" fmla="*/ 2757552 h 2957097"/>
                <a:gd name="connsiteX2" fmla="*/ 1100829 w 1525504"/>
                <a:gd name="connsiteY2" fmla="*/ 2479842 h 2957097"/>
                <a:gd name="connsiteX3" fmla="*/ 1100829 w 1525504"/>
                <a:gd name="connsiteY3" fmla="*/ 2479842 h 2957097"/>
                <a:gd name="connsiteX4" fmla="*/ 811160 w 1525504"/>
                <a:gd name="connsiteY4" fmla="*/ 2420047 h 2957097"/>
                <a:gd name="connsiteX5" fmla="*/ 811160 w 1525504"/>
                <a:gd name="connsiteY5" fmla="*/ 2420047 h 2957097"/>
                <a:gd name="connsiteX6" fmla="*/ 789367 w 1525504"/>
                <a:gd name="connsiteY6" fmla="*/ 1820093 h 2957097"/>
                <a:gd name="connsiteX7" fmla="*/ 791353 w 1525504"/>
                <a:gd name="connsiteY7" fmla="*/ 1823414 h 2957097"/>
                <a:gd name="connsiteX8" fmla="*/ 769677 w 1525504"/>
                <a:gd name="connsiteY8" fmla="*/ 1826029 h 2957097"/>
                <a:gd name="connsiteX9" fmla="*/ 769537 w 1525504"/>
                <a:gd name="connsiteY9" fmla="*/ 1824965 h 2957097"/>
                <a:gd name="connsiteX10" fmla="*/ 83001 w 1525504"/>
                <a:gd name="connsiteY10" fmla="*/ 1192274 h 2957097"/>
                <a:gd name="connsiteX11" fmla="*/ 83001 w 1525504"/>
                <a:gd name="connsiteY11" fmla="*/ 1192274 h 2957097"/>
                <a:gd name="connsiteX12" fmla="*/ 77686 w 1525504"/>
                <a:gd name="connsiteY12" fmla="*/ 1019535 h 2957097"/>
                <a:gd name="connsiteX13" fmla="*/ 71041 w 1525504"/>
                <a:gd name="connsiteY13" fmla="*/ 1047440 h 2957097"/>
                <a:gd name="connsiteX14" fmla="*/ 77686 w 1525504"/>
                <a:gd name="connsiteY14" fmla="*/ 1019535 h 2957097"/>
                <a:gd name="connsiteX15" fmla="*/ 381971 w 1525504"/>
                <a:gd name="connsiteY15" fmla="*/ 841481 h 2957097"/>
                <a:gd name="connsiteX16" fmla="*/ 381971 w 1525504"/>
                <a:gd name="connsiteY16" fmla="*/ 841481 h 2957097"/>
                <a:gd name="connsiteX17" fmla="*/ 213512 w 1525504"/>
                <a:gd name="connsiteY17" fmla="*/ 797184 h 2957097"/>
                <a:gd name="connsiteX18" fmla="*/ 186644 w 1525504"/>
                <a:gd name="connsiteY18" fmla="*/ 800290 h 2957097"/>
                <a:gd name="connsiteX19" fmla="*/ 213512 w 1525504"/>
                <a:gd name="connsiteY19" fmla="*/ 797184 h 2957097"/>
                <a:gd name="connsiteX20" fmla="*/ 44466 w 1525504"/>
                <a:gd name="connsiteY20" fmla="*/ 773716 h 2957097"/>
                <a:gd name="connsiteX21" fmla="*/ 72371 w 1525504"/>
                <a:gd name="connsiteY21" fmla="*/ 794975 h 2957097"/>
                <a:gd name="connsiteX22" fmla="*/ 44466 w 1525504"/>
                <a:gd name="connsiteY22" fmla="*/ 773716 h 2957097"/>
                <a:gd name="connsiteX23" fmla="*/ 194617 w 1525504"/>
                <a:gd name="connsiteY23" fmla="*/ 614264 h 2957097"/>
                <a:gd name="connsiteX24" fmla="*/ 124191 w 1525504"/>
                <a:gd name="connsiteY24" fmla="*/ 671400 h 2957097"/>
                <a:gd name="connsiteX25" fmla="*/ 194617 w 1525504"/>
                <a:gd name="connsiteY25" fmla="*/ 614264 h 2957097"/>
                <a:gd name="connsiteX26" fmla="*/ 0 w 1525504"/>
                <a:gd name="connsiteY26" fmla="*/ 0 h 2957097"/>
                <a:gd name="connsiteX27" fmla="*/ 1780 w 1525504"/>
                <a:gd name="connsiteY27" fmla="*/ 2724 h 2957097"/>
                <a:gd name="connsiteX28" fmla="*/ 27192 w 1525504"/>
                <a:gd name="connsiteY28" fmla="*/ 114651 h 2957097"/>
                <a:gd name="connsiteX29" fmla="*/ 20549 w 1525504"/>
                <a:gd name="connsiteY29" fmla="*/ 226266 h 2957097"/>
                <a:gd name="connsiteX30" fmla="*/ 121533 w 1525504"/>
                <a:gd name="connsiteY30" fmla="*/ 216964 h 2957097"/>
                <a:gd name="connsiteX31" fmla="*/ 189302 w 1525504"/>
                <a:gd name="connsiteY31" fmla="*/ 254170 h 2957097"/>
                <a:gd name="connsiteX32" fmla="*/ 105588 w 1525504"/>
                <a:gd name="connsiteY32" fmla="*/ 309977 h 2957097"/>
                <a:gd name="connsiteX33" fmla="*/ 113561 w 1525504"/>
                <a:gd name="connsiteY33" fmla="*/ 408306 h 2957097"/>
                <a:gd name="connsiteX34" fmla="*/ 81671 w 1525504"/>
                <a:gd name="connsiteY34" fmla="*/ 587689 h 2957097"/>
                <a:gd name="connsiteX35" fmla="*/ 383300 w 1525504"/>
                <a:gd name="connsiteY35" fmla="*/ 375087 h 2957097"/>
                <a:gd name="connsiteX36" fmla="*/ 350080 w 1525504"/>
                <a:gd name="connsiteY36" fmla="*/ 538524 h 2957097"/>
                <a:gd name="connsiteX37" fmla="*/ 283643 w 1525504"/>
                <a:gd name="connsiteY37" fmla="*/ 675387 h 2957097"/>
                <a:gd name="connsiteX38" fmla="*/ 275670 w 1525504"/>
                <a:gd name="connsiteY38" fmla="*/ 781688 h 2957097"/>
                <a:gd name="connsiteX39" fmla="*/ 574641 w 1525504"/>
                <a:gd name="connsiteY39" fmla="*/ 889316 h 2957097"/>
                <a:gd name="connsiteX40" fmla="*/ 372670 w 1525504"/>
                <a:gd name="connsiteY40" fmla="*/ 973029 h 2957097"/>
                <a:gd name="connsiteX41" fmla="*/ 154753 w 1525504"/>
                <a:gd name="connsiteY41" fmla="*/ 898619 h 2957097"/>
                <a:gd name="connsiteX42" fmla="*/ 59083 w 1525504"/>
                <a:gd name="connsiteY42" fmla="*/ 873371 h 2957097"/>
                <a:gd name="connsiteX43" fmla="*/ 214547 w 1525504"/>
                <a:gd name="connsiteY43" fmla="*/ 1012892 h 2957097"/>
                <a:gd name="connsiteX44" fmla="*/ 538764 w 1525504"/>
                <a:gd name="connsiteY44" fmla="*/ 1072686 h 2957097"/>
                <a:gd name="connsiteX45" fmla="*/ 702202 w 1525504"/>
                <a:gd name="connsiteY45" fmla="*/ 1119193 h 2957097"/>
                <a:gd name="connsiteX46" fmla="*/ 522819 w 1525504"/>
                <a:gd name="connsiteY46" fmla="*/ 1169685 h 2957097"/>
                <a:gd name="connsiteX47" fmla="*/ 456381 w 1525504"/>
                <a:gd name="connsiteY47" fmla="*/ 1192274 h 2957097"/>
                <a:gd name="connsiteX48" fmla="*/ 247766 w 1525504"/>
                <a:gd name="connsiteY48" fmla="*/ 1218849 h 2957097"/>
                <a:gd name="connsiteX49" fmla="*/ 619819 w 1525504"/>
                <a:gd name="connsiteY49" fmla="*/ 1268014 h 2957097"/>
                <a:gd name="connsiteX50" fmla="*/ 773954 w 1525504"/>
                <a:gd name="connsiteY50" fmla="*/ 1310534 h 2957097"/>
                <a:gd name="connsiteX51" fmla="*/ 740736 w 1525504"/>
                <a:gd name="connsiteY51" fmla="*/ 1410189 h 2957097"/>
                <a:gd name="connsiteX52" fmla="*/ 598559 w 1525504"/>
                <a:gd name="connsiteY52" fmla="*/ 1485931 h 2957097"/>
                <a:gd name="connsiteX53" fmla="*/ 464353 w 1525504"/>
                <a:gd name="connsiteY53" fmla="*/ 1505860 h 2957097"/>
                <a:gd name="connsiteX54" fmla="*/ 209232 w 1525504"/>
                <a:gd name="connsiteY54" fmla="*/ 1485931 h 2957097"/>
                <a:gd name="connsiteX55" fmla="*/ 646394 w 1525504"/>
                <a:gd name="connsiteY55" fmla="*/ 1564326 h 2957097"/>
                <a:gd name="connsiteX56" fmla="*/ 860323 w 1525504"/>
                <a:gd name="connsiteY56" fmla="*/ 1645381 h 2957097"/>
                <a:gd name="connsiteX57" fmla="*/ 824448 w 1525504"/>
                <a:gd name="connsiteY57" fmla="*/ 1811476 h 2957097"/>
                <a:gd name="connsiteX58" fmla="*/ 789367 w 1525504"/>
                <a:gd name="connsiteY58" fmla="*/ 1820093 h 2957097"/>
                <a:gd name="connsiteX59" fmla="*/ 787818 w 1525504"/>
                <a:gd name="connsiteY59" fmla="*/ 1817505 h 2957097"/>
                <a:gd name="connsiteX60" fmla="*/ 775283 w 1525504"/>
                <a:gd name="connsiteY60" fmla="*/ 1810147 h 2957097"/>
                <a:gd name="connsiteX61" fmla="*/ 768852 w 1525504"/>
                <a:gd name="connsiteY61" fmla="*/ 1819793 h 2957097"/>
                <a:gd name="connsiteX62" fmla="*/ 769537 w 1525504"/>
                <a:gd name="connsiteY62" fmla="*/ 1824965 h 2957097"/>
                <a:gd name="connsiteX63" fmla="*/ 724977 w 1525504"/>
                <a:gd name="connsiteY63" fmla="*/ 1835912 h 2957097"/>
                <a:gd name="connsiteX64" fmla="*/ 425819 w 1525504"/>
                <a:gd name="connsiteY64" fmla="*/ 1856653 h 2957097"/>
                <a:gd name="connsiteX65" fmla="*/ 758009 w 1525504"/>
                <a:gd name="connsiteY65" fmla="*/ 1895188 h 2957097"/>
                <a:gd name="connsiteX66" fmla="*/ 784584 w 1525504"/>
                <a:gd name="connsiteY66" fmla="*/ 1961626 h 2957097"/>
                <a:gd name="connsiteX67" fmla="*/ 1005159 w 1525504"/>
                <a:gd name="connsiteY67" fmla="*/ 1994844 h 2957097"/>
                <a:gd name="connsiteX68" fmla="*/ 756681 w 1525504"/>
                <a:gd name="connsiteY68" fmla="*/ 2130377 h 2957097"/>
                <a:gd name="connsiteX69" fmla="*/ 642407 w 1525504"/>
                <a:gd name="connsiteY69" fmla="*/ 2208775 h 2957097"/>
                <a:gd name="connsiteX70" fmla="*/ 936062 w 1525504"/>
                <a:gd name="connsiteY70" fmla="*/ 2263254 h 2957097"/>
                <a:gd name="connsiteX71" fmla="*/ 924104 w 1525504"/>
                <a:gd name="connsiteY71" fmla="*/ 2320391 h 2957097"/>
                <a:gd name="connsiteX72" fmla="*/ 857665 w 1525504"/>
                <a:gd name="connsiteY72" fmla="*/ 2370883 h 2957097"/>
                <a:gd name="connsiteX73" fmla="*/ 1180554 w 1525504"/>
                <a:gd name="connsiteY73" fmla="*/ 2382842 h 2957097"/>
                <a:gd name="connsiteX74" fmla="*/ 869625 w 1525504"/>
                <a:gd name="connsiteY74" fmla="*/ 2566210 h 2957097"/>
                <a:gd name="connsiteX75" fmla="*/ 1253636 w 1525504"/>
                <a:gd name="connsiteY75" fmla="*/ 2657895 h 2957097"/>
                <a:gd name="connsiteX76" fmla="*/ 1199158 w 1525504"/>
                <a:gd name="connsiteY76" fmla="*/ 2749578 h 2957097"/>
                <a:gd name="connsiteX77" fmla="*/ 1159294 w 1525504"/>
                <a:gd name="connsiteY77" fmla="*/ 2786784 h 2957097"/>
                <a:gd name="connsiteX78" fmla="*/ 1007816 w 1525504"/>
                <a:gd name="connsiteY78" fmla="*/ 2834619 h 2957097"/>
                <a:gd name="connsiteX79" fmla="*/ 1446306 w 1525504"/>
                <a:gd name="connsiteY79" fmla="*/ 2922318 h 2957097"/>
                <a:gd name="connsiteX80" fmla="*/ 1478819 w 1525504"/>
                <a:gd name="connsiteY80" fmla="*/ 2941564 h 2957097"/>
                <a:gd name="connsiteX81" fmla="*/ 1446714 w 1525504"/>
                <a:gd name="connsiteY81" fmla="*/ 2957097 h 2957097"/>
                <a:gd name="connsiteX82" fmla="*/ 0 w 1525504"/>
                <a:gd name="connsiteY82" fmla="*/ 2957097 h 2957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525504" h="2957097">
                  <a:moveTo>
                    <a:pt x="1104814" y="2757552"/>
                  </a:moveTo>
                  <a:cubicBezTo>
                    <a:pt x="1127404" y="2802729"/>
                    <a:pt x="1193843" y="2752237"/>
                    <a:pt x="1104814" y="2757552"/>
                  </a:cubicBezTo>
                  <a:close/>
                  <a:moveTo>
                    <a:pt x="1100829" y="2479842"/>
                  </a:moveTo>
                  <a:cubicBezTo>
                    <a:pt x="1059637" y="2497114"/>
                    <a:pt x="1173910" y="2478512"/>
                    <a:pt x="1100829" y="2479842"/>
                  </a:cubicBezTo>
                  <a:close/>
                  <a:moveTo>
                    <a:pt x="811160" y="2420047"/>
                  </a:moveTo>
                  <a:cubicBezTo>
                    <a:pt x="674297" y="2433334"/>
                    <a:pt x="945364" y="2434663"/>
                    <a:pt x="811160" y="2420047"/>
                  </a:cubicBezTo>
                  <a:close/>
                  <a:moveTo>
                    <a:pt x="789367" y="1820093"/>
                  </a:moveTo>
                  <a:lnTo>
                    <a:pt x="791353" y="1823414"/>
                  </a:lnTo>
                  <a:cubicBezTo>
                    <a:pt x="791269" y="1830183"/>
                    <a:pt x="774411" y="1832216"/>
                    <a:pt x="769677" y="1826029"/>
                  </a:cubicBezTo>
                  <a:lnTo>
                    <a:pt x="769537" y="1824965"/>
                  </a:lnTo>
                  <a:close/>
                  <a:moveTo>
                    <a:pt x="83001" y="1192274"/>
                  </a:moveTo>
                  <a:cubicBezTo>
                    <a:pt x="63068" y="1224164"/>
                    <a:pt x="105588" y="1250739"/>
                    <a:pt x="83001" y="1192274"/>
                  </a:cubicBezTo>
                  <a:close/>
                  <a:moveTo>
                    <a:pt x="77686" y="1019535"/>
                  </a:moveTo>
                  <a:lnTo>
                    <a:pt x="71041" y="1047440"/>
                  </a:lnTo>
                  <a:cubicBezTo>
                    <a:pt x="45796" y="1180315"/>
                    <a:pt x="128178" y="1093946"/>
                    <a:pt x="77686" y="1019535"/>
                  </a:cubicBezTo>
                  <a:close/>
                  <a:moveTo>
                    <a:pt x="381971" y="841481"/>
                  </a:moveTo>
                  <a:cubicBezTo>
                    <a:pt x="323505" y="854769"/>
                    <a:pt x="424491" y="869385"/>
                    <a:pt x="381971" y="841481"/>
                  </a:cubicBezTo>
                  <a:close/>
                  <a:moveTo>
                    <a:pt x="213512" y="797184"/>
                  </a:moveTo>
                  <a:cubicBezTo>
                    <a:pt x="207344" y="796636"/>
                    <a:pt x="198603" y="797467"/>
                    <a:pt x="186644" y="800290"/>
                  </a:cubicBezTo>
                  <a:cubicBezTo>
                    <a:pt x="173855" y="872376"/>
                    <a:pt x="256693" y="801017"/>
                    <a:pt x="213512" y="797184"/>
                  </a:cubicBezTo>
                  <a:close/>
                  <a:moveTo>
                    <a:pt x="44466" y="773716"/>
                  </a:moveTo>
                  <a:lnTo>
                    <a:pt x="72371" y="794975"/>
                  </a:lnTo>
                  <a:cubicBezTo>
                    <a:pt x="210562" y="829523"/>
                    <a:pt x="126849" y="783015"/>
                    <a:pt x="44466" y="773716"/>
                  </a:cubicBezTo>
                  <a:close/>
                  <a:moveTo>
                    <a:pt x="194617" y="614264"/>
                  </a:moveTo>
                  <a:cubicBezTo>
                    <a:pt x="166712" y="627551"/>
                    <a:pt x="153424" y="659442"/>
                    <a:pt x="124191" y="671400"/>
                  </a:cubicBezTo>
                  <a:cubicBezTo>
                    <a:pt x="-84424" y="715249"/>
                    <a:pt x="230491" y="711263"/>
                    <a:pt x="194617" y="614264"/>
                  </a:cubicBezTo>
                  <a:close/>
                  <a:moveTo>
                    <a:pt x="0" y="0"/>
                  </a:moveTo>
                  <a:lnTo>
                    <a:pt x="1780" y="2724"/>
                  </a:lnTo>
                  <a:cubicBezTo>
                    <a:pt x="17725" y="49375"/>
                    <a:pt x="-24629" y="121626"/>
                    <a:pt x="27192" y="114651"/>
                  </a:cubicBezTo>
                  <a:cubicBezTo>
                    <a:pt x="194617" y="5692"/>
                    <a:pt x="44466" y="150527"/>
                    <a:pt x="20549" y="226266"/>
                  </a:cubicBezTo>
                  <a:cubicBezTo>
                    <a:pt x="-11342" y="408306"/>
                    <a:pt x="73698" y="149198"/>
                    <a:pt x="121533" y="216964"/>
                  </a:cubicBezTo>
                  <a:cubicBezTo>
                    <a:pt x="190629" y="202349"/>
                    <a:pt x="298260" y="147869"/>
                    <a:pt x="189302" y="254170"/>
                  </a:cubicBezTo>
                  <a:cubicBezTo>
                    <a:pt x="340780" y="296690"/>
                    <a:pt x="158739" y="303335"/>
                    <a:pt x="105588" y="309977"/>
                  </a:cubicBezTo>
                  <a:cubicBezTo>
                    <a:pt x="207904" y="313965"/>
                    <a:pt x="245109" y="414951"/>
                    <a:pt x="113561" y="408306"/>
                  </a:cubicBezTo>
                  <a:cubicBezTo>
                    <a:pt x="-8684" y="295362"/>
                    <a:pt x="-23300" y="607620"/>
                    <a:pt x="81671" y="587689"/>
                  </a:cubicBezTo>
                  <a:cubicBezTo>
                    <a:pt x="172027" y="474744"/>
                    <a:pt x="241123" y="380402"/>
                    <a:pt x="383300" y="375087"/>
                  </a:cubicBezTo>
                  <a:cubicBezTo>
                    <a:pt x="306233" y="445510"/>
                    <a:pt x="481628" y="490689"/>
                    <a:pt x="350080" y="538524"/>
                  </a:cubicBezTo>
                  <a:cubicBezTo>
                    <a:pt x="529463" y="603634"/>
                    <a:pt x="267698" y="627551"/>
                    <a:pt x="283643" y="675387"/>
                  </a:cubicBezTo>
                  <a:cubicBezTo>
                    <a:pt x="413861" y="692660"/>
                    <a:pt x="352737" y="716578"/>
                    <a:pt x="275670" y="781688"/>
                  </a:cubicBezTo>
                  <a:cubicBezTo>
                    <a:pt x="291615" y="765743"/>
                    <a:pt x="500230" y="829523"/>
                    <a:pt x="574641" y="889316"/>
                  </a:cubicBezTo>
                  <a:cubicBezTo>
                    <a:pt x="537435" y="1002262"/>
                    <a:pt x="409875" y="893304"/>
                    <a:pt x="372670" y="973029"/>
                  </a:cubicBezTo>
                  <a:cubicBezTo>
                    <a:pt x="292944" y="850783"/>
                    <a:pt x="205247" y="1044782"/>
                    <a:pt x="154753" y="898619"/>
                  </a:cubicBezTo>
                  <a:cubicBezTo>
                    <a:pt x="160068" y="1008905"/>
                    <a:pt x="72371" y="933166"/>
                    <a:pt x="59083" y="873371"/>
                  </a:cubicBezTo>
                  <a:cubicBezTo>
                    <a:pt x="-28615" y="903934"/>
                    <a:pt x="174684" y="991631"/>
                    <a:pt x="214547" y="1012892"/>
                  </a:cubicBezTo>
                  <a:cubicBezTo>
                    <a:pt x="253081" y="1143111"/>
                    <a:pt x="464353" y="913234"/>
                    <a:pt x="538764" y="1072686"/>
                  </a:cubicBezTo>
                  <a:cubicBezTo>
                    <a:pt x="599886" y="1023522"/>
                    <a:pt x="904173" y="1095274"/>
                    <a:pt x="702202" y="1119193"/>
                  </a:cubicBezTo>
                  <a:cubicBezTo>
                    <a:pt x="715490" y="1173670"/>
                    <a:pt x="606531" y="1230808"/>
                    <a:pt x="522819" y="1169685"/>
                  </a:cubicBezTo>
                  <a:cubicBezTo>
                    <a:pt x="649051" y="1234794"/>
                    <a:pt x="517504" y="1253396"/>
                    <a:pt x="456381" y="1192274"/>
                  </a:cubicBezTo>
                  <a:cubicBezTo>
                    <a:pt x="457711" y="1307876"/>
                    <a:pt x="310217" y="1213534"/>
                    <a:pt x="247766" y="1218849"/>
                  </a:cubicBezTo>
                  <a:cubicBezTo>
                    <a:pt x="315532" y="1341095"/>
                    <a:pt x="509532" y="1370327"/>
                    <a:pt x="619819" y="1268014"/>
                  </a:cubicBezTo>
                  <a:cubicBezTo>
                    <a:pt x="627791" y="1365012"/>
                    <a:pt x="727447" y="1265356"/>
                    <a:pt x="773954" y="1310534"/>
                  </a:cubicBezTo>
                  <a:cubicBezTo>
                    <a:pt x="934734" y="1311862"/>
                    <a:pt x="769968" y="1345081"/>
                    <a:pt x="740736" y="1410189"/>
                  </a:cubicBezTo>
                  <a:cubicBezTo>
                    <a:pt x="623804" y="1331794"/>
                    <a:pt x="700872" y="1481943"/>
                    <a:pt x="598559" y="1485931"/>
                  </a:cubicBezTo>
                  <a:cubicBezTo>
                    <a:pt x="556039" y="1585586"/>
                    <a:pt x="451066" y="1463341"/>
                    <a:pt x="464353" y="1505860"/>
                  </a:cubicBezTo>
                  <a:cubicBezTo>
                    <a:pt x="362040" y="1481943"/>
                    <a:pt x="331477" y="1524463"/>
                    <a:pt x="209232" y="1485931"/>
                  </a:cubicBezTo>
                  <a:cubicBezTo>
                    <a:pt x="239794" y="1548382"/>
                    <a:pt x="517504" y="1666641"/>
                    <a:pt x="646394" y="1564326"/>
                  </a:cubicBezTo>
                  <a:cubicBezTo>
                    <a:pt x="598559" y="1722450"/>
                    <a:pt x="813818" y="1548382"/>
                    <a:pt x="860323" y="1645381"/>
                  </a:cubicBezTo>
                  <a:cubicBezTo>
                    <a:pt x="1072924" y="1667970"/>
                    <a:pt x="785913" y="1710490"/>
                    <a:pt x="824448" y="1811476"/>
                  </a:cubicBezTo>
                  <a:lnTo>
                    <a:pt x="789367" y="1820093"/>
                  </a:lnTo>
                  <a:lnTo>
                    <a:pt x="787818" y="1817505"/>
                  </a:lnTo>
                  <a:cubicBezTo>
                    <a:pt x="785290" y="1815275"/>
                    <a:pt x="781262" y="1812804"/>
                    <a:pt x="775283" y="1810147"/>
                  </a:cubicBezTo>
                  <a:cubicBezTo>
                    <a:pt x="771629" y="1813967"/>
                    <a:pt x="769636" y="1817165"/>
                    <a:pt x="768852" y="1819793"/>
                  </a:cubicBezTo>
                  <a:lnTo>
                    <a:pt x="769537" y="1824965"/>
                  </a:lnTo>
                  <a:lnTo>
                    <a:pt x="724977" y="1835912"/>
                  </a:lnTo>
                  <a:cubicBezTo>
                    <a:pt x="628621" y="1854411"/>
                    <a:pt x="538432" y="1856653"/>
                    <a:pt x="425819" y="1856653"/>
                  </a:cubicBezTo>
                  <a:cubicBezTo>
                    <a:pt x="363367" y="1900503"/>
                    <a:pt x="688913" y="2022749"/>
                    <a:pt x="758009" y="1895188"/>
                  </a:cubicBezTo>
                  <a:cubicBezTo>
                    <a:pt x="783256" y="1940365"/>
                    <a:pt x="873610" y="1903160"/>
                    <a:pt x="784584" y="1961626"/>
                  </a:cubicBezTo>
                  <a:cubicBezTo>
                    <a:pt x="855008" y="1974914"/>
                    <a:pt x="938720" y="1920434"/>
                    <a:pt x="1005159" y="1994844"/>
                  </a:cubicBezTo>
                  <a:cubicBezTo>
                    <a:pt x="1035720" y="2059953"/>
                    <a:pt x="847035" y="2162268"/>
                    <a:pt x="756681" y="2130377"/>
                  </a:cubicBezTo>
                  <a:cubicBezTo>
                    <a:pt x="885570" y="2200803"/>
                    <a:pt x="715490" y="2234020"/>
                    <a:pt x="642407" y="2208775"/>
                  </a:cubicBezTo>
                  <a:cubicBezTo>
                    <a:pt x="577299" y="2283185"/>
                    <a:pt x="857665" y="2277870"/>
                    <a:pt x="936062" y="2263254"/>
                  </a:cubicBezTo>
                  <a:cubicBezTo>
                    <a:pt x="1041035" y="2195487"/>
                    <a:pt x="1001172" y="2336336"/>
                    <a:pt x="924104" y="2320391"/>
                  </a:cubicBezTo>
                  <a:cubicBezTo>
                    <a:pt x="994529" y="2378856"/>
                    <a:pt x="901515" y="2400116"/>
                    <a:pt x="857665" y="2370883"/>
                  </a:cubicBezTo>
                  <a:cubicBezTo>
                    <a:pt x="922775" y="2489142"/>
                    <a:pt x="1079570" y="2396130"/>
                    <a:pt x="1180554" y="2382842"/>
                  </a:cubicBezTo>
                  <a:cubicBezTo>
                    <a:pt x="1175239" y="2570198"/>
                    <a:pt x="1015788" y="2594115"/>
                    <a:pt x="869625" y="2566210"/>
                  </a:cubicBezTo>
                  <a:cubicBezTo>
                    <a:pt x="876268" y="2696428"/>
                    <a:pt x="1152650" y="2598100"/>
                    <a:pt x="1253636" y="2657895"/>
                  </a:cubicBezTo>
                  <a:cubicBezTo>
                    <a:pt x="1452949" y="2584813"/>
                    <a:pt x="1294827" y="2741606"/>
                    <a:pt x="1199158" y="2749578"/>
                  </a:cubicBezTo>
                  <a:cubicBezTo>
                    <a:pt x="1308116" y="2770839"/>
                    <a:pt x="1211115" y="2794757"/>
                    <a:pt x="1159294" y="2786784"/>
                  </a:cubicBezTo>
                  <a:cubicBezTo>
                    <a:pt x="1250979" y="2882455"/>
                    <a:pt x="1038377" y="2764196"/>
                    <a:pt x="1007816" y="2834619"/>
                  </a:cubicBezTo>
                  <a:cubicBezTo>
                    <a:pt x="1128732" y="2902386"/>
                    <a:pt x="1301471" y="2918331"/>
                    <a:pt x="1446306" y="2922318"/>
                  </a:cubicBezTo>
                  <a:cubicBezTo>
                    <a:pt x="1559915" y="2908366"/>
                    <a:pt x="1533008" y="2917584"/>
                    <a:pt x="1478819" y="2941564"/>
                  </a:cubicBezTo>
                  <a:lnTo>
                    <a:pt x="1446714" y="2957097"/>
                  </a:lnTo>
                  <a:lnTo>
                    <a:pt x="0" y="2957097"/>
                  </a:lnTo>
                  <a:close/>
                </a:path>
              </a:pathLst>
            </a:custGeom>
            <a:solidFill>
              <a:schemeClr val="bg1">
                <a:lumMod val="8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sp>
          <p:nvSpPr>
            <p:cNvPr id="9" name="Freeform: Shape 8">
              <a:extLst>
                <a:ext uri="{FF2B5EF4-FFF2-40B4-BE49-F238E27FC236}">
                  <a16:creationId xmlns:a16="http://schemas.microsoft.com/office/drawing/2014/main" id="{4307D085-B667-4D37-A930-54AE1C03F6E4}"/>
                </a:ext>
              </a:extLst>
            </p:cNvPr>
            <p:cNvSpPr/>
            <p:nvPr/>
          </p:nvSpPr>
          <p:spPr>
            <a:xfrm>
              <a:off x="276796" y="1136215"/>
              <a:ext cx="1113713" cy="2991029"/>
            </a:xfrm>
            <a:custGeom>
              <a:avLst/>
              <a:gdLst>
                <a:gd name="connsiteX0" fmla="*/ 807386 w 1113712"/>
                <a:gd name="connsiteY0" fmla="*/ 1975864 h 2991028"/>
                <a:gd name="connsiteX1" fmla="*/ 807386 w 1113712"/>
                <a:gd name="connsiteY1" fmla="*/ 1975864 h 2991028"/>
                <a:gd name="connsiteX2" fmla="*/ 970824 w 1113712"/>
                <a:gd name="connsiteY2" fmla="*/ 1251690 h 2991028"/>
                <a:gd name="connsiteX3" fmla="*/ 970824 w 1113712"/>
                <a:gd name="connsiteY3" fmla="*/ 1251690 h 2991028"/>
                <a:gd name="connsiteX4" fmla="*/ 701085 w 1113712"/>
                <a:gd name="connsiteY4" fmla="*/ 1251690 h 2991028"/>
                <a:gd name="connsiteX5" fmla="*/ 835291 w 1113712"/>
                <a:gd name="connsiteY5" fmla="*/ 1310157 h 2991028"/>
                <a:gd name="connsiteX6" fmla="*/ 701085 w 1113712"/>
                <a:gd name="connsiteY6" fmla="*/ 1251690 h 2991028"/>
                <a:gd name="connsiteX7" fmla="*/ 1035932 w 1113712"/>
                <a:gd name="connsiteY7" fmla="*/ 1229102 h 2991028"/>
                <a:gd name="connsiteX8" fmla="*/ 1035932 w 1113712"/>
                <a:gd name="connsiteY8" fmla="*/ 1229102 h 2991028"/>
                <a:gd name="connsiteX9" fmla="*/ 1091741 w 1113712"/>
                <a:gd name="connsiteY9" fmla="*/ 1199868 h 2991028"/>
                <a:gd name="connsiteX10" fmla="*/ 1091741 w 1113712"/>
                <a:gd name="connsiteY10" fmla="*/ 1199868 h 2991028"/>
                <a:gd name="connsiteX11" fmla="*/ 954879 w 1113712"/>
                <a:gd name="connsiteY11" fmla="*/ 554092 h 2991028"/>
                <a:gd name="connsiteX12" fmla="*/ 973481 w 1113712"/>
                <a:gd name="connsiteY12" fmla="*/ 597942 h 2991028"/>
                <a:gd name="connsiteX13" fmla="*/ 954879 w 1113712"/>
                <a:gd name="connsiteY13" fmla="*/ 554092 h 2991028"/>
                <a:gd name="connsiteX14" fmla="*/ 986769 w 1113712"/>
                <a:gd name="connsiteY14" fmla="*/ 390655 h 2991028"/>
                <a:gd name="connsiteX15" fmla="*/ 1017330 w 1113712"/>
                <a:gd name="connsiteY15" fmla="*/ 446464 h 2991028"/>
                <a:gd name="connsiteX16" fmla="*/ 986769 w 1113712"/>
                <a:gd name="connsiteY16" fmla="*/ 390655 h 2991028"/>
                <a:gd name="connsiteX17" fmla="*/ 1074467 w 1113712"/>
                <a:gd name="connsiteY17" fmla="*/ 0 h 2991028"/>
                <a:gd name="connsiteX18" fmla="*/ 1101955 w 1113712"/>
                <a:gd name="connsiteY18" fmla="*/ 13529 h 2991028"/>
                <a:gd name="connsiteX19" fmla="*/ 1113712 w 1113712"/>
                <a:gd name="connsiteY19" fmla="*/ 31513 h 2991028"/>
                <a:gd name="connsiteX20" fmla="*/ 1113712 w 1113712"/>
                <a:gd name="connsiteY20" fmla="*/ 2991028 h 2991028"/>
                <a:gd name="connsiteX21" fmla="*/ 380617 w 1113712"/>
                <a:gd name="connsiteY21" fmla="*/ 2991028 h 2991028"/>
                <a:gd name="connsiteX22" fmla="*/ 384865 w 1113712"/>
                <a:gd name="connsiteY22" fmla="*/ 2982557 h 2991028"/>
                <a:gd name="connsiteX23" fmla="*/ 370960 w 1113712"/>
                <a:gd name="connsiteY23" fmla="*/ 2976437 h 2991028"/>
                <a:gd name="connsiteX24" fmla="*/ 337023 w 1113712"/>
                <a:gd name="connsiteY24" fmla="*/ 2991028 h 2991028"/>
                <a:gd name="connsiteX25" fmla="*/ 336998 w 1113712"/>
                <a:gd name="connsiteY25" fmla="*/ 2991028 h 2991028"/>
                <a:gd name="connsiteX26" fmla="*/ 312923 w 1113712"/>
                <a:gd name="connsiteY26" fmla="*/ 2971636 h 2991028"/>
                <a:gd name="connsiteX27" fmla="*/ 116432 w 1113712"/>
                <a:gd name="connsiteY27" fmla="*/ 2908653 h 2991028"/>
                <a:gd name="connsiteX28" fmla="*/ 80556 w 1113712"/>
                <a:gd name="connsiteY28" fmla="*/ 2848859 h 2991028"/>
                <a:gd name="connsiteX29" fmla="*/ 135035 w 1113712"/>
                <a:gd name="connsiteY29" fmla="*/ 2814311 h 2991028"/>
                <a:gd name="connsiteX30" fmla="*/ 590799 w 1113712"/>
                <a:gd name="connsiteY30" fmla="*/ 2786407 h 2991028"/>
                <a:gd name="connsiteX31" fmla="*/ 523032 w 1113712"/>
                <a:gd name="connsiteY31" fmla="*/ 2714654 h 2991028"/>
                <a:gd name="connsiteX32" fmla="*/ 410089 w 1113712"/>
                <a:gd name="connsiteY32" fmla="*/ 2664161 h 2991028"/>
                <a:gd name="connsiteX33" fmla="*/ 218747 w 1113712"/>
                <a:gd name="connsiteY33" fmla="*/ 2660175 h 2991028"/>
                <a:gd name="connsiteX34" fmla="*/ 49994 w 1113712"/>
                <a:gd name="connsiteY34" fmla="*/ 2588422 h 2991028"/>
                <a:gd name="connsiteX35" fmla="*/ 53981 w 1113712"/>
                <a:gd name="connsiteY35" fmla="*/ 2494079 h 2991028"/>
                <a:gd name="connsiteX36" fmla="*/ 593457 w 1113712"/>
                <a:gd name="connsiteY36" fmla="*/ 2444916 h 2991028"/>
                <a:gd name="connsiteX37" fmla="*/ 775496 w 1113712"/>
                <a:gd name="connsiteY37" fmla="*/ 2309383 h 2991028"/>
                <a:gd name="connsiteX38" fmla="*/ 625346 w 1113712"/>
                <a:gd name="connsiteY38" fmla="*/ 2314698 h 2991028"/>
                <a:gd name="connsiteX39" fmla="*/ 519047 w 1113712"/>
                <a:gd name="connsiteY39" fmla="*/ 2345259 h 2991028"/>
                <a:gd name="connsiteX40" fmla="*/ 149652 w 1113712"/>
                <a:gd name="connsiteY40" fmla="*/ 2205739 h 2991028"/>
                <a:gd name="connsiteX41" fmla="*/ 612059 w 1113712"/>
                <a:gd name="connsiteY41" fmla="*/ 2064891 h 2991028"/>
                <a:gd name="connsiteX42" fmla="*/ 639963 w 1113712"/>
                <a:gd name="connsiteY42" fmla="*/ 1961248 h 2991028"/>
                <a:gd name="connsiteX43" fmla="*/ 261267 w 1113712"/>
                <a:gd name="connsiteY43" fmla="*/ 1894811 h 2991028"/>
                <a:gd name="connsiteX44" fmla="*/ 491142 w 1113712"/>
                <a:gd name="connsiteY44" fmla="*/ 1817742 h 2991028"/>
                <a:gd name="connsiteX45" fmla="*/ 321060 w 1113712"/>
                <a:gd name="connsiteY45" fmla="*/ 1670249 h 2991028"/>
                <a:gd name="connsiteX46" fmla="*/ 768853 w 1113712"/>
                <a:gd name="connsiteY46" fmla="*/ 1602483 h 2991028"/>
                <a:gd name="connsiteX47" fmla="*/ 513731 w 1113712"/>
                <a:gd name="connsiteY47" fmla="*/ 1478908 h 2991028"/>
                <a:gd name="connsiteX48" fmla="*/ 322390 w 1113712"/>
                <a:gd name="connsiteY48" fmla="*/ 1347361 h 2991028"/>
                <a:gd name="connsiteX49" fmla="*/ 451278 w 1113712"/>
                <a:gd name="connsiteY49" fmla="*/ 1327429 h 2991028"/>
                <a:gd name="connsiteX50" fmla="*/ 544292 w 1113712"/>
                <a:gd name="connsiteY50" fmla="*/ 1263649 h 2991028"/>
                <a:gd name="connsiteX51" fmla="*/ 491142 w 1113712"/>
                <a:gd name="connsiteY51" fmla="*/ 1170636 h 2991028"/>
                <a:gd name="connsiteX52" fmla="*/ 487156 w 1113712"/>
                <a:gd name="connsiteY52" fmla="*/ 1089582 h 2991028"/>
                <a:gd name="connsiteX53" fmla="*/ 691785 w 1113712"/>
                <a:gd name="connsiteY53" fmla="*/ 1048390 h 2991028"/>
                <a:gd name="connsiteX54" fmla="*/ 1071810 w 1113712"/>
                <a:gd name="connsiteY54" fmla="*/ 951392 h 2991028"/>
                <a:gd name="connsiteX55" fmla="*/ 747592 w 1113712"/>
                <a:gd name="connsiteY55" fmla="*/ 1005870 h 2991028"/>
                <a:gd name="connsiteX56" fmla="*/ 628004 w 1113712"/>
                <a:gd name="connsiteY56" fmla="*/ 950062 h 2991028"/>
                <a:gd name="connsiteX57" fmla="*/ 584155 w 1113712"/>
                <a:gd name="connsiteY57" fmla="*/ 895583 h 2991028"/>
                <a:gd name="connsiteX58" fmla="*/ 491142 w 1113712"/>
                <a:gd name="connsiteY58" fmla="*/ 829146 h 2991028"/>
                <a:gd name="connsiteX59" fmla="*/ 771511 w 1113712"/>
                <a:gd name="connsiteY59" fmla="*/ 853063 h 2991028"/>
                <a:gd name="connsiteX60" fmla="*/ 1071810 w 1113712"/>
                <a:gd name="connsiteY60" fmla="*/ 795926 h 2991028"/>
                <a:gd name="connsiteX61" fmla="*/ 905714 w 1113712"/>
                <a:gd name="connsiteY61" fmla="*/ 790611 h 2991028"/>
                <a:gd name="connsiteX62" fmla="*/ 747592 w 1113712"/>
                <a:gd name="connsiteY62" fmla="*/ 742776 h 2991028"/>
                <a:gd name="connsiteX63" fmla="*/ 731647 w 1113712"/>
                <a:gd name="connsiteY63" fmla="*/ 619202 h 2991028"/>
                <a:gd name="connsiteX64" fmla="*/ 705072 w 1113712"/>
                <a:gd name="connsiteY64" fmla="*/ 522202 h 2991028"/>
                <a:gd name="connsiteX65" fmla="*/ 880468 w 1113712"/>
                <a:gd name="connsiteY65" fmla="*/ 447791 h 2991028"/>
                <a:gd name="connsiteX66" fmla="*/ 891098 w 1113712"/>
                <a:gd name="connsiteY66" fmla="*/ 410586 h 2991028"/>
                <a:gd name="connsiteX67" fmla="*/ 913686 w 1113712"/>
                <a:gd name="connsiteY67" fmla="*/ 260437 h 2991028"/>
                <a:gd name="connsiteX68" fmla="*/ 1018659 w 1113712"/>
                <a:gd name="connsiteY68" fmla="*/ 322888 h 2991028"/>
                <a:gd name="connsiteX69" fmla="*/ 982783 w 1113712"/>
                <a:gd name="connsiteY69" fmla="*/ 136862 h 2991028"/>
                <a:gd name="connsiteX70" fmla="*/ 1074467 w 1113712"/>
                <a:gd name="connsiteY70" fmla="*/ 0 h 299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1113712" h="2991028">
                  <a:moveTo>
                    <a:pt x="807386" y="1975864"/>
                  </a:moveTo>
                  <a:cubicBezTo>
                    <a:pt x="657238" y="2001111"/>
                    <a:pt x="706400" y="2051604"/>
                    <a:pt x="807386" y="1975864"/>
                  </a:cubicBezTo>
                  <a:close/>
                  <a:moveTo>
                    <a:pt x="970824" y="1251690"/>
                  </a:moveTo>
                  <a:cubicBezTo>
                    <a:pt x="922989" y="1274279"/>
                    <a:pt x="1014672" y="1270294"/>
                    <a:pt x="970824" y="1251690"/>
                  </a:cubicBezTo>
                  <a:close/>
                  <a:moveTo>
                    <a:pt x="701085" y="1251690"/>
                  </a:moveTo>
                  <a:cubicBezTo>
                    <a:pt x="663880" y="1338060"/>
                    <a:pt x="790113" y="1319456"/>
                    <a:pt x="835291" y="1310157"/>
                  </a:cubicBezTo>
                  <a:cubicBezTo>
                    <a:pt x="1034605" y="1241060"/>
                    <a:pt x="752907" y="1312814"/>
                    <a:pt x="701085" y="1251690"/>
                  </a:cubicBezTo>
                  <a:close/>
                  <a:moveTo>
                    <a:pt x="1035932" y="1229102"/>
                  </a:moveTo>
                  <a:cubicBezTo>
                    <a:pt x="988097" y="1251690"/>
                    <a:pt x="1079782" y="1247704"/>
                    <a:pt x="1035932" y="1229102"/>
                  </a:cubicBezTo>
                  <a:close/>
                  <a:moveTo>
                    <a:pt x="1091741" y="1199868"/>
                  </a:moveTo>
                  <a:cubicBezTo>
                    <a:pt x="1033275" y="1219801"/>
                    <a:pt x="1130274" y="1225116"/>
                    <a:pt x="1091741" y="1199868"/>
                  </a:cubicBezTo>
                  <a:close/>
                  <a:moveTo>
                    <a:pt x="954879" y="554092"/>
                  </a:moveTo>
                  <a:cubicBezTo>
                    <a:pt x="925646" y="556749"/>
                    <a:pt x="974810" y="599269"/>
                    <a:pt x="973481" y="597942"/>
                  </a:cubicBezTo>
                  <a:cubicBezTo>
                    <a:pt x="1071810" y="693613"/>
                    <a:pt x="1050550" y="556749"/>
                    <a:pt x="954879" y="554092"/>
                  </a:cubicBezTo>
                  <a:close/>
                  <a:moveTo>
                    <a:pt x="986769" y="390655"/>
                  </a:moveTo>
                  <a:cubicBezTo>
                    <a:pt x="977467" y="415901"/>
                    <a:pt x="1012015" y="427861"/>
                    <a:pt x="1017330" y="446464"/>
                  </a:cubicBezTo>
                  <a:cubicBezTo>
                    <a:pt x="1057192" y="589969"/>
                    <a:pt x="1077125" y="399956"/>
                    <a:pt x="986769" y="390655"/>
                  </a:cubicBezTo>
                  <a:close/>
                  <a:moveTo>
                    <a:pt x="1074467" y="0"/>
                  </a:moveTo>
                  <a:cubicBezTo>
                    <a:pt x="1086426" y="2990"/>
                    <a:pt x="1095354" y="7661"/>
                    <a:pt x="1101955" y="13529"/>
                  </a:cubicBezTo>
                  <a:lnTo>
                    <a:pt x="1113712" y="31513"/>
                  </a:lnTo>
                  <a:lnTo>
                    <a:pt x="1113712" y="2991028"/>
                  </a:lnTo>
                  <a:lnTo>
                    <a:pt x="380617" y="2991028"/>
                  </a:lnTo>
                  <a:lnTo>
                    <a:pt x="384865" y="2982557"/>
                  </a:lnTo>
                  <a:cubicBezTo>
                    <a:pt x="387715" y="2975254"/>
                    <a:pt x="386090" y="2971491"/>
                    <a:pt x="370960" y="2976437"/>
                  </a:cubicBezTo>
                  <a:lnTo>
                    <a:pt x="337023" y="2991028"/>
                  </a:lnTo>
                  <a:lnTo>
                    <a:pt x="336998" y="2991028"/>
                  </a:lnTo>
                  <a:lnTo>
                    <a:pt x="312923" y="2971636"/>
                  </a:lnTo>
                  <a:cubicBezTo>
                    <a:pt x="249122" y="2938010"/>
                    <a:pt x="138524" y="2977250"/>
                    <a:pt x="116432" y="2908653"/>
                  </a:cubicBezTo>
                  <a:cubicBezTo>
                    <a:pt x="-47004" y="2875434"/>
                    <a:pt x="214761" y="2864804"/>
                    <a:pt x="80556" y="2848859"/>
                  </a:cubicBezTo>
                  <a:cubicBezTo>
                    <a:pt x="-85539" y="2806338"/>
                    <a:pt x="42022" y="2782421"/>
                    <a:pt x="135035" y="2814311"/>
                  </a:cubicBezTo>
                  <a:cubicBezTo>
                    <a:pt x="278540" y="2810325"/>
                    <a:pt x="432676" y="2826269"/>
                    <a:pt x="590799" y="2786407"/>
                  </a:cubicBezTo>
                  <a:cubicBezTo>
                    <a:pt x="739620" y="2754516"/>
                    <a:pt x="609402" y="2701366"/>
                    <a:pt x="523032" y="2714654"/>
                  </a:cubicBezTo>
                  <a:cubicBezTo>
                    <a:pt x="507087" y="2633600"/>
                    <a:pt x="404774" y="2755846"/>
                    <a:pt x="410089" y="2664161"/>
                  </a:cubicBezTo>
                  <a:cubicBezTo>
                    <a:pt x="343650" y="2681435"/>
                    <a:pt x="303788" y="2645558"/>
                    <a:pt x="218747" y="2660175"/>
                  </a:cubicBezTo>
                  <a:cubicBezTo>
                    <a:pt x="254623" y="2584435"/>
                    <a:pt x="-4485" y="2654860"/>
                    <a:pt x="49994" y="2588422"/>
                  </a:cubicBezTo>
                  <a:cubicBezTo>
                    <a:pt x="174897" y="2529957"/>
                    <a:pt x="-49662" y="2540587"/>
                    <a:pt x="53981" y="2494079"/>
                  </a:cubicBezTo>
                  <a:cubicBezTo>
                    <a:pt x="230706" y="2455546"/>
                    <a:pt x="419389" y="2494079"/>
                    <a:pt x="593457" y="2444916"/>
                  </a:cubicBezTo>
                  <a:cubicBezTo>
                    <a:pt x="382184" y="2365191"/>
                    <a:pt x="713045" y="2375821"/>
                    <a:pt x="775496" y="2309383"/>
                  </a:cubicBezTo>
                  <a:cubicBezTo>
                    <a:pt x="717031" y="2240288"/>
                    <a:pt x="677167" y="2342601"/>
                    <a:pt x="625346" y="2314698"/>
                  </a:cubicBezTo>
                  <a:cubicBezTo>
                    <a:pt x="562894" y="2297424"/>
                    <a:pt x="590799" y="2318684"/>
                    <a:pt x="519047" y="2345259"/>
                  </a:cubicBezTo>
                  <a:cubicBezTo>
                    <a:pt x="380855" y="2323999"/>
                    <a:pt x="259938" y="2312040"/>
                    <a:pt x="149652" y="2205739"/>
                  </a:cubicBezTo>
                  <a:cubicBezTo>
                    <a:pt x="225391" y="2135315"/>
                    <a:pt x="479183" y="2126015"/>
                    <a:pt x="612059" y="2064891"/>
                  </a:cubicBezTo>
                  <a:cubicBezTo>
                    <a:pt x="558909" y="1983836"/>
                    <a:pt x="685140" y="1994466"/>
                    <a:pt x="639963" y="1961248"/>
                  </a:cubicBezTo>
                  <a:cubicBezTo>
                    <a:pt x="505758" y="2070206"/>
                    <a:pt x="390156" y="1971878"/>
                    <a:pt x="261267" y="1894811"/>
                  </a:cubicBezTo>
                  <a:cubicBezTo>
                    <a:pt x="230706" y="1811098"/>
                    <a:pt x="701085" y="1910756"/>
                    <a:pt x="491142" y="1817742"/>
                  </a:cubicBezTo>
                  <a:cubicBezTo>
                    <a:pt x="472540" y="1809770"/>
                    <a:pt x="261267" y="1716756"/>
                    <a:pt x="321060" y="1670249"/>
                  </a:cubicBezTo>
                  <a:cubicBezTo>
                    <a:pt x="465896" y="1611784"/>
                    <a:pt x="638634" y="1711441"/>
                    <a:pt x="768853" y="1602483"/>
                  </a:cubicBezTo>
                  <a:cubicBezTo>
                    <a:pt x="718360" y="1648989"/>
                    <a:pt x="614717" y="1476251"/>
                    <a:pt x="513731" y="1478908"/>
                  </a:cubicBezTo>
                  <a:cubicBezTo>
                    <a:pt x="461910" y="1465621"/>
                    <a:pt x="234692" y="1368621"/>
                    <a:pt x="322390" y="1347361"/>
                  </a:cubicBezTo>
                  <a:cubicBezTo>
                    <a:pt x="419389" y="1395197"/>
                    <a:pt x="380855" y="1288897"/>
                    <a:pt x="451278" y="1327429"/>
                  </a:cubicBezTo>
                  <a:cubicBezTo>
                    <a:pt x="590799" y="1416457"/>
                    <a:pt x="459252" y="1262320"/>
                    <a:pt x="544292" y="1263649"/>
                  </a:cubicBezTo>
                  <a:cubicBezTo>
                    <a:pt x="739620" y="1294212"/>
                    <a:pt x="585484" y="1197211"/>
                    <a:pt x="491142" y="1170636"/>
                  </a:cubicBezTo>
                  <a:cubicBezTo>
                    <a:pt x="499115" y="1157348"/>
                    <a:pt x="403444" y="1090911"/>
                    <a:pt x="487156" y="1089582"/>
                  </a:cubicBezTo>
                  <a:cubicBezTo>
                    <a:pt x="546949" y="1021815"/>
                    <a:pt x="775496" y="1136088"/>
                    <a:pt x="691785" y="1048390"/>
                  </a:cubicBezTo>
                  <a:cubicBezTo>
                    <a:pt x="816688" y="1085595"/>
                    <a:pt x="984111" y="1084267"/>
                    <a:pt x="1071810" y="951392"/>
                  </a:cubicBezTo>
                  <a:cubicBezTo>
                    <a:pt x="1058522" y="910199"/>
                    <a:pt x="814031" y="1085595"/>
                    <a:pt x="747592" y="1005870"/>
                  </a:cubicBezTo>
                  <a:cubicBezTo>
                    <a:pt x="915016" y="857049"/>
                    <a:pt x="654580" y="1077622"/>
                    <a:pt x="628004" y="950062"/>
                  </a:cubicBezTo>
                  <a:cubicBezTo>
                    <a:pt x="784798" y="847748"/>
                    <a:pt x="430019" y="1019158"/>
                    <a:pt x="584155" y="895583"/>
                  </a:cubicBezTo>
                  <a:cubicBezTo>
                    <a:pt x="536319" y="904884"/>
                    <a:pt x="303788" y="843761"/>
                    <a:pt x="491142" y="829146"/>
                  </a:cubicBezTo>
                  <a:cubicBezTo>
                    <a:pt x="553594" y="722845"/>
                    <a:pt x="685140" y="857049"/>
                    <a:pt x="771511" y="853063"/>
                  </a:cubicBezTo>
                  <a:cubicBezTo>
                    <a:pt x="699757" y="736132"/>
                    <a:pt x="1114329" y="984610"/>
                    <a:pt x="1071810" y="795926"/>
                  </a:cubicBezTo>
                  <a:cubicBezTo>
                    <a:pt x="988097" y="850406"/>
                    <a:pt x="992084" y="782638"/>
                    <a:pt x="905714" y="790611"/>
                  </a:cubicBezTo>
                  <a:cubicBezTo>
                    <a:pt x="950891" y="712215"/>
                    <a:pt x="812701" y="765365"/>
                    <a:pt x="747592" y="742776"/>
                  </a:cubicBezTo>
                  <a:cubicBezTo>
                    <a:pt x="609402" y="694940"/>
                    <a:pt x="913686" y="682983"/>
                    <a:pt x="731647" y="619202"/>
                  </a:cubicBezTo>
                  <a:cubicBezTo>
                    <a:pt x="618703" y="563394"/>
                    <a:pt x="835291" y="578009"/>
                    <a:pt x="705072" y="522202"/>
                  </a:cubicBezTo>
                  <a:cubicBezTo>
                    <a:pt x="707730" y="475696"/>
                    <a:pt x="1014672" y="631160"/>
                    <a:pt x="880468" y="447791"/>
                  </a:cubicBezTo>
                  <a:cubicBezTo>
                    <a:pt x="964180" y="487655"/>
                    <a:pt x="1000056" y="410586"/>
                    <a:pt x="891098" y="410586"/>
                  </a:cubicBezTo>
                  <a:cubicBezTo>
                    <a:pt x="948234" y="387997"/>
                    <a:pt x="772838" y="205957"/>
                    <a:pt x="913686" y="260437"/>
                  </a:cubicBezTo>
                  <a:cubicBezTo>
                    <a:pt x="954879" y="233862"/>
                    <a:pt x="1004042" y="229874"/>
                    <a:pt x="1018659" y="322888"/>
                  </a:cubicBezTo>
                  <a:cubicBezTo>
                    <a:pt x="1135589" y="429189"/>
                    <a:pt x="965509" y="136862"/>
                    <a:pt x="982783" y="136862"/>
                  </a:cubicBezTo>
                  <a:cubicBezTo>
                    <a:pt x="1107686" y="269738"/>
                    <a:pt x="1059850" y="77069"/>
                    <a:pt x="1074467" y="0"/>
                  </a:cubicBezTo>
                  <a:close/>
                </a:path>
              </a:pathLst>
            </a:custGeom>
            <a:solidFill>
              <a:schemeClr val="bg1">
                <a:lumMod val="9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grpSp>
      <p:sp>
        <p:nvSpPr>
          <p:cNvPr id="53" name="Rectangle 52">
            <a:extLst>
              <a:ext uri="{FF2B5EF4-FFF2-40B4-BE49-F238E27FC236}">
                <a16:creationId xmlns:a16="http://schemas.microsoft.com/office/drawing/2014/main" id="{553A449B-1E16-427E-AA1F-1761A105A61E}"/>
              </a:ext>
            </a:extLst>
          </p:cNvPr>
          <p:cNvSpPr/>
          <p:nvPr userDrawn="1"/>
        </p:nvSpPr>
        <p:spPr>
          <a:xfrm>
            <a:off x="2825394" y="0"/>
            <a:ext cx="9366607" cy="68580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grpSp>
        <p:nvGrpSpPr>
          <p:cNvPr id="54" name="Group 53">
            <a:extLst>
              <a:ext uri="{FF2B5EF4-FFF2-40B4-BE49-F238E27FC236}">
                <a16:creationId xmlns:a16="http://schemas.microsoft.com/office/drawing/2014/main" id="{A3D05169-BAAB-49AE-B6AB-F6EDA5219658}"/>
              </a:ext>
            </a:extLst>
          </p:cNvPr>
          <p:cNvGrpSpPr/>
          <p:nvPr userDrawn="1"/>
        </p:nvGrpSpPr>
        <p:grpSpPr>
          <a:xfrm>
            <a:off x="816240" y="3199973"/>
            <a:ext cx="1505539" cy="2566051"/>
            <a:chOff x="11521621" y="1903133"/>
            <a:chExt cx="2494544" cy="4251720"/>
          </a:xfrm>
        </p:grpSpPr>
        <p:sp>
          <p:nvSpPr>
            <p:cNvPr id="55" name="Freeform: Shape 54">
              <a:extLst>
                <a:ext uri="{FF2B5EF4-FFF2-40B4-BE49-F238E27FC236}">
                  <a16:creationId xmlns:a16="http://schemas.microsoft.com/office/drawing/2014/main" id="{A662FEF3-1917-4118-A53E-3734B721FD74}"/>
                </a:ext>
              </a:extLst>
            </p:cNvPr>
            <p:cNvSpPr/>
            <p:nvPr/>
          </p:nvSpPr>
          <p:spPr>
            <a:xfrm rot="20249457" flipH="1">
              <a:off x="12313664" y="1903133"/>
              <a:ext cx="877925"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nvGrpSpPr>
            <p:cNvPr id="56" name="Group 55">
              <a:extLst>
                <a:ext uri="{FF2B5EF4-FFF2-40B4-BE49-F238E27FC236}">
                  <a16:creationId xmlns:a16="http://schemas.microsoft.com/office/drawing/2014/main" id="{EE2EF4D9-4CF5-400C-A9F0-AD7A0BD54A78}"/>
                </a:ext>
              </a:extLst>
            </p:cNvPr>
            <p:cNvGrpSpPr/>
            <p:nvPr/>
          </p:nvGrpSpPr>
          <p:grpSpPr>
            <a:xfrm>
              <a:off x="11521621" y="1969094"/>
              <a:ext cx="2494544" cy="4185759"/>
              <a:chOff x="11521621" y="1969094"/>
              <a:chExt cx="2494544" cy="4185759"/>
            </a:xfrm>
          </p:grpSpPr>
          <p:grpSp>
            <p:nvGrpSpPr>
              <p:cNvPr id="57" name="Group 56">
                <a:extLst>
                  <a:ext uri="{FF2B5EF4-FFF2-40B4-BE49-F238E27FC236}">
                    <a16:creationId xmlns:a16="http://schemas.microsoft.com/office/drawing/2014/main" id="{28497920-E136-42D7-9412-1BD60605931D}"/>
                  </a:ext>
                </a:extLst>
              </p:cNvPr>
              <p:cNvGrpSpPr/>
              <p:nvPr/>
            </p:nvGrpSpPr>
            <p:grpSpPr>
              <a:xfrm>
                <a:off x="11521621" y="1969094"/>
                <a:ext cx="2494544" cy="2682188"/>
                <a:chOff x="11521621" y="1969094"/>
                <a:chExt cx="2494544" cy="2682188"/>
              </a:xfrm>
            </p:grpSpPr>
            <p:cxnSp>
              <p:nvCxnSpPr>
                <p:cNvPr id="77" name="Straight Connector 76">
                  <a:extLst>
                    <a:ext uri="{FF2B5EF4-FFF2-40B4-BE49-F238E27FC236}">
                      <a16:creationId xmlns:a16="http://schemas.microsoft.com/office/drawing/2014/main" id="{98BF5F43-E851-4EF1-BD30-1A3EA3DBFB6D}"/>
                    </a:ext>
                  </a:extLst>
                </p:cNvPr>
                <p:cNvCxnSpPr>
                  <a:cxnSpLocks/>
                </p:cNvCxnSpPr>
                <p:nvPr/>
              </p:nvCxnSpPr>
              <p:spPr>
                <a:xfrm flipH="1" flipV="1">
                  <a:off x="12654231" y="3563301"/>
                  <a:ext cx="235200" cy="1087981"/>
                </a:xfrm>
                <a:prstGeom prst="line">
                  <a:avLst/>
                </a:prstGeom>
                <a:ln w="12700">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239A8E24-3262-47F3-8EE2-A371E7B0B055}"/>
                    </a:ext>
                  </a:extLst>
                </p:cNvPr>
                <p:cNvCxnSpPr>
                  <a:cxnSpLocks/>
                </p:cNvCxnSpPr>
                <p:nvPr/>
              </p:nvCxnSpPr>
              <p:spPr>
                <a:xfrm flipV="1">
                  <a:off x="12906700" y="3563297"/>
                  <a:ext cx="186689" cy="1076234"/>
                </a:xfrm>
                <a:prstGeom prst="line">
                  <a:avLst/>
                </a:prstGeom>
                <a:ln w="12700">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3131A34C-91F3-4276-90E0-38EA36726C4A}"/>
                    </a:ext>
                  </a:extLst>
                </p:cNvPr>
                <p:cNvCxnSpPr>
                  <a:cxnSpLocks/>
                </p:cNvCxnSpPr>
                <p:nvPr/>
              </p:nvCxnSpPr>
              <p:spPr>
                <a:xfrm flipV="1">
                  <a:off x="12900880" y="3458988"/>
                  <a:ext cx="0" cy="1180545"/>
                </a:xfrm>
                <a:prstGeom prst="line">
                  <a:avLst/>
                </a:prstGeom>
                <a:ln w="12700">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80" name="Freeform: Shape 79">
                  <a:extLst>
                    <a:ext uri="{FF2B5EF4-FFF2-40B4-BE49-F238E27FC236}">
                      <a16:creationId xmlns:a16="http://schemas.microsoft.com/office/drawing/2014/main" id="{45293FBB-84BA-42C0-8D04-E7711A61D918}"/>
                    </a:ext>
                  </a:extLst>
                </p:cNvPr>
                <p:cNvSpPr/>
                <p:nvPr/>
              </p:nvSpPr>
              <p:spPr>
                <a:xfrm rot="20249457">
                  <a:off x="11521621" y="2231355"/>
                  <a:ext cx="877925"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1" name="Freeform: Shape 80">
                  <a:extLst>
                    <a:ext uri="{FF2B5EF4-FFF2-40B4-BE49-F238E27FC236}">
                      <a16:creationId xmlns:a16="http://schemas.microsoft.com/office/drawing/2014/main" id="{D71E92F0-854E-4348-B522-E514A01DE665}"/>
                    </a:ext>
                  </a:extLst>
                </p:cNvPr>
                <p:cNvSpPr/>
                <p:nvPr/>
              </p:nvSpPr>
              <p:spPr>
                <a:xfrm rot="20249457" flipH="1">
                  <a:off x="12330923" y="1969094"/>
                  <a:ext cx="525061"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82" name="Freeform: Shape 81">
                  <a:extLst>
                    <a:ext uri="{FF2B5EF4-FFF2-40B4-BE49-F238E27FC236}">
                      <a16:creationId xmlns:a16="http://schemas.microsoft.com/office/drawing/2014/main" id="{77B26116-3BCE-40E9-AE21-3B3AD12ABC44}"/>
                    </a:ext>
                  </a:extLst>
                </p:cNvPr>
                <p:cNvSpPr/>
                <p:nvPr/>
              </p:nvSpPr>
              <p:spPr>
                <a:xfrm rot="20249457">
                  <a:off x="11857226" y="2165394"/>
                  <a:ext cx="525061"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3" name="Freeform: Shape 82">
                  <a:extLst>
                    <a:ext uri="{FF2B5EF4-FFF2-40B4-BE49-F238E27FC236}">
                      <a16:creationId xmlns:a16="http://schemas.microsoft.com/office/drawing/2014/main" id="{73A68979-BA70-4ED6-B4C8-3947E4DA45E0}"/>
                    </a:ext>
                  </a:extLst>
                </p:cNvPr>
                <p:cNvSpPr/>
                <p:nvPr/>
              </p:nvSpPr>
              <p:spPr>
                <a:xfrm rot="1067215">
                  <a:off x="12580333" y="2145489"/>
                  <a:ext cx="743996"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4" name="Freeform: Shape 83">
                  <a:extLst>
                    <a:ext uri="{FF2B5EF4-FFF2-40B4-BE49-F238E27FC236}">
                      <a16:creationId xmlns:a16="http://schemas.microsoft.com/office/drawing/2014/main" id="{63EC72E7-6A91-4B49-BE33-260E67D58848}"/>
                    </a:ext>
                  </a:extLst>
                </p:cNvPr>
                <p:cNvSpPr/>
                <p:nvPr/>
              </p:nvSpPr>
              <p:spPr>
                <a:xfrm rot="1067215" flipH="1">
                  <a:off x="13272169" y="2367439"/>
                  <a:ext cx="743996"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5" name="Freeform: Shape 84">
                  <a:extLst>
                    <a:ext uri="{FF2B5EF4-FFF2-40B4-BE49-F238E27FC236}">
                      <a16:creationId xmlns:a16="http://schemas.microsoft.com/office/drawing/2014/main" id="{33C767EF-BC74-470D-9DE9-80F9E1EBE8B6}"/>
                    </a:ext>
                  </a:extLst>
                </p:cNvPr>
                <p:cNvSpPr/>
                <p:nvPr/>
              </p:nvSpPr>
              <p:spPr>
                <a:xfrm rot="1067215" flipH="1">
                  <a:off x="13282651" y="2322835"/>
                  <a:ext cx="444962"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86" name="Freeform: Shape 85">
                  <a:extLst>
                    <a:ext uri="{FF2B5EF4-FFF2-40B4-BE49-F238E27FC236}">
                      <a16:creationId xmlns:a16="http://schemas.microsoft.com/office/drawing/2014/main" id="{7ABAA443-D4A2-4AD3-86E3-A9A56ADD1B2F}"/>
                    </a:ext>
                  </a:extLst>
                </p:cNvPr>
                <p:cNvSpPr/>
                <p:nvPr/>
              </p:nvSpPr>
              <p:spPr>
                <a:xfrm rot="1067215">
                  <a:off x="12868885" y="2190093"/>
                  <a:ext cx="444962"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7" name="Freeform: Shape 86">
                  <a:extLst>
                    <a:ext uri="{FF2B5EF4-FFF2-40B4-BE49-F238E27FC236}">
                      <a16:creationId xmlns:a16="http://schemas.microsoft.com/office/drawing/2014/main" id="{985EE30F-3169-41D8-AB7E-5DD444E5D5CF}"/>
                    </a:ext>
                  </a:extLst>
                </p:cNvPr>
                <p:cNvSpPr/>
                <p:nvPr/>
              </p:nvSpPr>
              <p:spPr>
                <a:xfrm>
                  <a:off x="12316258" y="2613898"/>
                  <a:ext cx="599207"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8" name="Freeform: Shape 87">
                  <a:extLst>
                    <a:ext uri="{FF2B5EF4-FFF2-40B4-BE49-F238E27FC236}">
                      <a16:creationId xmlns:a16="http://schemas.microsoft.com/office/drawing/2014/main" id="{55D40BAD-C198-4806-9C94-D174ECA8118B}"/>
                    </a:ext>
                  </a:extLst>
                </p:cNvPr>
                <p:cNvSpPr/>
                <p:nvPr/>
              </p:nvSpPr>
              <p:spPr>
                <a:xfrm flipH="1">
                  <a:off x="12901427" y="2613898"/>
                  <a:ext cx="599207"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9" name="Freeform: Shape 88">
                  <a:extLst>
                    <a:ext uri="{FF2B5EF4-FFF2-40B4-BE49-F238E27FC236}">
                      <a16:creationId xmlns:a16="http://schemas.microsoft.com/office/drawing/2014/main" id="{A7BB54F3-47F4-425D-83D1-DEFB6DF87CA2}"/>
                    </a:ext>
                  </a:extLst>
                </p:cNvPr>
                <p:cNvSpPr/>
                <p:nvPr/>
              </p:nvSpPr>
              <p:spPr>
                <a:xfrm flipH="1">
                  <a:off x="12904248" y="2613898"/>
                  <a:ext cx="358368"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90" name="Freeform: Shape 89">
                  <a:extLst>
                    <a:ext uri="{FF2B5EF4-FFF2-40B4-BE49-F238E27FC236}">
                      <a16:creationId xmlns:a16="http://schemas.microsoft.com/office/drawing/2014/main" id="{0AF18DC6-16E1-4799-BB5C-0F3A0C7FA28B}"/>
                    </a:ext>
                  </a:extLst>
                </p:cNvPr>
                <p:cNvSpPr/>
                <p:nvPr/>
              </p:nvSpPr>
              <p:spPr>
                <a:xfrm>
                  <a:off x="12554276" y="2613898"/>
                  <a:ext cx="358368"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grpSp>
            <p:nvGrpSpPr>
              <p:cNvPr id="58" name="Group 57">
                <a:extLst>
                  <a:ext uri="{FF2B5EF4-FFF2-40B4-BE49-F238E27FC236}">
                    <a16:creationId xmlns:a16="http://schemas.microsoft.com/office/drawing/2014/main" id="{342C8FA0-A3B0-4165-BF81-245EB245A084}"/>
                  </a:ext>
                </a:extLst>
              </p:cNvPr>
              <p:cNvGrpSpPr/>
              <p:nvPr/>
            </p:nvGrpSpPr>
            <p:grpSpPr>
              <a:xfrm>
                <a:off x="12470968" y="4604322"/>
                <a:ext cx="839142" cy="1550531"/>
                <a:chOff x="12470968" y="4604322"/>
                <a:chExt cx="839142" cy="1550531"/>
              </a:xfrm>
            </p:grpSpPr>
            <p:grpSp>
              <p:nvGrpSpPr>
                <p:cNvPr id="59" name="Group 58">
                  <a:extLst>
                    <a:ext uri="{FF2B5EF4-FFF2-40B4-BE49-F238E27FC236}">
                      <a16:creationId xmlns:a16="http://schemas.microsoft.com/office/drawing/2014/main" id="{334060C5-27F3-4421-A304-B193F9BD3396}"/>
                    </a:ext>
                  </a:extLst>
                </p:cNvPr>
                <p:cNvGrpSpPr/>
                <p:nvPr/>
              </p:nvGrpSpPr>
              <p:grpSpPr>
                <a:xfrm>
                  <a:off x="12710801" y="4604322"/>
                  <a:ext cx="471270" cy="1549314"/>
                  <a:chOff x="2541356" y="1774680"/>
                  <a:chExt cx="1106202" cy="3636668"/>
                </a:xfrm>
                <a:solidFill>
                  <a:schemeClr val="bg1">
                    <a:lumMod val="75000"/>
                  </a:schemeClr>
                </a:solidFill>
              </p:grpSpPr>
              <p:sp>
                <p:nvSpPr>
                  <p:cNvPr id="66" name="Freeform: Shape 65">
                    <a:extLst>
                      <a:ext uri="{FF2B5EF4-FFF2-40B4-BE49-F238E27FC236}">
                        <a16:creationId xmlns:a16="http://schemas.microsoft.com/office/drawing/2014/main" id="{5E3F14CE-CF61-4B63-BE02-EF710F602842}"/>
                      </a:ext>
                    </a:extLst>
                  </p:cNvPr>
                  <p:cNvSpPr/>
                  <p:nvPr/>
                </p:nvSpPr>
                <p:spPr>
                  <a:xfrm>
                    <a:off x="2571096" y="4597937"/>
                    <a:ext cx="402336" cy="182880"/>
                  </a:xfrm>
                  <a:custGeom>
                    <a:avLst/>
                    <a:gdLst>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86764 w 3480752"/>
                      <a:gd name="connsiteY4" fmla="*/ 323526 h 1560620"/>
                      <a:gd name="connsiteX5" fmla="*/ 702687 w 3480752"/>
                      <a:gd name="connsiteY5" fmla="*/ 277806 h 1560620"/>
                      <a:gd name="connsiteX6" fmla="*/ 833420 w 3480752"/>
                      <a:gd name="connsiteY6" fmla="*/ 310489 h 1560620"/>
                      <a:gd name="connsiteX7" fmla="*/ 1241959 w 3480752"/>
                      <a:gd name="connsiteY7" fmla="*/ 343172 h 1560620"/>
                      <a:gd name="connsiteX8" fmla="*/ 3480752 w 3480752"/>
                      <a:gd name="connsiteY8" fmla="*/ 1560620 h 1560620"/>
                      <a:gd name="connsiteX9" fmla="*/ 3064038 w 3480752"/>
                      <a:gd name="connsiteY9" fmla="*/ 1527929 h 1560620"/>
                      <a:gd name="connsiteX10" fmla="*/ 3057133 w 3480752"/>
                      <a:gd name="connsiteY10" fmla="*/ 1524163 h 1560620"/>
                      <a:gd name="connsiteX11" fmla="*/ 2941481 w 3480752"/>
                      <a:gd name="connsiteY11" fmla="*/ 1495246 h 1560620"/>
                      <a:gd name="connsiteX12" fmla="*/ 2881754 w 3480752"/>
                      <a:gd name="connsiteY12" fmla="*/ 1462767 h 1560620"/>
                      <a:gd name="connsiteX13" fmla="*/ 2879802 w 3480752"/>
                      <a:gd name="connsiteY13" fmla="*/ 1466146 h 1560620"/>
                      <a:gd name="connsiteX14" fmla="*/ 2933314 w 3480752"/>
                      <a:gd name="connsiteY14" fmla="*/ 1495246 h 1560620"/>
                      <a:gd name="connsiteX15" fmla="*/ 2353185 w 3480752"/>
                      <a:gd name="connsiteY15" fmla="*/ 1274639 h 1560620"/>
                      <a:gd name="connsiteX16" fmla="*/ 2238794 w 3480752"/>
                      <a:gd name="connsiteY16" fmla="*/ 1217440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02687 w 3480752"/>
                      <a:gd name="connsiteY4" fmla="*/ 277806 h 1560620"/>
                      <a:gd name="connsiteX5" fmla="*/ 833420 w 3480752"/>
                      <a:gd name="connsiteY5" fmla="*/ 310489 h 1560620"/>
                      <a:gd name="connsiteX6" fmla="*/ 1241959 w 3480752"/>
                      <a:gd name="connsiteY6" fmla="*/ 343172 h 1560620"/>
                      <a:gd name="connsiteX7" fmla="*/ 3480752 w 3480752"/>
                      <a:gd name="connsiteY7" fmla="*/ 1560620 h 1560620"/>
                      <a:gd name="connsiteX8" fmla="*/ 3064038 w 3480752"/>
                      <a:gd name="connsiteY8" fmla="*/ 1527929 h 1560620"/>
                      <a:gd name="connsiteX9" fmla="*/ 3057133 w 3480752"/>
                      <a:gd name="connsiteY9" fmla="*/ 1524163 h 1560620"/>
                      <a:gd name="connsiteX10" fmla="*/ 2941481 w 3480752"/>
                      <a:gd name="connsiteY10" fmla="*/ 1495246 h 1560620"/>
                      <a:gd name="connsiteX11" fmla="*/ 2881754 w 3480752"/>
                      <a:gd name="connsiteY11" fmla="*/ 1462767 h 1560620"/>
                      <a:gd name="connsiteX12" fmla="*/ 2879802 w 3480752"/>
                      <a:gd name="connsiteY12" fmla="*/ 1466146 h 1560620"/>
                      <a:gd name="connsiteX13" fmla="*/ 2933314 w 3480752"/>
                      <a:gd name="connsiteY13" fmla="*/ 1495246 h 1560620"/>
                      <a:gd name="connsiteX14" fmla="*/ 2353185 w 3480752"/>
                      <a:gd name="connsiteY14" fmla="*/ 1274639 h 1560620"/>
                      <a:gd name="connsiteX15" fmla="*/ 2238794 w 3480752"/>
                      <a:gd name="connsiteY15" fmla="*/ 1217440 h 1560620"/>
                      <a:gd name="connsiteX16" fmla="*/ 62916 w 3480752"/>
                      <a:gd name="connsiteY16" fmla="*/ 34213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879802 w 3480752"/>
                      <a:gd name="connsiteY11" fmla="*/ 1466146 h 1560620"/>
                      <a:gd name="connsiteX12" fmla="*/ 2933314 w 3480752"/>
                      <a:gd name="connsiteY12" fmla="*/ 1495246 h 1560620"/>
                      <a:gd name="connsiteX13" fmla="*/ 2353185 w 3480752"/>
                      <a:gd name="connsiteY13" fmla="*/ 1274639 h 1560620"/>
                      <a:gd name="connsiteX14" fmla="*/ 2238794 w 3480752"/>
                      <a:gd name="connsiteY14" fmla="*/ 1217440 h 1560620"/>
                      <a:gd name="connsiteX15" fmla="*/ 62916 w 3480752"/>
                      <a:gd name="connsiteY15" fmla="*/ 34213 h 1560620"/>
                      <a:gd name="connsiteX16" fmla="*/ 0 w 3480752"/>
                      <a:gd name="connsiteY16" fmla="*/ 0 h 1560620"/>
                      <a:gd name="connsiteX17" fmla="*/ 62916 w 3480752"/>
                      <a:gd name="connsiteY17" fmla="*/ 34213 h 1560620"/>
                      <a:gd name="connsiteX18" fmla="*/ 57199 w 3480752"/>
                      <a:gd name="connsiteY18" fmla="*/ 31661 h 1560620"/>
                      <a:gd name="connsiteX19" fmla="*/ 0 w 3480752"/>
                      <a:gd name="connsiteY19"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933314 w 3480752"/>
                      <a:gd name="connsiteY11" fmla="*/ 1495246 h 1560620"/>
                      <a:gd name="connsiteX12" fmla="*/ 2353185 w 3480752"/>
                      <a:gd name="connsiteY12" fmla="*/ 1274639 h 1560620"/>
                      <a:gd name="connsiteX13" fmla="*/ 2238794 w 3480752"/>
                      <a:gd name="connsiteY13" fmla="*/ 1217440 h 1560620"/>
                      <a:gd name="connsiteX14" fmla="*/ 62916 w 3480752"/>
                      <a:gd name="connsiteY14" fmla="*/ 34213 h 1560620"/>
                      <a:gd name="connsiteX15" fmla="*/ 0 w 3480752"/>
                      <a:gd name="connsiteY15" fmla="*/ 0 h 1560620"/>
                      <a:gd name="connsiteX16" fmla="*/ 62916 w 3480752"/>
                      <a:gd name="connsiteY16" fmla="*/ 34213 h 1560620"/>
                      <a:gd name="connsiteX17" fmla="*/ 57199 w 3480752"/>
                      <a:gd name="connsiteY17" fmla="*/ 31661 h 1560620"/>
                      <a:gd name="connsiteX18" fmla="*/ 0 w 3480752"/>
                      <a:gd name="connsiteY18"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933314 w 3480752"/>
                      <a:gd name="connsiteY10" fmla="*/ 1495246 h 1560620"/>
                      <a:gd name="connsiteX11" fmla="*/ 2353185 w 3480752"/>
                      <a:gd name="connsiteY11" fmla="*/ 1274639 h 1560620"/>
                      <a:gd name="connsiteX12" fmla="*/ 2238794 w 3480752"/>
                      <a:gd name="connsiteY12" fmla="*/ 1217440 h 1560620"/>
                      <a:gd name="connsiteX13" fmla="*/ 62916 w 3480752"/>
                      <a:gd name="connsiteY13" fmla="*/ 34213 h 1560620"/>
                      <a:gd name="connsiteX14" fmla="*/ 0 w 3480752"/>
                      <a:gd name="connsiteY14" fmla="*/ 0 h 1560620"/>
                      <a:gd name="connsiteX15" fmla="*/ 62916 w 3480752"/>
                      <a:gd name="connsiteY15" fmla="*/ 34213 h 1560620"/>
                      <a:gd name="connsiteX16" fmla="*/ 57199 w 3480752"/>
                      <a:gd name="connsiteY16" fmla="*/ 31661 h 1560620"/>
                      <a:gd name="connsiteX17" fmla="*/ 0 w 3480752"/>
                      <a:gd name="connsiteY17" fmla="*/ 0 h 1560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80752" h="1560620">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7" name="Freeform: Shape 66">
                    <a:extLst>
                      <a:ext uri="{FF2B5EF4-FFF2-40B4-BE49-F238E27FC236}">
                        <a16:creationId xmlns:a16="http://schemas.microsoft.com/office/drawing/2014/main" id="{C7850172-E89B-4A0E-B003-8BAE9D3F7D76}"/>
                      </a:ext>
                    </a:extLst>
                  </p:cNvPr>
                  <p:cNvSpPr/>
                  <p:nvPr/>
                </p:nvSpPr>
                <p:spPr>
                  <a:xfrm>
                    <a:off x="3023223" y="4576005"/>
                    <a:ext cx="257175" cy="133350"/>
                  </a:xfrm>
                  <a:custGeom>
                    <a:avLst/>
                    <a:gdLst>
                      <a:gd name="connsiteX0" fmla="*/ 260032 w 257175"/>
                      <a:gd name="connsiteY0" fmla="*/ 141922 h 133350"/>
                      <a:gd name="connsiteX1" fmla="*/ 0 w 257175"/>
                      <a:gd name="connsiteY1" fmla="*/ 0 h 133350"/>
                      <a:gd name="connsiteX2" fmla="*/ 952 w 257175"/>
                      <a:gd name="connsiteY2" fmla="*/ 0 h 133350"/>
                      <a:gd name="connsiteX3" fmla="*/ 260032 w 257175"/>
                      <a:gd name="connsiteY3" fmla="*/ 141922 h 133350"/>
                      <a:gd name="connsiteX4" fmla="*/ 260032 w 257175"/>
                      <a:gd name="connsiteY4" fmla="*/ 141922 h 133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175" h="133350">
                        <a:moveTo>
                          <a:pt x="260032" y="141922"/>
                        </a:moveTo>
                        <a:lnTo>
                          <a:pt x="0" y="0"/>
                        </a:lnTo>
                        <a:cubicBezTo>
                          <a:pt x="0" y="0"/>
                          <a:pt x="952" y="0"/>
                          <a:pt x="952" y="0"/>
                        </a:cubicBezTo>
                        <a:lnTo>
                          <a:pt x="260032" y="141922"/>
                        </a:lnTo>
                        <a:cubicBezTo>
                          <a:pt x="260985" y="141922"/>
                          <a:pt x="260985" y="141922"/>
                          <a:pt x="260032" y="141922"/>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8" name="Freeform: Shape 67">
                    <a:extLst>
                      <a:ext uri="{FF2B5EF4-FFF2-40B4-BE49-F238E27FC236}">
                        <a16:creationId xmlns:a16="http://schemas.microsoft.com/office/drawing/2014/main" id="{A6584978-73D4-47EC-9C82-C6A2A24E2F98}"/>
                      </a:ext>
                    </a:extLst>
                  </p:cNvPr>
                  <p:cNvSpPr/>
                  <p:nvPr/>
                </p:nvSpPr>
                <p:spPr>
                  <a:xfrm>
                    <a:off x="2706138" y="4925573"/>
                    <a:ext cx="257175" cy="485775"/>
                  </a:xfrm>
                  <a:custGeom>
                    <a:avLst/>
                    <a:gdLst>
                      <a:gd name="connsiteX0" fmla="*/ 260033 w 257175"/>
                      <a:gd name="connsiteY0" fmla="*/ 486727 h 485775"/>
                      <a:gd name="connsiteX1" fmla="*/ 0 w 257175"/>
                      <a:gd name="connsiteY1" fmla="*/ 344805 h 485775"/>
                      <a:gd name="connsiteX2" fmla="*/ 953 w 257175"/>
                      <a:gd name="connsiteY2" fmla="*/ 0 h 485775"/>
                      <a:gd name="connsiteX3" fmla="*/ 260985 w 257175"/>
                      <a:gd name="connsiteY3" fmla="*/ 141922 h 485775"/>
                    </a:gdLst>
                    <a:ahLst/>
                    <a:cxnLst>
                      <a:cxn ang="0">
                        <a:pos x="connsiteX0" y="connsiteY0"/>
                      </a:cxn>
                      <a:cxn ang="0">
                        <a:pos x="connsiteX1" y="connsiteY1"/>
                      </a:cxn>
                      <a:cxn ang="0">
                        <a:pos x="connsiteX2" y="connsiteY2"/>
                      </a:cxn>
                      <a:cxn ang="0">
                        <a:pos x="connsiteX3" y="connsiteY3"/>
                      </a:cxn>
                    </a:cxnLst>
                    <a:rect l="l" t="t" r="r" b="b"/>
                    <a:pathLst>
                      <a:path w="257175" h="485775">
                        <a:moveTo>
                          <a:pt x="260033" y="486727"/>
                        </a:moveTo>
                        <a:lnTo>
                          <a:pt x="0" y="344805"/>
                        </a:lnTo>
                        <a:lnTo>
                          <a:pt x="953" y="0"/>
                        </a:lnTo>
                        <a:lnTo>
                          <a:pt x="260985"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9" name="Freeform: Shape 68">
                    <a:extLst>
                      <a:ext uri="{FF2B5EF4-FFF2-40B4-BE49-F238E27FC236}">
                        <a16:creationId xmlns:a16="http://schemas.microsoft.com/office/drawing/2014/main" id="{77846F57-FC7C-4A6D-A2AD-E0934F6F23DA}"/>
                      </a:ext>
                    </a:extLst>
                  </p:cNvPr>
                  <p:cNvSpPr/>
                  <p:nvPr/>
                </p:nvSpPr>
                <p:spPr>
                  <a:xfrm>
                    <a:off x="2987522" y="3640652"/>
                    <a:ext cx="660036" cy="1102854"/>
                  </a:xfrm>
                  <a:custGeom>
                    <a:avLst/>
                    <a:gdLst>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319882 w 661035"/>
                      <a:gd name="connsiteY29" fmla="*/ 842137 h 1099185"/>
                      <a:gd name="connsiteX30" fmla="*/ 239078 w 661035"/>
                      <a:gd name="connsiteY30" fmla="*/ 798196 h 1099185"/>
                      <a:gd name="connsiteX31" fmla="*/ 277307 w 661035"/>
                      <a:gd name="connsiteY31" fmla="*/ 750642 h 1099185"/>
                      <a:gd name="connsiteX32" fmla="*/ 277178 w 661035"/>
                      <a:gd name="connsiteY32" fmla="*/ 750571 h 1099185"/>
                      <a:gd name="connsiteX33" fmla="*/ 284798 w 661035"/>
                      <a:gd name="connsiteY33" fmla="*/ 740093 h 1099185"/>
                      <a:gd name="connsiteX34" fmla="*/ 323850 w 661035"/>
                      <a:gd name="connsiteY34" fmla="*/ 676275 h 1099185"/>
                      <a:gd name="connsiteX35" fmla="*/ 359092 w 661035"/>
                      <a:gd name="connsiteY35" fmla="*/ 597218 h 1099185"/>
                      <a:gd name="connsiteX36" fmla="*/ 220980 w 661035"/>
                      <a:gd name="connsiteY36" fmla="*/ 0 h 1099185"/>
                      <a:gd name="connsiteX37" fmla="*/ 481965 w 661035"/>
                      <a:gd name="connsiteY37" fmla="*/ 141922 h 1099185"/>
                      <a:gd name="connsiteX38" fmla="*/ 575310 w 661035"/>
                      <a:gd name="connsiteY38" fmla="*/ 214313 h 1099185"/>
                      <a:gd name="connsiteX39" fmla="*/ 661035 w 661035"/>
                      <a:gd name="connsiteY39" fmla="*/ 504825 h 1099185"/>
                      <a:gd name="connsiteX40" fmla="*/ 621030 w 661035"/>
                      <a:gd name="connsiteY40" fmla="*/ 739140 h 1099185"/>
                      <a:gd name="connsiteX41" fmla="*/ 360045 w 661035"/>
                      <a:gd name="connsiteY41" fmla="*/ 597218 h 1099185"/>
                      <a:gd name="connsiteX42" fmla="*/ 400050 w 661035"/>
                      <a:gd name="connsiteY42" fmla="*/ 362902 h 1099185"/>
                      <a:gd name="connsiteX43" fmla="*/ 314325 w 661035"/>
                      <a:gd name="connsiteY43" fmla="*/ 72390 h 1099185"/>
                      <a:gd name="connsiteX44" fmla="*/ 220980 w 661035"/>
                      <a:gd name="connsiteY44"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239078 w 661035"/>
                      <a:gd name="connsiteY29" fmla="*/ 798196 h 1099185"/>
                      <a:gd name="connsiteX30" fmla="*/ 277307 w 661035"/>
                      <a:gd name="connsiteY30" fmla="*/ 750642 h 1099185"/>
                      <a:gd name="connsiteX31" fmla="*/ 277178 w 661035"/>
                      <a:gd name="connsiteY31" fmla="*/ 750571 h 1099185"/>
                      <a:gd name="connsiteX32" fmla="*/ 284798 w 661035"/>
                      <a:gd name="connsiteY32" fmla="*/ 740093 h 1099185"/>
                      <a:gd name="connsiteX33" fmla="*/ 323850 w 661035"/>
                      <a:gd name="connsiteY33" fmla="*/ 676275 h 1099185"/>
                      <a:gd name="connsiteX34" fmla="*/ 359092 w 661035"/>
                      <a:gd name="connsiteY34" fmla="*/ 597218 h 1099185"/>
                      <a:gd name="connsiteX35" fmla="*/ 220980 w 661035"/>
                      <a:gd name="connsiteY35" fmla="*/ 0 h 1099185"/>
                      <a:gd name="connsiteX36" fmla="*/ 481965 w 661035"/>
                      <a:gd name="connsiteY36" fmla="*/ 141922 h 1099185"/>
                      <a:gd name="connsiteX37" fmla="*/ 575310 w 661035"/>
                      <a:gd name="connsiteY37" fmla="*/ 214313 h 1099185"/>
                      <a:gd name="connsiteX38" fmla="*/ 661035 w 661035"/>
                      <a:gd name="connsiteY38" fmla="*/ 504825 h 1099185"/>
                      <a:gd name="connsiteX39" fmla="*/ 621030 w 661035"/>
                      <a:gd name="connsiteY39" fmla="*/ 739140 h 1099185"/>
                      <a:gd name="connsiteX40" fmla="*/ 360045 w 661035"/>
                      <a:gd name="connsiteY40" fmla="*/ 597218 h 1099185"/>
                      <a:gd name="connsiteX41" fmla="*/ 400050 w 661035"/>
                      <a:gd name="connsiteY41" fmla="*/ 362902 h 1099185"/>
                      <a:gd name="connsiteX42" fmla="*/ 314325 w 661035"/>
                      <a:gd name="connsiteY42" fmla="*/ 72390 h 1099185"/>
                      <a:gd name="connsiteX43" fmla="*/ 220980 w 661035"/>
                      <a:gd name="connsiteY43"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500063 w 661035"/>
                      <a:gd name="connsiteY9" fmla="*/ 941070 h 1099185"/>
                      <a:gd name="connsiteX10" fmla="*/ 451485 w 661035"/>
                      <a:gd name="connsiteY10" fmla="*/ 989648 h 1099185"/>
                      <a:gd name="connsiteX11" fmla="*/ 396629 w 661035"/>
                      <a:gd name="connsiteY11" fmla="*/ 1033155 h 1099185"/>
                      <a:gd name="connsiteX12" fmla="*/ 397193 w 661035"/>
                      <a:gd name="connsiteY12" fmla="*/ 1033462 h 1099185"/>
                      <a:gd name="connsiteX13" fmla="*/ 320041 w 661035"/>
                      <a:gd name="connsiteY13" fmla="*/ 1076325 h 1099185"/>
                      <a:gd name="connsiteX14" fmla="*/ 291343 w 661035"/>
                      <a:gd name="connsiteY14" fmla="*/ 1060767 h 1099185"/>
                      <a:gd name="connsiteX15" fmla="*/ 290403 w 661035"/>
                      <a:gd name="connsiteY15" fmla="*/ 1061621 h 1099185"/>
                      <a:gd name="connsiteX16" fmla="*/ 319088 w 661035"/>
                      <a:gd name="connsiteY16" fmla="*/ 1077277 h 1099185"/>
                      <a:gd name="connsiteX17" fmla="*/ 260985 w 661035"/>
                      <a:gd name="connsiteY17" fmla="*/ 1099185 h 1099185"/>
                      <a:gd name="connsiteX18" fmla="*/ 0 w 661035"/>
                      <a:gd name="connsiteY18" fmla="*/ 957262 h 1099185"/>
                      <a:gd name="connsiteX19" fmla="*/ 59055 w 661035"/>
                      <a:gd name="connsiteY19" fmla="*/ 935355 h 1099185"/>
                      <a:gd name="connsiteX20" fmla="*/ 284314 w 661035"/>
                      <a:gd name="connsiteY20" fmla="*/ 1058298 h 1099185"/>
                      <a:gd name="connsiteX21" fmla="*/ 284516 w 661035"/>
                      <a:gd name="connsiteY21" fmla="*/ 1057066 h 1099185"/>
                      <a:gd name="connsiteX22" fmla="*/ 60008 w 661035"/>
                      <a:gd name="connsiteY22" fmla="*/ 935355 h 1099185"/>
                      <a:gd name="connsiteX23" fmla="*/ 135745 w 661035"/>
                      <a:gd name="connsiteY23" fmla="*/ 891807 h 1099185"/>
                      <a:gd name="connsiteX24" fmla="*/ 135255 w 661035"/>
                      <a:gd name="connsiteY24" fmla="*/ 891540 h 1099185"/>
                      <a:gd name="connsiteX25" fmla="*/ 190500 w 661035"/>
                      <a:gd name="connsiteY25" fmla="*/ 847725 h 1099185"/>
                      <a:gd name="connsiteX26" fmla="*/ 239078 w 661035"/>
                      <a:gd name="connsiteY26" fmla="*/ 799148 h 1099185"/>
                      <a:gd name="connsiteX27" fmla="*/ 319738 w 661035"/>
                      <a:gd name="connsiteY27" fmla="*/ 843010 h 1099185"/>
                      <a:gd name="connsiteX28" fmla="*/ 239078 w 661035"/>
                      <a:gd name="connsiteY28" fmla="*/ 798196 h 1099185"/>
                      <a:gd name="connsiteX29" fmla="*/ 277307 w 661035"/>
                      <a:gd name="connsiteY29" fmla="*/ 750642 h 1099185"/>
                      <a:gd name="connsiteX30" fmla="*/ 277178 w 661035"/>
                      <a:gd name="connsiteY30" fmla="*/ 750571 h 1099185"/>
                      <a:gd name="connsiteX31" fmla="*/ 284798 w 661035"/>
                      <a:gd name="connsiteY31" fmla="*/ 740093 h 1099185"/>
                      <a:gd name="connsiteX32" fmla="*/ 323850 w 661035"/>
                      <a:gd name="connsiteY32" fmla="*/ 676275 h 1099185"/>
                      <a:gd name="connsiteX33" fmla="*/ 359092 w 661035"/>
                      <a:gd name="connsiteY33" fmla="*/ 597218 h 1099185"/>
                      <a:gd name="connsiteX34" fmla="*/ 220980 w 661035"/>
                      <a:gd name="connsiteY34" fmla="*/ 0 h 1099185"/>
                      <a:gd name="connsiteX35" fmla="*/ 481965 w 661035"/>
                      <a:gd name="connsiteY35" fmla="*/ 141922 h 1099185"/>
                      <a:gd name="connsiteX36" fmla="*/ 575310 w 661035"/>
                      <a:gd name="connsiteY36" fmla="*/ 214313 h 1099185"/>
                      <a:gd name="connsiteX37" fmla="*/ 661035 w 661035"/>
                      <a:gd name="connsiteY37" fmla="*/ 504825 h 1099185"/>
                      <a:gd name="connsiteX38" fmla="*/ 621030 w 661035"/>
                      <a:gd name="connsiteY38" fmla="*/ 739140 h 1099185"/>
                      <a:gd name="connsiteX39" fmla="*/ 360045 w 661035"/>
                      <a:gd name="connsiteY39" fmla="*/ 597218 h 1099185"/>
                      <a:gd name="connsiteX40" fmla="*/ 400050 w 661035"/>
                      <a:gd name="connsiteY40" fmla="*/ 362902 h 1099185"/>
                      <a:gd name="connsiteX41" fmla="*/ 314325 w 661035"/>
                      <a:gd name="connsiteY41" fmla="*/ 72390 h 1099185"/>
                      <a:gd name="connsiteX42" fmla="*/ 220980 w 661035"/>
                      <a:gd name="connsiteY42"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319738 w 661035"/>
                      <a:gd name="connsiteY26" fmla="*/ 843010 h 1099185"/>
                      <a:gd name="connsiteX27" fmla="*/ 239078 w 661035"/>
                      <a:gd name="connsiteY27" fmla="*/ 798196 h 1099185"/>
                      <a:gd name="connsiteX28" fmla="*/ 277307 w 661035"/>
                      <a:gd name="connsiteY28" fmla="*/ 750642 h 1099185"/>
                      <a:gd name="connsiteX29" fmla="*/ 277178 w 661035"/>
                      <a:gd name="connsiteY29" fmla="*/ 750571 h 1099185"/>
                      <a:gd name="connsiteX30" fmla="*/ 284798 w 661035"/>
                      <a:gd name="connsiteY30" fmla="*/ 740093 h 1099185"/>
                      <a:gd name="connsiteX31" fmla="*/ 323850 w 661035"/>
                      <a:gd name="connsiteY31" fmla="*/ 676275 h 1099185"/>
                      <a:gd name="connsiteX32" fmla="*/ 359092 w 661035"/>
                      <a:gd name="connsiteY32" fmla="*/ 597218 h 1099185"/>
                      <a:gd name="connsiteX33" fmla="*/ 220980 w 661035"/>
                      <a:gd name="connsiteY33" fmla="*/ 0 h 1099185"/>
                      <a:gd name="connsiteX34" fmla="*/ 481965 w 661035"/>
                      <a:gd name="connsiteY34" fmla="*/ 141922 h 1099185"/>
                      <a:gd name="connsiteX35" fmla="*/ 575310 w 661035"/>
                      <a:gd name="connsiteY35" fmla="*/ 214313 h 1099185"/>
                      <a:gd name="connsiteX36" fmla="*/ 661035 w 661035"/>
                      <a:gd name="connsiteY36" fmla="*/ 504825 h 1099185"/>
                      <a:gd name="connsiteX37" fmla="*/ 621030 w 661035"/>
                      <a:gd name="connsiteY37" fmla="*/ 739140 h 1099185"/>
                      <a:gd name="connsiteX38" fmla="*/ 360045 w 661035"/>
                      <a:gd name="connsiteY38" fmla="*/ 597218 h 1099185"/>
                      <a:gd name="connsiteX39" fmla="*/ 400050 w 661035"/>
                      <a:gd name="connsiteY39" fmla="*/ 362902 h 1099185"/>
                      <a:gd name="connsiteX40" fmla="*/ 314325 w 661035"/>
                      <a:gd name="connsiteY40" fmla="*/ 72390 h 1099185"/>
                      <a:gd name="connsiteX41" fmla="*/ 220980 w 661035"/>
                      <a:gd name="connsiteY41"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239078 w 661035"/>
                      <a:gd name="connsiteY26" fmla="*/ 798196 h 1099185"/>
                      <a:gd name="connsiteX27" fmla="*/ 277307 w 661035"/>
                      <a:gd name="connsiteY27" fmla="*/ 750642 h 1099185"/>
                      <a:gd name="connsiteX28" fmla="*/ 277178 w 661035"/>
                      <a:gd name="connsiteY28" fmla="*/ 750571 h 1099185"/>
                      <a:gd name="connsiteX29" fmla="*/ 284798 w 661035"/>
                      <a:gd name="connsiteY29" fmla="*/ 740093 h 1099185"/>
                      <a:gd name="connsiteX30" fmla="*/ 323850 w 661035"/>
                      <a:gd name="connsiteY30" fmla="*/ 676275 h 1099185"/>
                      <a:gd name="connsiteX31" fmla="*/ 359092 w 661035"/>
                      <a:gd name="connsiteY31" fmla="*/ 597218 h 1099185"/>
                      <a:gd name="connsiteX32" fmla="*/ 220980 w 661035"/>
                      <a:gd name="connsiteY32" fmla="*/ 0 h 1099185"/>
                      <a:gd name="connsiteX33" fmla="*/ 481965 w 661035"/>
                      <a:gd name="connsiteY33" fmla="*/ 141922 h 1099185"/>
                      <a:gd name="connsiteX34" fmla="*/ 575310 w 661035"/>
                      <a:gd name="connsiteY34" fmla="*/ 214313 h 1099185"/>
                      <a:gd name="connsiteX35" fmla="*/ 661035 w 661035"/>
                      <a:gd name="connsiteY35" fmla="*/ 504825 h 1099185"/>
                      <a:gd name="connsiteX36" fmla="*/ 621030 w 661035"/>
                      <a:gd name="connsiteY36" fmla="*/ 739140 h 1099185"/>
                      <a:gd name="connsiteX37" fmla="*/ 360045 w 661035"/>
                      <a:gd name="connsiteY37" fmla="*/ 597218 h 1099185"/>
                      <a:gd name="connsiteX38" fmla="*/ 400050 w 661035"/>
                      <a:gd name="connsiteY38" fmla="*/ 362902 h 1099185"/>
                      <a:gd name="connsiteX39" fmla="*/ 314325 w 661035"/>
                      <a:gd name="connsiteY39" fmla="*/ 72390 h 1099185"/>
                      <a:gd name="connsiteX40" fmla="*/ 220980 w 661035"/>
                      <a:gd name="connsiteY40"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60008 w 661035"/>
                      <a:gd name="connsiteY20" fmla="*/ 935355 h 1099185"/>
                      <a:gd name="connsiteX21" fmla="*/ 135745 w 661035"/>
                      <a:gd name="connsiteY21" fmla="*/ 891807 h 1099185"/>
                      <a:gd name="connsiteX22" fmla="*/ 135255 w 661035"/>
                      <a:gd name="connsiteY22" fmla="*/ 891540 h 1099185"/>
                      <a:gd name="connsiteX23" fmla="*/ 190500 w 661035"/>
                      <a:gd name="connsiteY23" fmla="*/ 847725 h 1099185"/>
                      <a:gd name="connsiteX24" fmla="*/ 239078 w 661035"/>
                      <a:gd name="connsiteY24" fmla="*/ 799148 h 1099185"/>
                      <a:gd name="connsiteX25" fmla="*/ 239078 w 661035"/>
                      <a:gd name="connsiteY25" fmla="*/ 798196 h 1099185"/>
                      <a:gd name="connsiteX26" fmla="*/ 277307 w 661035"/>
                      <a:gd name="connsiteY26" fmla="*/ 750642 h 1099185"/>
                      <a:gd name="connsiteX27" fmla="*/ 277178 w 661035"/>
                      <a:gd name="connsiteY27" fmla="*/ 750571 h 1099185"/>
                      <a:gd name="connsiteX28" fmla="*/ 284798 w 661035"/>
                      <a:gd name="connsiteY28" fmla="*/ 740093 h 1099185"/>
                      <a:gd name="connsiteX29" fmla="*/ 323850 w 661035"/>
                      <a:gd name="connsiteY29" fmla="*/ 676275 h 1099185"/>
                      <a:gd name="connsiteX30" fmla="*/ 359092 w 661035"/>
                      <a:gd name="connsiteY30" fmla="*/ 597218 h 1099185"/>
                      <a:gd name="connsiteX31" fmla="*/ 220980 w 661035"/>
                      <a:gd name="connsiteY31" fmla="*/ 0 h 1099185"/>
                      <a:gd name="connsiteX32" fmla="*/ 481965 w 661035"/>
                      <a:gd name="connsiteY32" fmla="*/ 141922 h 1099185"/>
                      <a:gd name="connsiteX33" fmla="*/ 575310 w 661035"/>
                      <a:gd name="connsiteY33" fmla="*/ 214313 h 1099185"/>
                      <a:gd name="connsiteX34" fmla="*/ 661035 w 661035"/>
                      <a:gd name="connsiteY34" fmla="*/ 504825 h 1099185"/>
                      <a:gd name="connsiteX35" fmla="*/ 621030 w 661035"/>
                      <a:gd name="connsiteY35" fmla="*/ 739140 h 1099185"/>
                      <a:gd name="connsiteX36" fmla="*/ 360045 w 661035"/>
                      <a:gd name="connsiteY36" fmla="*/ 597218 h 1099185"/>
                      <a:gd name="connsiteX37" fmla="*/ 400050 w 661035"/>
                      <a:gd name="connsiteY37" fmla="*/ 362902 h 1099185"/>
                      <a:gd name="connsiteX38" fmla="*/ 314325 w 661035"/>
                      <a:gd name="connsiteY38" fmla="*/ 72390 h 1099185"/>
                      <a:gd name="connsiteX39" fmla="*/ 220980 w 661035"/>
                      <a:gd name="connsiteY39"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60008 w 661035"/>
                      <a:gd name="connsiteY19" fmla="*/ 935355 h 1099185"/>
                      <a:gd name="connsiteX20" fmla="*/ 135745 w 661035"/>
                      <a:gd name="connsiteY20" fmla="*/ 891807 h 1099185"/>
                      <a:gd name="connsiteX21" fmla="*/ 135255 w 661035"/>
                      <a:gd name="connsiteY21" fmla="*/ 891540 h 1099185"/>
                      <a:gd name="connsiteX22" fmla="*/ 190500 w 661035"/>
                      <a:gd name="connsiteY22" fmla="*/ 847725 h 1099185"/>
                      <a:gd name="connsiteX23" fmla="*/ 239078 w 661035"/>
                      <a:gd name="connsiteY23" fmla="*/ 799148 h 1099185"/>
                      <a:gd name="connsiteX24" fmla="*/ 239078 w 661035"/>
                      <a:gd name="connsiteY24" fmla="*/ 798196 h 1099185"/>
                      <a:gd name="connsiteX25" fmla="*/ 277307 w 661035"/>
                      <a:gd name="connsiteY25" fmla="*/ 750642 h 1099185"/>
                      <a:gd name="connsiteX26" fmla="*/ 277178 w 661035"/>
                      <a:gd name="connsiteY26" fmla="*/ 750571 h 1099185"/>
                      <a:gd name="connsiteX27" fmla="*/ 284798 w 661035"/>
                      <a:gd name="connsiteY27" fmla="*/ 740093 h 1099185"/>
                      <a:gd name="connsiteX28" fmla="*/ 323850 w 661035"/>
                      <a:gd name="connsiteY28" fmla="*/ 676275 h 1099185"/>
                      <a:gd name="connsiteX29" fmla="*/ 359092 w 661035"/>
                      <a:gd name="connsiteY29" fmla="*/ 597218 h 1099185"/>
                      <a:gd name="connsiteX30" fmla="*/ 220980 w 661035"/>
                      <a:gd name="connsiteY30" fmla="*/ 0 h 1099185"/>
                      <a:gd name="connsiteX31" fmla="*/ 481965 w 661035"/>
                      <a:gd name="connsiteY31" fmla="*/ 141922 h 1099185"/>
                      <a:gd name="connsiteX32" fmla="*/ 575310 w 661035"/>
                      <a:gd name="connsiteY32" fmla="*/ 214313 h 1099185"/>
                      <a:gd name="connsiteX33" fmla="*/ 661035 w 661035"/>
                      <a:gd name="connsiteY33" fmla="*/ 504825 h 1099185"/>
                      <a:gd name="connsiteX34" fmla="*/ 621030 w 661035"/>
                      <a:gd name="connsiteY34" fmla="*/ 739140 h 1099185"/>
                      <a:gd name="connsiteX35" fmla="*/ 360045 w 661035"/>
                      <a:gd name="connsiteY35" fmla="*/ 597218 h 1099185"/>
                      <a:gd name="connsiteX36" fmla="*/ 400050 w 661035"/>
                      <a:gd name="connsiteY36" fmla="*/ 362902 h 1099185"/>
                      <a:gd name="connsiteX37" fmla="*/ 314325 w 661035"/>
                      <a:gd name="connsiteY37" fmla="*/ 72390 h 1099185"/>
                      <a:gd name="connsiteX38" fmla="*/ 220980 w 661035"/>
                      <a:gd name="connsiteY38"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319088 w 661035"/>
                      <a:gd name="connsiteY14" fmla="*/ 1077277 h 1099185"/>
                      <a:gd name="connsiteX15" fmla="*/ 260985 w 661035"/>
                      <a:gd name="connsiteY15" fmla="*/ 1099185 h 1099185"/>
                      <a:gd name="connsiteX16" fmla="*/ 0 w 661035"/>
                      <a:gd name="connsiteY16" fmla="*/ 957262 h 1099185"/>
                      <a:gd name="connsiteX17" fmla="*/ 59055 w 661035"/>
                      <a:gd name="connsiteY17" fmla="*/ 935355 h 1099185"/>
                      <a:gd name="connsiteX18" fmla="*/ 60008 w 661035"/>
                      <a:gd name="connsiteY18" fmla="*/ 935355 h 1099185"/>
                      <a:gd name="connsiteX19" fmla="*/ 135745 w 661035"/>
                      <a:gd name="connsiteY19" fmla="*/ 891807 h 1099185"/>
                      <a:gd name="connsiteX20" fmla="*/ 135255 w 661035"/>
                      <a:gd name="connsiteY20" fmla="*/ 891540 h 1099185"/>
                      <a:gd name="connsiteX21" fmla="*/ 190500 w 661035"/>
                      <a:gd name="connsiteY21" fmla="*/ 847725 h 1099185"/>
                      <a:gd name="connsiteX22" fmla="*/ 239078 w 661035"/>
                      <a:gd name="connsiteY22" fmla="*/ 799148 h 1099185"/>
                      <a:gd name="connsiteX23" fmla="*/ 239078 w 661035"/>
                      <a:gd name="connsiteY23" fmla="*/ 798196 h 1099185"/>
                      <a:gd name="connsiteX24" fmla="*/ 277307 w 661035"/>
                      <a:gd name="connsiteY24" fmla="*/ 750642 h 1099185"/>
                      <a:gd name="connsiteX25" fmla="*/ 277178 w 661035"/>
                      <a:gd name="connsiteY25" fmla="*/ 750571 h 1099185"/>
                      <a:gd name="connsiteX26" fmla="*/ 284798 w 661035"/>
                      <a:gd name="connsiteY26" fmla="*/ 740093 h 1099185"/>
                      <a:gd name="connsiteX27" fmla="*/ 323850 w 661035"/>
                      <a:gd name="connsiteY27" fmla="*/ 676275 h 1099185"/>
                      <a:gd name="connsiteX28" fmla="*/ 359092 w 661035"/>
                      <a:gd name="connsiteY28" fmla="*/ 597218 h 1099185"/>
                      <a:gd name="connsiteX29" fmla="*/ 220980 w 661035"/>
                      <a:gd name="connsiteY29" fmla="*/ 0 h 1099185"/>
                      <a:gd name="connsiteX30" fmla="*/ 481965 w 661035"/>
                      <a:gd name="connsiteY30" fmla="*/ 141922 h 1099185"/>
                      <a:gd name="connsiteX31" fmla="*/ 575310 w 661035"/>
                      <a:gd name="connsiteY31" fmla="*/ 214313 h 1099185"/>
                      <a:gd name="connsiteX32" fmla="*/ 661035 w 661035"/>
                      <a:gd name="connsiteY32" fmla="*/ 504825 h 1099185"/>
                      <a:gd name="connsiteX33" fmla="*/ 621030 w 661035"/>
                      <a:gd name="connsiteY33" fmla="*/ 739140 h 1099185"/>
                      <a:gd name="connsiteX34" fmla="*/ 360045 w 661035"/>
                      <a:gd name="connsiteY34" fmla="*/ 597218 h 1099185"/>
                      <a:gd name="connsiteX35" fmla="*/ 400050 w 661035"/>
                      <a:gd name="connsiteY35" fmla="*/ 362902 h 1099185"/>
                      <a:gd name="connsiteX36" fmla="*/ 314325 w 661035"/>
                      <a:gd name="connsiteY36" fmla="*/ 72390 h 1099185"/>
                      <a:gd name="connsiteX37" fmla="*/ 220980 w 661035"/>
                      <a:gd name="connsiteY37"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319088 w 661035"/>
                      <a:gd name="connsiteY13" fmla="*/ 1077277 h 1099185"/>
                      <a:gd name="connsiteX14" fmla="*/ 260985 w 661035"/>
                      <a:gd name="connsiteY14" fmla="*/ 1099185 h 1099185"/>
                      <a:gd name="connsiteX15" fmla="*/ 0 w 661035"/>
                      <a:gd name="connsiteY15" fmla="*/ 957262 h 1099185"/>
                      <a:gd name="connsiteX16" fmla="*/ 59055 w 661035"/>
                      <a:gd name="connsiteY16" fmla="*/ 935355 h 1099185"/>
                      <a:gd name="connsiteX17" fmla="*/ 60008 w 661035"/>
                      <a:gd name="connsiteY17" fmla="*/ 935355 h 1099185"/>
                      <a:gd name="connsiteX18" fmla="*/ 135745 w 661035"/>
                      <a:gd name="connsiteY18" fmla="*/ 891807 h 1099185"/>
                      <a:gd name="connsiteX19" fmla="*/ 135255 w 661035"/>
                      <a:gd name="connsiteY19" fmla="*/ 891540 h 1099185"/>
                      <a:gd name="connsiteX20" fmla="*/ 190500 w 661035"/>
                      <a:gd name="connsiteY20" fmla="*/ 847725 h 1099185"/>
                      <a:gd name="connsiteX21" fmla="*/ 239078 w 661035"/>
                      <a:gd name="connsiteY21" fmla="*/ 799148 h 1099185"/>
                      <a:gd name="connsiteX22" fmla="*/ 239078 w 661035"/>
                      <a:gd name="connsiteY22" fmla="*/ 798196 h 1099185"/>
                      <a:gd name="connsiteX23" fmla="*/ 277307 w 661035"/>
                      <a:gd name="connsiteY23" fmla="*/ 750642 h 1099185"/>
                      <a:gd name="connsiteX24" fmla="*/ 277178 w 661035"/>
                      <a:gd name="connsiteY24" fmla="*/ 750571 h 1099185"/>
                      <a:gd name="connsiteX25" fmla="*/ 284798 w 661035"/>
                      <a:gd name="connsiteY25" fmla="*/ 740093 h 1099185"/>
                      <a:gd name="connsiteX26" fmla="*/ 323850 w 661035"/>
                      <a:gd name="connsiteY26" fmla="*/ 676275 h 1099185"/>
                      <a:gd name="connsiteX27" fmla="*/ 359092 w 661035"/>
                      <a:gd name="connsiteY27" fmla="*/ 597218 h 1099185"/>
                      <a:gd name="connsiteX28" fmla="*/ 220980 w 661035"/>
                      <a:gd name="connsiteY28" fmla="*/ 0 h 1099185"/>
                      <a:gd name="connsiteX29" fmla="*/ 481965 w 661035"/>
                      <a:gd name="connsiteY29" fmla="*/ 141922 h 1099185"/>
                      <a:gd name="connsiteX30" fmla="*/ 575310 w 661035"/>
                      <a:gd name="connsiteY30" fmla="*/ 214313 h 1099185"/>
                      <a:gd name="connsiteX31" fmla="*/ 661035 w 661035"/>
                      <a:gd name="connsiteY31" fmla="*/ 504825 h 1099185"/>
                      <a:gd name="connsiteX32" fmla="*/ 621030 w 661035"/>
                      <a:gd name="connsiteY32" fmla="*/ 739140 h 1099185"/>
                      <a:gd name="connsiteX33" fmla="*/ 360045 w 661035"/>
                      <a:gd name="connsiteY33" fmla="*/ 597218 h 1099185"/>
                      <a:gd name="connsiteX34" fmla="*/ 400050 w 661035"/>
                      <a:gd name="connsiteY34" fmla="*/ 362902 h 1099185"/>
                      <a:gd name="connsiteX35" fmla="*/ 314325 w 661035"/>
                      <a:gd name="connsiteY35" fmla="*/ 72390 h 1099185"/>
                      <a:gd name="connsiteX36" fmla="*/ 220980 w 661035"/>
                      <a:gd name="connsiteY36" fmla="*/ 0 h 1099185"/>
                      <a:gd name="connsiteX0" fmla="*/ 359092 w 661035"/>
                      <a:gd name="connsiteY0" fmla="*/ 597218 h 1112468"/>
                      <a:gd name="connsiteX1" fmla="*/ 620078 w 661035"/>
                      <a:gd name="connsiteY1" fmla="*/ 739140 h 1112468"/>
                      <a:gd name="connsiteX2" fmla="*/ 584835 w 661035"/>
                      <a:gd name="connsiteY2" fmla="*/ 818198 h 1112468"/>
                      <a:gd name="connsiteX3" fmla="*/ 584836 w 661035"/>
                      <a:gd name="connsiteY3" fmla="*/ 818198 h 1112468"/>
                      <a:gd name="connsiteX4" fmla="*/ 545783 w 661035"/>
                      <a:gd name="connsiteY4" fmla="*/ 882015 h 1112468"/>
                      <a:gd name="connsiteX5" fmla="*/ 538930 w 661035"/>
                      <a:gd name="connsiteY5" fmla="*/ 891439 h 1112468"/>
                      <a:gd name="connsiteX6" fmla="*/ 539116 w 661035"/>
                      <a:gd name="connsiteY6" fmla="*/ 891540 h 1112468"/>
                      <a:gd name="connsiteX7" fmla="*/ 500063 w 661035"/>
                      <a:gd name="connsiteY7" fmla="*/ 940118 h 1112468"/>
                      <a:gd name="connsiteX8" fmla="*/ 500063 w 661035"/>
                      <a:gd name="connsiteY8" fmla="*/ 941070 h 1112468"/>
                      <a:gd name="connsiteX9" fmla="*/ 451485 w 661035"/>
                      <a:gd name="connsiteY9" fmla="*/ 989648 h 1112468"/>
                      <a:gd name="connsiteX10" fmla="*/ 396629 w 661035"/>
                      <a:gd name="connsiteY10" fmla="*/ 1033155 h 1112468"/>
                      <a:gd name="connsiteX11" fmla="*/ 397193 w 661035"/>
                      <a:gd name="connsiteY11" fmla="*/ 1033462 h 1112468"/>
                      <a:gd name="connsiteX12" fmla="*/ 320041 w 661035"/>
                      <a:gd name="connsiteY12" fmla="*/ 1076325 h 1112468"/>
                      <a:gd name="connsiteX13" fmla="*/ 319088 w 661035"/>
                      <a:gd name="connsiteY13" fmla="*/ 1077277 h 1112468"/>
                      <a:gd name="connsiteX14" fmla="*/ 247796 w 661035"/>
                      <a:gd name="connsiteY14" fmla="*/ 1112468 h 1112468"/>
                      <a:gd name="connsiteX15" fmla="*/ 0 w 661035"/>
                      <a:gd name="connsiteY15" fmla="*/ 957262 h 1112468"/>
                      <a:gd name="connsiteX16" fmla="*/ 59055 w 661035"/>
                      <a:gd name="connsiteY16" fmla="*/ 935355 h 1112468"/>
                      <a:gd name="connsiteX17" fmla="*/ 60008 w 661035"/>
                      <a:gd name="connsiteY17" fmla="*/ 935355 h 1112468"/>
                      <a:gd name="connsiteX18" fmla="*/ 135745 w 661035"/>
                      <a:gd name="connsiteY18" fmla="*/ 891807 h 1112468"/>
                      <a:gd name="connsiteX19" fmla="*/ 135255 w 661035"/>
                      <a:gd name="connsiteY19" fmla="*/ 891540 h 1112468"/>
                      <a:gd name="connsiteX20" fmla="*/ 190500 w 661035"/>
                      <a:gd name="connsiteY20" fmla="*/ 847725 h 1112468"/>
                      <a:gd name="connsiteX21" fmla="*/ 239078 w 661035"/>
                      <a:gd name="connsiteY21" fmla="*/ 799148 h 1112468"/>
                      <a:gd name="connsiteX22" fmla="*/ 239078 w 661035"/>
                      <a:gd name="connsiteY22" fmla="*/ 798196 h 1112468"/>
                      <a:gd name="connsiteX23" fmla="*/ 277307 w 661035"/>
                      <a:gd name="connsiteY23" fmla="*/ 750642 h 1112468"/>
                      <a:gd name="connsiteX24" fmla="*/ 277178 w 661035"/>
                      <a:gd name="connsiteY24" fmla="*/ 750571 h 1112468"/>
                      <a:gd name="connsiteX25" fmla="*/ 284798 w 661035"/>
                      <a:gd name="connsiteY25" fmla="*/ 740093 h 1112468"/>
                      <a:gd name="connsiteX26" fmla="*/ 323850 w 661035"/>
                      <a:gd name="connsiteY26" fmla="*/ 676275 h 1112468"/>
                      <a:gd name="connsiteX27" fmla="*/ 359092 w 661035"/>
                      <a:gd name="connsiteY27" fmla="*/ 597218 h 1112468"/>
                      <a:gd name="connsiteX28" fmla="*/ 220980 w 661035"/>
                      <a:gd name="connsiteY28" fmla="*/ 0 h 1112468"/>
                      <a:gd name="connsiteX29" fmla="*/ 481965 w 661035"/>
                      <a:gd name="connsiteY29" fmla="*/ 141922 h 1112468"/>
                      <a:gd name="connsiteX30" fmla="*/ 575310 w 661035"/>
                      <a:gd name="connsiteY30" fmla="*/ 214313 h 1112468"/>
                      <a:gd name="connsiteX31" fmla="*/ 661035 w 661035"/>
                      <a:gd name="connsiteY31" fmla="*/ 504825 h 1112468"/>
                      <a:gd name="connsiteX32" fmla="*/ 621030 w 661035"/>
                      <a:gd name="connsiteY32" fmla="*/ 739140 h 1112468"/>
                      <a:gd name="connsiteX33" fmla="*/ 360045 w 661035"/>
                      <a:gd name="connsiteY33" fmla="*/ 597218 h 1112468"/>
                      <a:gd name="connsiteX34" fmla="*/ 400050 w 661035"/>
                      <a:gd name="connsiteY34" fmla="*/ 362902 h 1112468"/>
                      <a:gd name="connsiteX35" fmla="*/ 314325 w 661035"/>
                      <a:gd name="connsiteY35" fmla="*/ 72390 h 1112468"/>
                      <a:gd name="connsiteX36" fmla="*/ 220980 w 661035"/>
                      <a:gd name="connsiteY36" fmla="*/ 0 h 111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61035" h="1112468">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grpFill/>
                  <a:ln w="9525" cap="flat">
                    <a:noFill/>
                    <a:prstDash val="solid"/>
                    <a:miter/>
                  </a:ln>
                </p:spPr>
                <p:txBody>
                  <a:bodyPr rtlCol="0" anchor="ctr"/>
                  <a:lstStyle/>
                  <a:p>
                    <a:pPr defTabSz="1219170"/>
                    <a:endParaRPr lang="en-US" sz="1800" dirty="0">
                      <a:solidFill>
                        <a:prstClr val="black"/>
                      </a:solidFill>
                    </a:endParaRPr>
                  </a:p>
                </p:txBody>
              </p:sp>
              <p:sp>
                <p:nvSpPr>
                  <p:cNvPr id="70" name="Freeform: Shape 69">
                    <a:extLst>
                      <a:ext uri="{FF2B5EF4-FFF2-40B4-BE49-F238E27FC236}">
                        <a16:creationId xmlns:a16="http://schemas.microsoft.com/office/drawing/2014/main" id="{D113772A-09F4-4D1C-82EE-59CB5A04CCF4}"/>
                      </a:ext>
                    </a:extLst>
                  </p:cNvPr>
                  <p:cNvSpPr/>
                  <p:nvPr/>
                </p:nvSpPr>
                <p:spPr>
                  <a:xfrm>
                    <a:off x="2967026" y="3229268"/>
                    <a:ext cx="673417" cy="247650"/>
                  </a:xfrm>
                  <a:custGeom>
                    <a:avLst/>
                    <a:gdLst>
                      <a:gd name="connsiteX0" fmla="*/ 261937 w 673417"/>
                      <a:gd name="connsiteY0" fmla="*/ 45720 h 247650"/>
                      <a:gd name="connsiteX1" fmla="*/ 288607 w 673417"/>
                      <a:gd name="connsiteY1" fmla="*/ 53340 h 247650"/>
                      <a:gd name="connsiteX2" fmla="*/ 387667 w 673417"/>
                      <a:gd name="connsiteY2" fmla="*/ 93345 h 247650"/>
                      <a:gd name="connsiteX3" fmla="*/ 412432 w 673417"/>
                      <a:gd name="connsiteY3" fmla="*/ 105728 h 247650"/>
                      <a:gd name="connsiteX4" fmla="*/ 673417 w 673417"/>
                      <a:gd name="connsiteY4" fmla="*/ 247650 h 247650"/>
                      <a:gd name="connsiteX5" fmla="*/ 647700 w 673417"/>
                      <a:gd name="connsiteY5" fmla="*/ 235267 h 247650"/>
                      <a:gd name="connsiteX6" fmla="*/ 644991 w 673417"/>
                      <a:gd name="connsiteY6" fmla="*/ 233789 h 247650"/>
                      <a:gd name="connsiteX7" fmla="*/ 549592 w 673417"/>
                      <a:gd name="connsiteY7" fmla="*/ 195262 h 247650"/>
                      <a:gd name="connsiteX8" fmla="*/ 522922 w 673417"/>
                      <a:gd name="connsiteY8" fmla="*/ 186690 h 247650"/>
                      <a:gd name="connsiteX9" fmla="*/ 0 w 673417"/>
                      <a:gd name="connsiteY9" fmla="*/ 0 h 247650"/>
                      <a:gd name="connsiteX10" fmla="*/ 80010 w 673417"/>
                      <a:gd name="connsiteY10" fmla="*/ 11430 h 247650"/>
                      <a:gd name="connsiteX11" fmla="*/ 80421 w 673417"/>
                      <a:gd name="connsiteY11" fmla="*/ 11654 h 247650"/>
                      <a:gd name="connsiteX12" fmla="*/ 185499 w 673417"/>
                      <a:gd name="connsiteY12" fmla="*/ 28933 h 247650"/>
                      <a:gd name="connsiteX13" fmla="*/ 261937 w 673417"/>
                      <a:gd name="connsiteY13" fmla="*/ 45720 h 247650"/>
                      <a:gd name="connsiteX14" fmla="*/ 522922 w 673417"/>
                      <a:gd name="connsiteY14" fmla="*/ 187643 h 247650"/>
                      <a:gd name="connsiteX15" fmla="*/ 340042 w 673417"/>
                      <a:gd name="connsiteY15" fmla="*/ 153353 h 247650"/>
                      <a:gd name="connsiteX16" fmla="*/ 260985 w 673417"/>
                      <a:gd name="connsiteY16" fmla="*/ 141923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3417" h="247650">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1" name="Freeform: Shape 70">
                    <a:extLst>
                      <a:ext uri="{FF2B5EF4-FFF2-40B4-BE49-F238E27FC236}">
                        <a16:creationId xmlns:a16="http://schemas.microsoft.com/office/drawing/2014/main" id="{EE130360-94EB-47DA-9B20-9425A2D818C4}"/>
                      </a:ext>
                    </a:extLst>
                  </p:cNvPr>
                  <p:cNvSpPr/>
                  <p:nvPr/>
                </p:nvSpPr>
                <p:spPr>
                  <a:xfrm>
                    <a:off x="2707091" y="3532163"/>
                    <a:ext cx="257175" cy="1238250"/>
                  </a:xfrm>
                  <a:custGeom>
                    <a:avLst/>
                    <a:gdLst>
                      <a:gd name="connsiteX0" fmla="*/ 260985 w 257175"/>
                      <a:gd name="connsiteY0" fmla="*/ 1244918 h 1238250"/>
                      <a:gd name="connsiteX1" fmla="*/ 0 w 257175"/>
                      <a:gd name="connsiteY1" fmla="*/ 1102995 h 1238250"/>
                      <a:gd name="connsiteX2" fmla="*/ 1905 w 257175"/>
                      <a:gd name="connsiteY2" fmla="*/ 0 h 1238250"/>
                      <a:gd name="connsiteX3" fmla="*/ 262890 w 257175"/>
                      <a:gd name="connsiteY3" fmla="*/ 141922 h 1238250"/>
                    </a:gdLst>
                    <a:ahLst/>
                    <a:cxnLst>
                      <a:cxn ang="0">
                        <a:pos x="connsiteX0" y="connsiteY0"/>
                      </a:cxn>
                      <a:cxn ang="0">
                        <a:pos x="connsiteX1" y="connsiteY1"/>
                      </a:cxn>
                      <a:cxn ang="0">
                        <a:pos x="connsiteX2" y="connsiteY2"/>
                      </a:cxn>
                      <a:cxn ang="0">
                        <a:pos x="connsiteX3" y="connsiteY3"/>
                      </a:cxn>
                    </a:cxnLst>
                    <a:rect l="l" t="t" r="r" b="b"/>
                    <a:pathLst>
                      <a:path w="257175" h="1238250">
                        <a:moveTo>
                          <a:pt x="260985" y="1244918"/>
                        </a:moveTo>
                        <a:lnTo>
                          <a:pt x="0" y="1102995"/>
                        </a:lnTo>
                        <a:lnTo>
                          <a:pt x="1905" y="0"/>
                        </a:lnTo>
                        <a:lnTo>
                          <a:pt x="262890"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2" name="Freeform: Shape 71">
                    <a:extLst>
                      <a:ext uri="{FF2B5EF4-FFF2-40B4-BE49-F238E27FC236}">
                        <a16:creationId xmlns:a16="http://schemas.microsoft.com/office/drawing/2014/main" id="{54F71D42-7D98-4D72-8ABF-C7257DE6F785}"/>
                      </a:ext>
                    </a:extLst>
                  </p:cNvPr>
                  <p:cNvSpPr/>
                  <p:nvPr/>
                </p:nvSpPr>
                <p:spPr>
                  <a:xfrm>
                    <a:off x="3110832" y="2270955"/>
                    <a:ext cx="457201" cy="495301"/>
                  </a:xfrm>
                  <a:custGeom>
                    <a:avLst/>
                    <a:gdLst>
                      <a:gd name="connsiteX0" fmla="*/ 459105 w 457200"/>
                      <a:gd name="connsiteY0" fmla="*/ 500063 h 495300"/>
                      <a:gd name="connsiteX1" fmla="*/ 198120 w 457200"/>
                      <a:gd name="connsiteY1" fmla="*/ 358140 h 495300"/>
                      <a:gd name="connsiteX2" fmla="*/ 80963 w 457200"/>
                      <a:gd name="connsiteY2" fmla="*/ 62865 h 495300"/>
                      <a:gd name="connsiteX3" fmla="*/ 0 w 457200"/>
                      <a:gd name="connsiteY3" fmla="*/ 0 h 495300"/>
                      <a:gd name="connsiteX4" fmla="*/ 260985 w 457200"/>
                      <a:gd name="connsiteY4" fmla="*/ 141923 h 495300"/>
                      <a:gd name="connsiteX5" fmla="*/ 341948 w 457200"/>
                      <a:gd name="connsiteY5" fmla="*/ 204788 h 495300"/>
                      <a:gd name="connsiteX6" fmla="*/ 459105 w 457200"/>
                      <a:gd name="connsiteY6" fmla="*/ 500063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 h="4953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3" name="Freeform: Shape 72">
                    <a:extLst>
                      <a:ext uri="{FF2B5EF4-FFF2-40B4-BE49-F238E27FC236}">
                        <a16:creationId xmlns:a16="http://schemas.microsoft.com/office/drawing/2014/main" id="{AD847D27-5E4A-4825-9586-C0C8432BE2B8}"/>
                      </a:ext>
                    </a:extLst>
                  </p:cNvPr>
                  <p:cNvSpPr/>
                  <p:nvPr/>
                </p:nvSpPr>
                <p:spPr>
                  <a:xfrm>
                    <a:off x="2541356" y="3138780"/>
                    <a:ext cx="428625" cy="200026"/>
                  </a:xfrm>
                  <a:custGeom>
                    <a:avLst/>
                    <a:gdLst>
                      <a:gd name="connsiteX0" fmla="*/ 0 w 428625"/>
                      <a:gd name="connsiteY0" fmla="*/ 0 h 200026"/>
                      <a:gd name="connsiteX1" fmla="*/ 17145 w 428625"/>
                      <a:gd name="connsiteY1" fmla="*/ 8573 h 200026"/>
                      <a:gd name="connsiteX2" fmla="*/ 109538 w 428625"/>
                      <a:gd name="connsiteY2" fmla="*/ 44768 h 200026"/>
                      <a:gd name="connsiteX3" fmla="*/ 370023 w 428625"/>
                      <a:gd name="connsiteY3" fmla="*/ 186418 h 200026"/>
                      <a:gd name="connsiteX4" fmla="*/ 110490 w 428625"/>
                      <a:gd name="connsiteY4" fmla="*/ 44768 h 200026"/>
                      <a:gd name="connsiteX5" fmla="*/ 168592 w 428625"/>
                      <a:gd name="connsiteY5" fmla="*/ 59056 h 200026"/>
                      <a:gd name="connsiteX6" fmla="*/ 428625 w 428625"/>
                      <a:gd name="connsiteY6" fmla="*/ 200026 h 200026"/>
                      <a:gd name="connsiteX7" fmla="*/ 370523 w 428625"/>
                      <a:gd name="connsiteY7" fmla="*/ 186691 h 200026"/>
                      <a:gd name="connsiteX8" fmla="*/ 370517 w 428625"/>
                      <a:gd name="connsiteY8" fmla="*/ 186688 h 200026"/>
                      <a:gd name="connsiteX9" fmla="*/ 278130 w 428625"/>
                      <a:gd name="connsiteY9" fmla="*/ 150495 h 200026"/>
                      <a:gd name="connsiteX10" fmla="*/ 260985 w 428625"/>
                      <a:gd name="connsiteY10" fmla="*/ 141923 h 200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625" h="200026">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4" name="Freeform: Shape 73">
                    <a:extLst>
                      <a:ext uri="{FF2B5EF4-FFF2-40B4-BE49-F238E27FC236}">
                        <a16:creationId xmlns:a16="http://schemas.microsoft.com/office/drawing/2014/main" id="{FBC8F3F7-E7EA-4E0C-82B1-9EB91449D661}"/>
                      </a:ext>
                    </a:extLst>
                  </p:cNvPr>
                  <p:cNvSpPr/>
                  <p:nvPr/>
                </p:nvSpPr>
                <p:spPr>
                  <a:xfrm>
                    <a:off x="2969883" y="1938632"/>
                    <a:ext cx="618767" cy="219303"/>
                  </a:xfrm>
                  <a:custGeom>
                    <a:avLst/>
                    <a:gdLst>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236092 w 603786"/>
                      <a:gd name="connsiteY8" fmla="*/ 34757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323751 w 603786"/>
                      <a:gd name="connsiteY4" fmla="*/ 66771 h 218219"/>
                      <a:gd name="connsiteX5" fmla="*/ 0 w 603786"/>
                      <a:gd name="connsiteY5" fmla="*/ 0 h 218219"/>
                      <a:gd name="connsiteX6" fmla="*/ 100965 w 603786"/>
                      <a:gd name="connsiteY6" fmla="*/ 2857 h 218219"/>
                      <a:gd name="connsiteX7" fmla="*/ 102772 w 603786"/>
                      <a:gd name="connsiteY7" fmla="*/ 3833 h 218219"/>
                      <a:gd name="connsiteX8" fmla="*/ 214213 w 603786"/>
                      <a:gd name="connsiteY8" fmla="*/ 22860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16" fmla="*/ 0 w 603786"/>
                      <a:gd name="connsiteY16" fmla="*/ 0 h 218219"/>
                      <a:gd name="connsiteX0" fmla="*/ 323751 w 603786"/>
                      <a:gd name="connsiteY0" fmla="*/ 66771 h 218219"/>
                      <a:gd name="connsiteX1" fmla="*/ 603786 w 603786"/>
                      <a:gd name="connsiteY1" fmla="*/ 218219 h 218219"/>
                      <a:gd name="connsiteX2" fmla="*/ 584736 w 603786"/>
                      <a:gd name="connsiteY2" fmla="*/ 208694 h 218219"/>
                      <a:gd name="connsiteX3" fmla="*/ 323751 w 603786"/>
                      <a:gd name="connsiteY3" fmla="*/ 66771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323751 w 603786"/>
                      <a:gd name="connsiteY8" fmla="*/ 66772 h 218219"/>
                      <a:gd name="connsiteX9" fmla="*/ 584736 w 603786"/>
                      <a:gd name="connsiteY9" fmla="*/ 208695 h 218219"/>
                      <a:gd name="connsiteX10" fmla="*/ 475198 w 603786"/>
                      <a:gd name="connsiteY10" fmla="*/ 168690 h 218219"/>
                      <a:gd name="connsiteX11" fmla="*/ 464489 w 603786"/>
                      <a:gd name="connsiteY11" fmla="*/ 162866 h 218219"/>
                      <a:gd name="connsiteX12" fmla="*/ 358041 w 603786"/>
                      <a:gd name="connsiteY12" fmla="*/ 143827 h 218219"/>
                      <a:gd name="connsiteX13" fmla="*/ 357901 w 603786"/>
                      <a:gd name="connsiteY13" fmla="*/ 143751 h 218219"/>
                      <a:gd name="connsiteX14" fmla="*/ 260033 w 603786"/>
                      <a:gd name="connsiteY14" fmla="*/ 141922 h 218219"/>
                      <a:gd name="connsiteX15" fmla="*/ 0 w 603786"/>
                      <a:gd name="connsiteY15" fmla="*/ 0 h 218219"/>
                      <a:gd name="connsiteX0" fmla="*/ 323751 w 584736"/>
                      <a:gd name="connsiteY0" fmla="*/ 66771 h 208695"/>
                      <a:gd name="connsiteX1" fmla="*/ 584736 w 584736"/>
                      <a:gd name="connsiteY1" fmla="*/ 208694 h 208695"/>
                      <a:gd name="connsiteX2" fmla="*/ 323751 w 584736"/>
                      <a:gd name="connsiteY2" fmla="*/ 66771 h 208695"/>
                      <a:gd name="connsiteX3" fmla="*/ 0 w 584736"/>
                      <a:gd name="connsiteY3" fmla="*/ 0 h 208695"/>
                      <a:gd name="connsiteX4" fmla="*/ 100965 w 584736"/>
                      <a:gd name="connsiteY4" fmla="*/ 2857 h 208695"/>
                      <a:gd name="connsiteX5" fmla="*/ 102772 w 584736"/>
                      <a:gd name="connsiteY5" fmla="*/ 3833 h 208695"/>
                      <a:gd name="connsiteX6" fmla="*/ 214213 w 584736"/>
                      <a:gd name="connsiteY6" fmla="*/ 22860 h 208695"/>
                      <a:gd name="connsiteX7" fmla="*/ 323751 w 584736"/>
                      <a:gd name="connsiteY7" fmla="*/ 66772 h 208695"/>
                      <a:gd name="connsiteX8" fmla="*/ 584736 w 584736"/>
                      <a:gd name="connsiteY8" fmla="*/ 208695 h 208695"/>
                      <a:gd name="connsiteX9" fmla="*/ 475198 w 584736"/>
                      <a:gd name="connsiteY9" fmla="*/ 168690 h 208695"/>
                      <a:gd name="connsiteX10" fmla="*/ 464489 w 584736"/>
                      <a:gd name="connsiteY10" fmla="*/ 162866 h 208695"/>
                      <a:gd name="connsiteX11" fmla="*/ 358041 w 584736"/>
                      <a:gd name="connsiteY11" fmla="*/ 143827 h 208695"/>
                      <a:gd name="connsiteX12" fmla="*/ 357901 w 584736"/>
                      <a:gd name="connsiteY12" fmla="*/ 143751 h 208695"/>
                      <a:gd name="connsiteX13" fmla="*/ 260033 w 584736"/>
                      <a:gd name="connsiteY13" fmla="*/ 141922 h 208695"/>
                      <a:gd name="connsiteX14" fmla="*/ 0 w 584736"/>
                      <a:gd name="connsiteY14" fmla="*/ 0 h 208695"/>
                      <a:gd name="connsiteX0" fmla="*/ 323751 w 615997"/>
                      <a:gd name="connsiteY0" fmla="*/ 66771 h 216510"/>
                      <a:gd name="connsiteX1" fmla="*/ 584736 w 615997"/>
                      <a:gd name="connsiteY1" fmla="*/ 208694 h 216510"/>
                      <a:gd name="connsiteX2" fmla="*/ 323751 w 615997"/>
                      <a:gd name="connsiteY2" fmla="*/ 66771 h 216510"/>
                      <a:gd name="connsiteX3" fmla="*/ 0 w 615997"/>
                      <a:gd name="connsiteY3" fmla="*/ 0 h 216510"/>
                      <a:gd name="connsiteX4" fmla="*/ 100965 w 615997"/>
                      <a:gd name="connsiteY4" fmla="*/ 2857 h 216510"/>
                      <a:gd name="connsiteX5" fmla="*/ 102772 w 615997"/>
                      <a:gd name="connsiteY5" fmla="*/ 3833 h 216510"/>
                      <a:gd name="connsiteX6" fmla="*/ 214213 w 615997"/>
                      <a:gd name="connsiteY6" fmla="*/ 22860 h 216510"/>
                      <a:gd name="connsiteX7" fmla="*/ 323751 w 615997"/>
                      <a:gd name="connsiteY7" fmla="*/ 66772 h 216510"/>
                      <a:gd name="connsiteX8" fmla="*/ 615997 w 615997"/>
                      <a:gd name="connsiteY8" fmla="*/ 216510 h 216510"/>
                      <a:gd name="connsiteX9" fmla="*/ 475198 w 615997"/>
                      <a:gd name="connsiteY9" fmla="*/ 168690 h 216510"/>
                      <a:gd name="connsiteX10" fmla="*/ 464489 w 615997"/>
                      <a:gd name="connsiteY10" fmla="*/ 162866 h 216510"/>
                      <a:gd name="connsiteX11" fmla="*/ 358041 w 615997"/>
                      <a:gd name="connsiteY11" fmla="*/ 143827 h 216510"/>
                      <a:gd name="connsiteX12" fmla="*/ 357901 w 615997"/>
                      <a:gd name="connsiteY12" fmla="*/ 143751 h 216510"/>
                      <a:gd name="connsiteX13" fmla="*/ 260033 w 615997"/>
                      <a:gd name="connsiteY13" fmla="*/ 141922 h 216510"/>
                      <a:gd name="connsiteX14" fmla="*/ 0 w 615997"/>
                      <a:gd name="connsiteY14" fmla="*/ 0 h 216510"/>
                      <a:gd name="connsiteX0" fmla="*/ 323751 w 618767"/>
                      <a:gd name="connsiteY0" fmla="*/ 66771 h 219303"/>
                      <a:gd name="connsiteX1" fmla="*/ 584736 w 618767"/>
                      <a:gd name="connsiteY1" fmla="*/ 208694 h 219303"/>
                      <a:gd name="connsiteX2" fmla="*/ 323751 w 618767"/>
                      <a:gd name="connsiteY2" fmla="*/ 66771 h 219303"/>
                      <a:gd name="connsiteX3" fmla="*/ 0 w 618767"/>
                      <a:gd name="connsiteY3" fmla="*/ 0 h 219303"/>
                      <a:gd name="connsiteX4" fmla="*/ 100965 w 618767"/>
                      <a:gd name="connsiteY4" fmla="*/ 2857 h 219303"/>
                      <a:gd name="connsiteX5" fmla="*/ 102772 w 618767"/>
                      <a:gd name="connsiteY5" fmla="*/ 3833 h 219303"/>
                      <a:gd name="connsiteX6" fmla="*/ 214213 w 618767"/>
                      <a:gd name="connsiteY6" fmla="*/ 22860 h 219303"/>
                      <a:gd name="connsiteX7" fmla="*/ 323751 w 618767"/>
                      <a:gd name="connsiteY7" fmla="*/ 66772 h 219303"/>
                      <a:gd name="connsiteX8" fmla="*/ 615997 w 618767"/>
                      <a:gd name="connsiteY8" fmla="*/ 216510 h 219303"/>
                      <a:gd name="connsiteX9" fmla="*/ 464489 w 618767"/>
                      <a:gd name="connsiteY9" fmla="*/ 162866 h 219303"/>
                      <a:gd name="connsiteX10" fmla="*/ 358041 w 618767"/>
                      <a:gd name="connsiteY10" fmla="*/ 143827 h 219303"/>
                      <a:gd name="connsiteX11" fmla="*/ 357901 w 618767"/>
                      <a:gd name="connsiteY11" fmla="*/ 143751 h 219303"/>
                      <a:gd name="connsiteX12" fmla="*/ 260033 w 618767"/>
                      <a:gd name="connsiteY12" fmla="*/ 141922 h 219303"/>
                      <a:gd name="connsiteX13" fmla="*/ 0 w 618767"/>
                      <a:gd name="connsiteY13" fmla="*/ 0 h 21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767" h="219303">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5" name="Freeform: Shape 74">
                    <a:extLst>
                      <a:ext uri="{FF2B5EF4-FFF2-40B4-BE49-F238E27FC236}">
                        <a16:creationId xmlns:a16="http://schemas.microsoft.com/office/drawing/2014/main" id="{75F4C58D-06F2-4C1A-9546-C42BED8D3EDF}"/>
                      </a:ext>
                    </a:extLst>
                  </p:cNvPr>
                  <p:cNvSpPr/>
                  <p:nvPr/>
                </p:nvSpPr>
                <p:spPr>
                  <a:xfrm>
                    <a:off x="2709948" y="2277720"/>
                    <a:ext cx="257175" cy="1066800"/>
                  </a:xfrm>
                  <a:custGeom>
                    <a:avLst/>
                    <a:gdLst>
                      <a:gd name="connsiteX0" fmla="*/ 260033 w 257175"/>
                      <a:gd name="connsiteY0" fmla="*/ 1070610 h 1066800"/>
                      <a:gd name="connsiteX1" fmla="*/ 0 w 257175"/>
                      <a:gd name="connsiteY1" fmla="*/ 929640 h 1066800"/>
                      <a:gd name="connsiteX2" fmla="*/ 1905 w 257175"/>
                      <a:gd name="connsiteY2" fmla="*/ 0 h 1066800"/>
                      <a:gd name="connsiteX3" fmla="*/ 261938 w 257175"/>
                      <a:gd name="connsiteY3" fmla="*/ 141922 h 1066800"/>
                    </a:gdLst>
                    <a:ahLst/>
                    <a:cxnLst>
                      <a:cxn ang="0">
                        <a:pos x="connsiteX0" y="connsiteY0"/>
                      </a:cxn>
                      <a:cxn ang="0">
                        <a:pos x="connsiteX1" y="connsiteY1"/>
                      </a:cxn>
                      <a:cxn ang="0">
                        <a:pos x="connsiteX2" y="connsiteY2"/>
                      </a:cxn>
                      <a:cxn ang="0">
                        <a:pos x="connsiteX3" y="connsiteY3"/>
                      </a:cxn>
                    </a:cxnLst>
                    <a:rect l="l" t="t" r="r" b="b"/>
                    <a:pathLst>
                      <a:path w="257175" h="1066800">
                        <a:moveTo>
                          <a:pt x="260033" y="1070610"/>
                        </a:moveTo>
                        <a:lnTo>
                          <a:pt x="0" y="929640"/>
                        </a:lnTo>
                        <a:lnTo>
                          <a:pt x="1905" y="0"/>
                        </a:lnTo>
                        <a:lnTo>
                          <a:pt x="261938"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6" name="Freeform: Shape 75">
                    <a:extLst>
                      <a:ext uri="{FF2B5EF4-FFF2-40B4-BE49-F238E27FC236}">
                        <a16:creationId xmlns:a16="http://schemas.microsoft.com/office/drawing/2014/main" id="{9A7E2375-9395-4B49-ABD1-CCE9CD9DDE09}"/>
                      </a:ext>
                    </a:extLst>
                  </p:cNvPr>
                  <p:cNvSpPr/>
                  <p:nvPr/>
                </p:nvSpPr>
                <p:spPr>
                  <a:xfrm>
                    <a:off x="2708898" y="1774680"/>
                    <a:ext cx="521969" cy="178118"/>
                  </a:xfrm>
                  <a:custGeom>
                    <a:avLst/>
                    <a:gdLst>
                      <a:gd name="connsiteX0" fmla="*/ 230505 w 521970"/>
                      <a:gd name="connsiteY0" fmla="*/ 2858 h 178118"/>
                      <a:gd name="connsiteX1" fmla="*/ 490537 w 521970"/>
                      <a:gd name="connsiteY1" fmla="*/ 144781 h 178118"/>
                      <a:gd name="connsiteX2" fmla="*/ 302895 w 521970"/>
                      <a:gd name="connsiteY2" fmla="*/ 172403 h 178118"/>
                      <a:gd name="connsiteX3" fmla="*/ 260032 w 521970"/>
                      <a:gd name="connsiteY3" fmla="*/ 178118 h 178118"/>
                      <a:gd name="connsiteX4" fmla="*/ 0 w 521970"/>
                      <a:gd name="connsiteY4" fmla="*/ 37148 h 178118"/>
                      <a:gd name="connsiteX5" fmla="*/ 41910 w 521970"/>
                      <a:gd name="connsiteY5" fmla="*/ 30480 h 178118"/>
                      <a:gd name="connsiteX6" fmla="*/ 41912 w 521970"/>
                      <a:gd name="connsiteY6" fmla="*/ 30481 h 178118"/>
                      <a:gd name="connsiteX7" fmla="*/ 260985 w 521970"/>
                      <a:gd name="connsiteY7" fmla="*/ 0 h 178118"/>
                      <a:gd name="connsiteX8" fmla="*/ 521970 w 521970"/>
                      <a:gd name="connsiteY8" fmla="*/ 141923 h 178118"/>
                      <a:gd name="connsiteX9" fmla="*/ 490537 w 521970"/>
                      <a:gd name="connsiteY9" fmla="*/ 144780 h 178118"/>
                      <a:gd name="connsiteX10" fmla="*/ 230505 w 521970"/>
                      <a:gd name="connsiteY10" fmla="*/ 2858 h 17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970" h="178118">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sp>
              <p:nvSpPr>
                <p:cNvPr id="60" name="Freeform: Shape 59">
                  <a:extLst>
                    <a:ext uri="{FF2B5EF4-FFF2-40B4-BE49-F238E27FC236}">
                      <a16:creationId xmlns:a16="http://schemas.microsoft.com/office/drawing/2014/main" id="{1454EABB-6CD6-439A-B02B-6EDF30909757}"/>
                    </a:ext>
                  </a:extLst>
                </p:cNvPr>
                <p:cNvSpPr/>
                <p:nvPr/>
              </p:nvSpPr>
              <p:spPr>
                <a:xfrm>
                  <a:off x="12579689" y="4661548"/>
                  <a:ext cx="730421" cy="1493305"/>
                </a:xfrm>
                <a:custGeom>
                  <a:avLst/>
                  <a:gdLst>
                    <a:gd name="connsiteX0" fmla="*/ 1669733 w 1714500"/>
                    <a:gd name="connsiteY0" fmla="*/ 1870710 h 3505200"/>
                    <a:gd name="connsiteX1" fmla="*/ 1720215 w 1714500"/>
                    <a:gd name="connsiteY1" fmla="*/ 2166938 h 3505200"/>
                    <a:gd name="connsiteX2" fmla="*/ 1507808 w 1714500"/>
                    <a:gd name="connsiteY2" fmla="*/ 2795588 h 3505200"/>
                    <a:gd name="connsiteX3" fmla="*/ 1121093 w 1714500"/>
                    <a:gd name="connsiteY3" fmla="*/ 3084195 h 3505200"/>
                    <a:gd name="connsiteX4" fmla="*/ 991553 w 1714500"/>
                    <a:gd name="connsiteY4" fmla="*/ 3120390 h 3505200"/>
                    <a:gd name="connsiteX5" fmla="*/ 990600 w 1714500"/>
                    <a:gd name="connsiteY5" fmla="*/ 3466148 h 3505200"/>
                    <a:gd name="connsiteX6" fmla="*/ 960120 w 1714500"/>
                    <a:gd name="connsiteY6" fmla="*/ 3470910 h 3505200"/>
                    <a:gd name="connsiteX7" fmla="*/ 772478 w 1714500"/>
                    <a:gd name="connsiteY7" fmla="*/ 3505200 h 3505200"/>
                    <a:gd name="connsiteX8" fmla="*/ 729615 w 1714500"/>
                    <a:gd name="connsiteY8" fmla="*/ 3503295 h 3505200"/>
                    <a:gd name="connsiteX9" fmla="*/ 730568 w 1714500"/>
                    <a:gd name="connsiteY9" fmla="*/ 3158490 h 3505200"/>
                    <a:gd name="connsiteX10" fmla="*/ 659130 w 1714500"/>
                    <a:gd name="connsiteY10" fmla="*/ 3156585 h 3505200"/>
                    <a:gd name="connsiteX11" fmla="*/ 383858 w 1714500"/>
                    <a:gd name="connsiteY11" fmla="*/ 3098483 h 3505200"/>
                    <a:gd name="connsiteX12" fmla="*/ 125730 w 1714500"/>
                    <a:gd name="connsiteY12" fmla="*/ 2865120 h 3505200"/>
                    <a:gd name="connsiteX13" fmla="*/ 0 w 1714500"/>
                    <a:gd name="connsiteY13" fmla="*/ 2427923 h 3505200"/>
                    <a:gd name="connsiteX14" fmla="*/ 320993 w 1714500"/>
                    <a:gd name="connsiteY14" fmla="*/ 2317433 h 3505200"/>
                    <a:gd name="connsiteX15" fmla="*/ 451485 w 1714500"/>
                    <a:gd name="connsiteY15" fmla="*/ 2707958 h 3505200"/>
                    <a:gd name="connsiteX16" fmla="*/ 682943 w 1714500"/>
                    <a:gd name="connsiteY16" fmla="*/ 2860358 h 3505200"/>
                    <a:gd name="connsiteX17" fmla="*/ 730568 w 1714500"/>
                    <a:gd name="connsiteY17" fmla="*/ 2864168 h 3505200"/>
                    <a:gd name="connsiteX18" fmla="*/ 732473 w 1714500"/>
                    <a:gd name="connsiteY18" fmla="*/ 1761173 h 3505200"/>
                    <a:gd name="connsiteX19" fmla="*/ 576263 w 1714500"/>
                    <a:gd name="connsiteY19" fmla="*/ 1735455 h 3505200"/>
                    <a:gd name="connsiteX20" fmla="*/ 372428 w 1714500"/>
                    <a:gd name="connsiteY20" fmla="*/ 1660208 h 3505200"/>
                    <a:gd name="connsiteX21" fmla="*/ 138113 w 1714500"/>
                    <a:gd name="connsiteY21" fmla="*/ 1438275 h 3505200"/>
                    <a:gd name="connsiteX22" fmla="*/ 56198 w 1714500"/>
                    <a:gd name="connsiteY22" fmla="*/ 1079183 h 3505200"/>
                    <a:gd name="connsiteX23" fmla="*/ 298133 w 1714500"/>
                    <a:gd name="connsiteY23" fmla="*/ 448628 h 3505200"/>
                    <a:gd name="connsiteX24" fmla="*/ 628650 w 1714500"/>
                    <a:gd name="connsiteY24" fmla="*/ 239077 h 3505200"/>
                    <a:gd name="connsiteX25" fmla="*/ 735330 w 1714500"/>
                    <a:gd name="connsiteY25" fmla="*/ 206693 h 3505200"/>
                    <a:gd name="connsiteX26" fmla="*/ 735330 w 1714500"/>
                    <a:gd name="connsiteY26" fmla="*/ 36195 h 3505200"/>
                    <a:gd name="connsiteX27" fmla="*/ 778193 w 1714500"/>
                    <a:gd name="connsiteY27" fmla="*/ 30480 h 3505200"/>
                    <a:gd name="connsiteX28" fmla="*/ 965835 w 1714500"/>
                    <a:gd name="connsiteY28" fmla="*/ 2858 h 3505200"/>
                    <a:gd name="connsiteX29" fmla="*/ 996315 w 1714500"/>
                    <a:gd name="connsiteY29" fmla="*/ 0 h 3505200"/>
                    <a:gd name="connsiteX30" fmla="*/ 996315 w 1714500"/>
                    <a:gd name="connsiteY30" fmla="*/ 168593 h 3505200"/>
                    <a:gd name="connsiteX31" fmla="*/ 1097280 w 1714500"/>
                    <a:gd name="connsiteY31" fmla="*/ 171450 h 3505200"/>
                    <a:gd name="connsiteX32" fmla="*/ 1406843 w 1714500"/>
                    <a:gd name="connsiteY32" fmla="*/ 282893 h 3505200"/>
                    <a:gd name="connsiteX33" fmla="*/ 1657350 w 1714500"/>
                    <a:gd name="connsiteY33" fmla="*/ 763905 h 3505200"/>
                    <a:gd name="connsiteX34" fmla="*/ 1326833 w 1714500"/>
                    <a:gd name="connsiteY34" fmla="*/ 863918 h 3505200"/>
                    <a:gd name="connsiteX35" fmla="*/ 1209675 w 1714500"/>
                    <a:gd name="connsiteY35" fmla="*/ 568643 h 3505200"/>
                    <a:gd name="connsiteX36" fmla="*/ 1038225 w 1714500"/>
                    <a:gd name="connsiteY36" fmla="*/ 471488 h 3505200"/>
                    <a:gd name="connsiteX37" fmla="*/ 995363 w 1714500"/>
                    <a:gd name="connsiteY37" fmla="*/ 464820 h 3505200"/>
                    <a:gd name="connsiteX38" fmla="*/ 993458 w 1714500"/>
                    <a:gd name="connsiteY38" fmla="*/ 1460183 h 3505200"/>
                    <a:gd name="connsiteX39" fmla="*/ 1073468 w 1714500"/>
                    <a:gd name="connsiteY39" fmla="*/ 1471613 h 3505200"/>
                    <a:gd name="connsiteX40" fmla="*/ 1282065 w 1714500"/>
                    <a:gd name="connsiteY40" fmla="*/ 1513523 h 3505200"/>
                    <a:gd name="connsiteX41" fmla="*/ 1524953 w 1714500"/>
                    <a:gd name="connsiteY41" fmla="*/ 1651635 h 3505200"/>
                    <a:gd name="connsiteX42" fmla="*/ 1669733 w 1714500"/>
                    <a:gd name="connsiteY42" fmla="*/ 1870710 h 3505200"/>
                    <a:gd name="connsiteX43" fmla="*/ 1268730 w 1714500"/>
                    <a:gd name="connsiteY43" fmla="*/ 2624138 h 3505200"/>
                    <a:gd name="connsiteX44" fmla="*/ 1390650 w 1714500"/>
                    <a:gd name="connsiteY44" fmla="*/ 2236470 h 3505200"/>
                    <a:gd name="connsiteX45" fmla="*/ 1304925 w 1714500"/>
                    <a:gd name="connsiteY45" fmla="*/ 1945958 h 3505200"/>
                    <a:gd name="connsiteX46" fmla="*/ 1080135 w 1714500"/>
                    <a:gd name="connsiteY46" fmla="*/ 1820228 h 3505200"/>
                    <a:gd name="connsiteX47" fmla="*/ 992505 w 1714500"/>
                    <a:gd name="connsiteY47" fmla="*/ 1798320 h 3505200"/>
                    <a:gd name="connsiteX48" fmla="*/ 990600 w 1714500"/>
                    <a:gd name="connsiteY48" fmla="*/ 2830830 h 3505200"/>
                    <a:gd name="connsiteX49" fmla="*/ 1048703 w 1714500"/>
                    <a:gd name="connsiteY49" fmla="*/ 2808923 h 3505200"/>
                    <a:gd name="connsiteX50" fmla="*/ 1268730 w 1714500"/>
                    <a:gd name="connsiteY50" fmla="*/ 2624138 h 3505200"/>
                    <a:gd name="connsiteX51" fmla="*/ 732473 w 1714500"/>
                    <a:gd name="connsiteY51" fmla="*/ 1425893 h 3505200"/>
                    <a:gd name="connsiteX52" fmla="*/ 734378 w 1714500"/>
                    <a:gd name="connsiteY52" fmla="*/ 497205 h 3505200"/>
                    <a:gd name="connsiteX53" fmla="*/ 688658 w 1714500"/>
                    <a:gd name="connsiteY53" fmla="*/ 514350 h 3505200"/>
                    <a:gd name="connsiteX54" fmla="*/ 482917 w 1714500"/>
                    <a:gd name="connsiteY54" fmla="*/ 682943 h 3505200"/>
                    <a:gd name="connsiteX55" fmla="*/ 375285 w 1714500"/>
                    <a:gd name="connsiteY55" fmla="*/ 1006793 h 3505200"/>
                    <a:gd name="connsiteX56" fmla="*/ 465773 w 1714500"/>
                    <a:gd name="connsiteY56" fmla="*/ 1289685 h 3505200"/>
                    <a:gd name="connsiteX57" fmla="*/ 674370 w 1714500"/>
                    <a:gd name="connsiteY57" fmla="*/ 1411605 h 3505200"/>
                    <a:gd name="connsiteX58" fmla="*/ 732473 w 1714500"/>
                    <a:gd name="connsiteY58" fmla="*/ 1425893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14500" h="35052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nvGrpSpPr>
                <p:cNvPr id="61" name="Group 60">
                  <a:extLst>
                    <a:ext uri="{FF2B5EF4-FFF2-40B4-BE49-F238E27FC236}">
                      <a16:creationId xmlns:a16="http://schemas.microsoft.com/office/drawing/2014/main" id="{52093950-B461-4544-9D34-057C941B61C5}"/>
                    </a:ext>
                  </a:extLst>
                </p:cNvPr>
                <p:cNvGrpSpPr/>
                <p:nvPr/>
              </p:nvGrpSpPr>
              <p:grpSpPr>
                <a:xfrm>
                  <a:off x="12470968" y="4620148"/>
                  <a:ext cx="435759" cy="1352099"/>
                  <a:chOff x="1968987" y="1811829"/>
                  <a:chExt cx="1022846" cy="3173751"/>
                </a:xfrm>
                <a:solidFill>
                  <a:schemeClr val="bg1"/>
                </a:solidFill>
              </p:grpSpPr>
              <p:sp>
                <p:nvSpPr>
                  <p:cNvPr id="62" name="Freeform: Shape 61">
                    <a:extLst>
                      <a:ext uri="{FF2B5EF4-FFF2-40B4-BE49-F238E27FC236}">
                        <a16:creationId xmlns:a16="http://schemas.microsoft.com/office/drawing/2014/main" id="{966E3A86-B11A-4D7D-899D-2BB3579B0565}"/>
                      </a:ext>
                    </a:extLst>
                  </p:cNvPr>
                  <p:cNvSpPr/>
                  <p:nvPr/>
                </p:nvSpPr>
                <p:spPr>
                  <a:xfrm>
                    <a:off x="1975571" y="4195005"/>
                    <a:ext cx="600075" cy="790575"/>
                  </a:xfrm>
                  <a:custGeom>
                    <a:avLst/>
                    <a:gdLst>
                      <a:gd name="connsiteX0" fmla="*/ 601980 w 600075"/>
                      <a:gd name="connsiteY0" fmla="*/ 791528 h 790575"/>
                      <a:gd name="connsiteX1" fmla="*/ 340995 w 600075"/>
                      <a:gd name="connsiteY1" fmla="*/ 649605 h 790575"/>
                      <a:gd name="connsiteX2" fmla="*/ 125730 w 600075"/>
                      <a:gd name="connsiteY2" fmla="*/ 437197 h 790575"/>
                      <a:gd name="connsiteX3" fmla="*/ 0 w 600075"/>
                      <a:gd name="connsiteY3" fmla="*/ 0 h 790575"/>
                      <a:gd name="connsiteX4" fmla="*/ 260985 w 600075"/>
                      <a:gd name="connsiteY4" fmla="*/ 141922 h 790575"/>
                      <a:gd name="connsiteX5" fmla="*/ 386715 w 600075"/>
                      <a:gd name="connsiteY5" fmla="*/ 579120 h 790575"/>
                      <a:gd name="connsiteX6" fmla="*/ 601980 w 600075"/>
                      <a:gd name="connsiteY6" fmla="*/ 791528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0075" h="7905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3" name="Freeform: Shape 62">
                    <a:extLst>
                      <a:ext uri="{FF2B5EF4-FFF2-40B4-BE49-F238E27FC236}">
                        <a16:creationId xmlns:a16="http://schemas.microsoft.com/office/drawing/2014/main" id="{B375DDF1-AA9E-43A0-A8DA-412ADFA996C3}"/>
                      </a:ext>
                    </a:extLst>
                  </p:cNvPr>
                  <p:cNvSpPr/>
                  <p:nvPr/>
                </p:nvSpPr>
                <p:spPr>
                  <a:xfrm>
                    <a:off x="1968987" y="4089376"/>
                    <a:ext cx="581026" cy="247649"/>
                  </a:xfrm>
                  <a:custGeom>
                    <a:avLst/>
                    <a:gdLst>
                      <a:gd name="connsiteX0" fmla="*/ 260985 w 581025"/>
                      <a:gd name="connsiteY0" fmla="*/ 251460 h 247650"/>
                      <a:gd name="connsiteX1" fmla="*/ 0 w 581025"/>
                      <a:gd name="connsiteY1" fmla="*/ 109538 h 247650"/>
                      <a:gd name="connsiteX2" fmla="*/ 320993 w 581025"/>
                      <a:gd name="connsiteY2" fmla="*/ 0 h 247650"/>
                      <a:gd name="connsiteX3" fmla="*/ 581978 w 581025"/>
                      <a:gd name="connsiteY3" fmla="*/ 140970 h 247650"/>
                    </a:gdLst>
                    <a:ahLst/>
                    <a:cxnLst>
                      <a:cxn ang="0">
                        <a:pos x="connsiteX0" y="connsiteY0"/>
                      </a:cxn>
                      <a:cxn ang="0">
                        <a:pos x="connsiteX1" y="connsiteY1"/>
                      </a:cxn>
                      <a:cxn ang="0">
                        <a:pos x="connsiteX2" y="connsiteY2"/>
                      </a:cxn>
                      <a:cxn ang="0">
                        <a:pos x="connsiteX3" y="connsiteY3"/>
                      </a:cxn>
                    </a:cxnLst>
                    <a:rect l="l" t="t" r="r" b="b"/>
                    <a:pathLst>
                      <a:path w="581025" h="247650">
                        <a:moveTo>
                          <a:pt x="260985" y="251460"/>
                        </a:moveTo>
                        <a:lnTo>
                          <a:pt x="0" y="109538"/>
                        </a:lnTo>
                        <a:lnTo>
                          <a:pt x="320993" y="0"/>
                        </a:lnTo>
                        <a:lnTo>
                          <a:pt x="581978"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4" name="Freeform: Shape 63">
                    <a:extLst>
                      <a:ext uri="{FF2B5EF4-FFF2-40B4-BE49-F238E27FC236}">
                        <a16:creationId xmlns:a16="http://schemas.microsoft.com/office/drawing/2014/main" id="{6262C62E-87B3-4A38-8215-10B0952EB444}"/>
                      </a:ext>
                    </a:extLst>
                  </p:cNvPr>
                  <p:cNvSpPr/>
                  <p:nvPr/>
                </p:nvSpPr>
                <p:spPr>
                  <a:xfrm>
                    <a:off x="2051714" y="1973775"/>
                    <a:ext cx="940119" cy="1580196"/>
                  </a:xfrm>
                  <a:custGeom>
                    <a:avLst/>
                    <a:gdLst>
                      <a:gd name="connsiteX0" fmla="*/ 812750 w 940118"/>
                      <a:gd name="connsiteY0" fmla="*/ 163017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833438 w 940118"/>
                      <a:gd name="connsiteY5" fmla="*/ 174308 h 1580197"/>
                      <a:gd name="connsiteX6" fmla="*/ 833437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592976 w 940118"/>
                      <a:gd name="connsiteY10" fmla="*/ 268101 h 1580197"/>
                      <a:gd name="connsiteX11" fmla="*/ 592932 w 940118"/>
                      <a:gd name="connsiteY11" fmla="*/ 268132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55232 w 940118"/>
                      <a:gd name="connsiteY17" fmla="*/ 380990 h 1580197"/>
                      <a:gd name="connsiteX18" fmla="*/ 454648 w 940118"/>
                      <a:gd name="connsiteY18" fmla="*/ 381569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63" fmla="*/ 679133 w 940118"/>
                      <a:gd name="connsiteY63"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422910 w 940118"/>
                      <a:gd name="connsiteY22" fmla="*/ 483870 h 1580197"/>
                      <a:gd name="connsiteX23" fmla="*/ 367665 w 940118"/>
                      <a:gd name="connsiteY23" fmla="*/ 572453 h 1580197"/>
                      <a:gd name="connsiteX24" fmla="*/ 368618 w 940118"/>
                      <a:gd name="connsiteY24" fmla="*/ 573405 h 1580197"/>
                      <a:gd name="connsiteX25" fmla="*/ 317183 w 940118"/>
                      <a:gd name="connsiteY25" fmla="*/ 684847 h 1580197"/>
                      <a:gd name="connsiteX26" fmla="*/ 305241 w 940118"/>
                      <a:gd name="connsiteY26" fmla="*/ 678329 h 1580197"/>
                      <a:gd name="connsiteX27" fmla="*/ 305235 w 940118"/>
                      <a:gd name="connsiteY27" fmla="*/ 678350 h 1580197"/>
                      <a:gd name="connsiteX28" fmla="*/ 317183 w 940118"/>
                      <a:gd name="connsiteY28" fmla="*/ 684847 h 1580197"/>
                      <a:gd name="connsiteX29" fmla="*/ 260985 w 940118"/>
                      <a:gd name="connsiteY29" fmla="*/ 1014413 h 1580197"/>
                      <a:gd name="connsiteX30" fmla="*/ 342900 w 940118"/>
                      <a:gd name="connsiteY30" fmla="*/ 1373505 h 1580197"/>
                      <a:gd name="connsiteX31" fmla="*/ 546735 w 940118"/>
                      <a:gd name="connsiteY31" fmla="*/ 1580197 h 1580197"/>
                      <a:gd name="connsiteX32" fmla="*/ 285750 w 940118"/>
                      <a:gd name="connsiteY32" fmla="*/ 1438275 h 1580197"/>
                      <a:gd name="connsiteX33" fmla="*/ 81915 w 940118"/>
                      <a:gd name="connsiteY33" fmla="*/ 1231583 h 1580197"/>
                      <a:gd name="connsiteX34" fmla="*/ 0 w 940118"/>
                      <a:gd name="connsiteY34" fmla="*/ 872490 h 1580197"/>
                      <a:gd name="connsiteX35" fmla="*/ 56197 w 940118"/>
                      <a:gd name="connsiteY35" fmla="*/ 542925 h 1580197"/>
                      <a:gd name="connsiteX36" fmla="*/ 62441 w 940118"/>
                      <a:gd name="connsiteY36" fmla="*/ 546321 h 1580197"/>
                      <a:gd name="connsiteX37" fmla="*/ 62617 w 940118"/>
                      <a:gd name="connsiteY37" fmla="*/ 545909 h 1580197"/>
                      <a:gd name="connsiteX38" fmla="*/ 57150 w 940118"/>
                      <a:gd name="connsiteY38" fmla="*/ 542925 h 1580197"/>
                      <a:gd name="connsiteX39" fmla="*/ 107444 w 940118"/>
                      <a:gd name="connsiteY39" fmla="*/ 431896 h 1580197"/>
                      <a:gd name="connsiteX40" fmla="*/ 106680 w 940118"/>
                      <a:gd name="connsiteY40" fmla="*/ 431483 h 1580197"/>
                      <a:gd name="connsiteX41" fmla="*/ 161925 w 940118"/>
                      <a:gd name="connsiteY41" fmla="*/ 341948 h 1580197"/>
                      <a:gd name="connsiteX42" fmla="*/ 171758 w 940118"/>
                      <a:gd name="connsiteY42" fmla="*/ 347295 h 1580197"/>
                      <a:gd name="connsiteX43" fmla="*/ 171778 w 940118"/>
                      <a:gd name="connsiteY43" fmla="*/ 347270 h 1580197"/>
                      <a:gd name="connsiteX44" fmla="*/ 161925 w 940118"/>
                      <a:gd name="connsiteY44" fmla="*/ 341948 h 1580197"/>
                      <a:gd name="connsiteX45" fmla="*/ 227648 w 940118"/>
                      <a:gd name="connsiteY45" fmla="*/ 258128 h 1580197"/>
                      <a:gd name="connsiteX46" fmla="*/ 239906 w 940118"/>
                      <a:gd name="connsiteY46" fmla="*/ 264794 h 1580197"/>
                      <a:gd name="connsiteX47" fmla="*/ 240267 w 940118"/>
                      <a:gd name="connsiteY47" fmla="*/ 264453 h 1580197"/>
                      <a:gd name="connsiteX48" fmla="*/ 228600 w 940118"/>
                      <a:gd name="connsiteY48" fmla="*/ 258128 h 1580197"/>
                      <a:gd name="connsiteX49" fmla="*/ 242888 w 940118"/>
                      <a:gd name="connsiteY49" fmla="*/ 241935 h 1580197"/>
                      <a:gd name="connsiteX50" fmla="*/ 287315 w 940118"/>
                      <a:gd name="connsiteY50" fmla="*/ 198453 h 1580197"/>
                      <a:gd name="connsiteX51" fmla="*/ 286702 w 940118"/>
                      <a:gd name="connsiteY51" fmla="*/ 198120 h 1580197"/>
                      <a:gd name="connsiteX52" fmla="*/ 359092 w 940118"/>
                      <a:gd name="connsiteY52" fmla="*/ 140970 h 1580197"/>
                      <a:gd name="connsiteX53" fmla="*/ 378434 w 940118"/>
                      <a:gd name="connsiteY53" fmla="*/ 151488 h 1580197"/>
                      <a:gd name="connsiteX54" fmla="*/ 378837 w 940118"/>
                      <a:gd name="connsiteY54" fmla="*/ 151226 h 1580197"/>
                      <a:gd name="connsiteX55" fmla="*/ 360045 w 940118"/>
                      <a:gd name="connsiteY55" fmla="*/ 140970 h 1580197"/>
                      <a:gd name="connsiteX56" fmla="*/ 486263 w 940118"/>
                      <a:gd name="connsiteY56" fmla="*/ 68845 h 1580197"/>
                      <a:gd name="connsiteX57" fmla="*/ 485775 w 940118"/>
                      <a:gd name="connsiteY57" fmla="*/ 68580 h 1580197"/>
                      <a:gd name="connsiteX58" fmla="*/ 572452 w 940118"/>
                      <a:gd name="connsiteY58" fmla="*/ 32385 h 1580197"/>
                      <a:gd name="connsiteX59" fmla="*/ 595123 w 940118"/>
                      <a:gd name="connsiteY59" fmla="*/ 44713 h 1580197"/>
                      <a:gd name="connsiteX60" fmla="*/ 595672 w 940118"/>
                      <a:gd name="connsiteY60" fmla="*/ 44538 h 1580197"/>
                      <a:gd name="connsiteX61" fmla="*/ 573405 w 940118"/>
                      <a:gd name="connsiteY61" fmla="*/ 32385 h 1580197"/>
                      <a:gd name="connsiteX62" fmla="*/ 679133 w 940118"/>
                      <a:gd name="connsiteY62"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391243 w 940118"/>
                      <a:gd name="connsiteY20" fmla="*/ 465814 h 1580197"/>
                      <a:gd name="connsiteX21" fmla="*/ 422910 w 940118"/>
                      <a:gd name="connsiteY21" fmla="*/ 483870 h 1580197"/>
                      <a:gd name="connsiteX22" fmla="*/ 367665 w 940118"/>
                      <a:gd name="connsiteY22" fmla="*/ 572453 h 1580197"/>
                      <a:gd name="connsiteX23" fmla="*/ 368618 w 940118"/>
                      <a:gd name="connsiteY23" fmla="*/ 573405 h 1580197"/>
                      <a:gd name="connsiteX24" fmla="*/ 317183 w 940118"/>
                      <a:gd name="connsiteY24" fmla="*/ 684847 h 1580197"/>
                      <a:gd name="connsiteX25" fmla="*/ 305241 w 940118"/>
                      <a:gd name="connsiteY25" fmla="*/ 678329 h 1580197"/>
                      <a:gd name="connsiteX26" fmla="*/ 305235 w 940118"/>
                      <a:gd name="connsiteY26" fmla="*/ 678350 h 1580197"/>
                      <a:gd name="connsiteX27" fmla="*/ 317183 w 940118"/>
                      <a:gd name="connsiteY27" fmla="*/ 684847 h 1580197"/>
                      <a:gd name="connsiteX28" fmla="*/ 260985 w 940118"/>
                      <a:gd name="connsiteY28" fmla="*/ 1014413 h 1580197"/>
                      <a:gd name="connsiteX29" fmla="*/ 342900 w 940118"/>
                      <a:gd name="connsiteY29" fmla="*/ 1373505 h 1580197"/>
                      <a:gd name="connsiteX30" fmla="*/ 546735 w 940118"/>
                      <a:gd name="connsiteY30" fmla="*/ 1580197 h 1580197"/>
                      <a:gd name="connsiteX31" fmla="*/ 285750 w 940118"/>
                      <a:gd name="connsiteY31" fmla="*/ 1438275 h 1580197"/>
                      <a:gd name="connsiteX32" fmla="*/ 81915 w 940118"/>
                      <a:gd name="connsiteY32" fmla="*/ 1231583 h 1580197"/>
                      <a:gd name="connsiteX33" fmla="*/ 0 w 940118"/>
                      <a:gd name="connsiteY33" fmla="*/ 872490 h 1580197"/>
                      <a:gd name="connsiteX34" fmla="*/ 56197 w 940118"/>
                      <a:gd name="connsiteY34" fmla="*/ 542925 h 1580197"/>
                      <a:gd name="connsiteX35" fmla="*/ 62441 w 940118"/>
                      <a:gd name="connsiteY35" fmla="*/ 546321 h 1580197"/>
                      <a:gd name="connsiteX36" fmla="*/ 62617 w 940118"/>
                      <a:gd name="connsiteY36" fmla="*/ 545909 h 1580197"/>
                      <a:gd name="connsiteX37" fmla="*/ 57150 w 940118"/>
                      <a:gd name="connsiteY37" fmla="*/ 542925 h 1580197"/>
                      <a:gd name="connsiteX38" fmla="*/ 107444 w 940118"/>
                      <a:gd name="connsiteY38" fmla="*/ 431896 h 1580197"/>
                      <a:gd name="connsiteX39" fmla="*/ 106680 w 940118"/>
                      <a:gd name="connsiteY39" fmla="*/ 431483 h 1580197"/>
                      <a:gd name="connsiteX40" fmla="*/ 161925 w 940118"/>
                      <a:gd name="connsiteY40" fmla="*/ 341948 h 1580197"/>
                      <a:gd name="connsiteX41" fmla="*/ 171758 w 940118"/>
                      <a:gd name="connsiteY41" fmla="*/ 347295 h 1580197"/>
                      <a:gd name="connsiteX42" fmla="*/ 171778 w 940118"/>
                      <a:gd name="connsiteY42" fmla="*/ 347270 h 1580197"/>
                      <a:gd name="connsiteX43" fmla="*/ 161925 w 940118"/>
                      <a:gd name="connsiteY43" fmla="*/ 341948 h 1580197"/>
                      <a:gd name="connsiteX44" fmla="*/ 227648 w 940118"/>
                      <a:gd name="connsiteY44" fmla="*/ 258128 h 1580197"/>
                      <a:gd name="connsiteX45" fmla="*/ 239906 w 940118"/>
                      <a:gd name="connsiteY45" fmla="*/ 264794 h 1580197"/>
                      <a:gd name="connsiteX46" fmla="*/ 240267 w 940118"/>
                      <a:gd name="connsiteY46" fmla="*/ 264453 h 1580197"/>
                      <a:gd name="connsiteX47" fmla="*/ 228600 w 940118"/>
                      <a:gd name="connsiteY47" fmla="*/ 258128 h 1580197"/>
                      <a:gd name="connsiteX48" fmla="*/ 242888 w 940118"/>
                      <a:gd name="connsiteY48" fmla="*/ 241935 h 1580197"/>
                      <a:gd name="connsiteX49" fmla="*/ 287315 w 940118"/>
                      <a:gd name="connsiteY49" fmla="*/ 198453 h 1580197"/>
                      <a:gd name="connsiteX50" fmla="*/ 286702 w 940118"/>
                      <a:gd name="connsiteY50" fmla="*/ 198120 h 1580197"/>
                      <a:gd name="connsiteX51" fmla="*/ 359092 w 940118"/>
                      <a:gd name="connsiteY51" fmla="*/ 140970 h 1580197"/>
                      <a:gd name="connsiteX52" fmla="*/ 378434 w 940118"/>
                      <a:gd name="connsiteY52" fmla="*/ 151488 h 1580197"/>
                      <a:gd name="connsiteX53" fmla="*/ 378837 w 940118"/>
                      <a:gd name="connsiteY53" fmla="*/ 151226 h 1580197"/>
                      <a:gd name="connsiteX54" fmla="*/ 360045 w 940118"/>
                      <a:gd name="connsiteY54" fmla="*/ 140970 h 1580197"/>
                      <a:gd name="connsiteX55" fmla="*/ 486263 w 940118"/>
                      <a:gd name="connsiteY55" fmla="*/ 68845 h 1580197"/>
                      <a:gd name="connsiteX56" fmla="*/ 485775 w 940118"/>
                      <a:gd name="connsiteY56" fmla="*/ 68580 h 1580197"/>
                      <a:gd name="connsiteX57" fmla="*/ 572452 w 940118"/>
                      <a:gd name="connsiteY57" fmla="*/ 32385 h 1580197"/>
                      <a:gd name="connsiteX58" fmla="*/ 595123 w 940118"/>
                      <a:gd name="connsiteY58" fmla="*/ 44713 h 1580197"/>
                      <a:gd name="connsiteX59" fmla="*/ 595672 w 940118"/>
                      <a:gd name="connsiteY59" fmla="*/ 44538 h 1580197"/>
                      <a:gd name="connsiteX60" fmla="*/ 573405 w 940118"/>
                      <a:gd name="connsiteY60" fmla="*/ 32385 h 1580197"/>
                      <a:gd name="connsiteX61" fmla="*/ 679133 w 940118"/>
                      <a:gd name="connsiteY61"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422910 w 940118"/>
                      <a:gd name="connsiteY20" fmla="*/ 483870 h 1580197"/>
                      <a:gd name="connsiteX21" fmla="*/ 367665 w 940118"/>
                      <a:gd name="connsiteY21" fmla="*/ 572453 h 1580197"/>
                      <a:gd name="connsiteX22" fmla="*/ 368618 w 940118"/>
                      <a:gd name="connsiteY22" fmla="*/ 573405 h 1580197"/>
                      <a:gd name="connsiteX23" fmla="*/ 317183 w 940118"/>
                      <a:gd name="connsiteY23" fmla="*/ 684847 h 1580197"/>
                      <a:gd name="connsiteX24" fmla="*/ 305241 w 940118"/>
                      <a:gd name="connsiteY24" fmla="*/ 678329 h 1580197"/>
                      <a:gd name="connsiteX25" fmla="*/ 305235 w 940118"/>
                      <a:gd name="connsiteY25" fmla="*/ 678350 h 1580197"/>
                      <a:gd name="connsiteX26" fmla="*/ 317183 w 940118"/>
                      <a:gd name="connsiteY26" fmla="*/ 684847 h 1580197"/>
                      <a:gd name="connsiteX27" fmla="*/ 260985 w 940118"/>
                      <a:gd name="connsiteY27" fmla="*/ 1014413 h 1580197"/>
                      <a:gd name="connsiteX28" fmla="*/ 342900 w 940118"/>
                      <a:gd name="connsiteY28" fmla="*/ 1373505 h 1580197"/>
                      <a:gd name="connsiteX29" fmla="*/ 546735 w 940118"/>
                      <a:gd name="connsiteY29" fmla="*/ 1580197 h 1580197"/>
                      <a:gd name="connsiteX30" fmla="*/ 285750 w 940118"/>
                      <a:gd name="connsiteY30" fmla="*/ 1438275 h 1580197"/>
                      <a:gd name="connsiteX31" fmla="*/ 81915 w 940118"/>
                      <a:gd name="connsiteY31" fmla="*/ 1231583 h 1580197"/>
                      <a:gd name="connsiteX32" fmla="*/ 0 w 940118"/>
                      <a:gd name="connsiteY32" fmla="*/ 872490 h 1580197"/>
                      <a:gd name="connsiteX33" fmla="*/ 56197 w 940118"/>
                      <a:gd name="connsiteY33" fmla="*/ 542925 h 1580197"/>
                      <a:gd name="connsiteX34" fmla="*/ 62441 w 940118"/>
                      <a:gd name="connsiteY34" fmla="*/ 546321 h 1580197"/>
                      <a:gd name="connsiteX35" fmla="*/ 62617 w 940118"/>
                      <a:gd name="connsiteY35" fmla="*/ 545909 h 1580197"/>
                      <a:gd name="connsiteX36" fmla="*/ 57150 w 940118"/>
                      <a:gd name="connsiteY36" fmla="*/ 542925 h 1580197"/>
                      <a:gd name="connsiteX37" fmla="*/ 107444 w 940118"/>
                      <a:gd name="connsiteY37" fmla="*/ 431896 h 1580197"/>
                      <a:gd name="connsiteX38" fmla="*/ 106680 w 940118"/>
                      <a:gd name="connsiteY38" fmla="*/ 431483 h 1580197"/>
                      <a:gd name="connsiteX39" fmla="*/ 161925 w 940118"/>
                      <a:gd name="connsiteY39" fmla="*/ 341948 h 1580197"/>
                      <a:gd name="connsiteX40" fmla="*/ 171758 w 940118"/>
                      <a:gd name="connsiteY40" fmla="*/ 347295 h 1580197"/>
                      <a:gd name="connsiteX41" fmla="*/ 171778 w 940118"/>
                      <a:gd name="connsiteY41" fmla="*/ 347270 h 1580197"/>
                      <a:gd name="connsiteX42" fmla="*/ 161925 w 940118"/>
                      <a:gd name="connsiteY42" fmla="*/ 341948 h 1580197"/>
                      <a:gd name="connsiteX43" fmla="*/ 227648 w 940118"/>
                      <a:gd name="connsiteY43" fmla="*/ 258128 h 1580197"/>
                      <a:gd name="connsiteX44" fmla="*/ 239906 w 940118"/>
                      <a:gd name="connsiteY44" fmla="*/ 264794 h 1580197"/>
                      <a:gd name="connsiteX45" fmla="*/ 240267 w 940118"/>
                      <a:gd name="connsiteY45" fmla="*/ 264453 h 1580197"/>
                      <a:gd name="connsiteX46" fmla="*/ 228600 w 940118"/>
                      <a:gd name="connsiteY46" fmla="*/ 258128 h 1580197"/>
                      <a:gd name="connsiteX47" fmla="*/ 242888 w 940118"/>
                      <a:gd name="connsiteY47" fmla="*/ 241935 h 1580197"/>
                      <a:gd name="connsiteX48" fmla="*/ 287315 w 940118"/>
                      <a:gd name="connsiteY48" fmla="*/ 198453 h 1580197"/>
                      <a:gd name="connsiteX49" fmla="*/ 286702 w 940118"/>
                      <a:gd name="connsiteY49" fmla="*/ 198120 h 1580197"/>
                      <a:gd name="connsiteX50" fmla="*/ 359092 w 940118"/>
                      <a:gd name="connsiteY50" fmla="*/ 140970 h 1580197"/>
                      <a:gd name="connsiteX51" fmla="*/ 378434 w 940118"/>
                      <a:gd name="connsiteY51" fmla="*/ 151488 h 1580197"/>
                      <a:gd name="connsiteX52" fmla="*/ 378837 w 940118"/>
                      <a:gd name="connsiteY52" fmla="*/ 151226 h 1580197"/>
                      <a:gd name="connsiteX53" fmla="*/ 360045 w 940118"/>
                      <a:gd name="connsiteY53" fmla="*/ 140970 h 1580197"/>
                      <a:gd name="connsiteX54" fmla="*/ 486263 w 940118"/>
                      <a:gd name="connsiteY54" fmla="*/ 68845 h 1580197"/>
                      <a:gd name="connsiteX55" fmla="*/ 485775 w 940118"/>
                      <a:gd name="connsiteY55" fmla="*/ 68580 h 1580197"/>
                      <a:gd name="connsiteX56" fmla="*/ 572452 w 940118"/>
                      <a:gd name="connsiteY56" fmla="*/ 32385 h 1580197"/>
                      <a:gd name="connsiteX57" fmla="*/ 595123 w 940118"/>
                      <a:gd name="connsiteY57" fmla="*/ 44713 h 1580197"/>
                      <a:gd name="connsiteX58" fmla="*/ 595672 w 940118"/>
                      <a:gd name="connsiteY58" fmla="*/ 44538 h 1580197"/>
                      <a:gd name="connsiteX59" fmla="*/ 573405 w 940118"/>
                      <a:gd name="connsiteY59" fmla="*/ 32385 h 1580197"/>
                      <a:gd name="connsiteX60" fmla="*/ 679133 w 940118"/>
                      <a:gd name="connsiteY60"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88633 w 940118"/>
                      <a:gd name="connsiteY17" fmla="*/ 400050 h 1580197"/>
                      <a:gd name="connsiteX18" fmla="*/ 422910 w 940118"/>
                      <a:gd name="connsiteY18" fmla="*/ 482918 h 1580197"/>
                      <a:gd name="connsiteX19" fmla="*/ 422910 w 940118"/>
                      <a:gd name="connsiteY19" fmla="*/ 483870 h 1580197"/>
                      <a:gd name="connsiteX20" fmla="*/ 367665 w 940118"/>
                      <a:gd name="connsiteY20" fmla="*/ 572453 h 1580197"/>
                      <a:gd name="connsiteX21" fmla="*/ 368618 w 940118"/>
                      <a:gd name="connsiteY21" fmla="*/ 573405 h 1580197"/>
                      <a:gd name="connsiteX22" fmla="*/ 317183 w 940118"/>
                      <a:gd name="connsiteY22" fmla="*/ 684847 h 1580197"/>
                      <a:gd name="connsiteX23" fmla="*/ 305241 w 940118"/>
                      <a:gd name="connsiteY23" fmla="*/ 678329 h 1580197"/>
                      <a:gd name="connsiteX24" fmla="*/ 305235 w 940118"/>
                      <a:gd name="connsiteY24" fmla="*/ 678350 h 1580197"/>
                      <a:gd name="connsiteX25" fmla="*/ 317183 w 940118"/>
                      <a:gd name="connsiteY25" fmla="*/ 684847 h 1580197"/>
                      <a:gd name="connsiteX26" fmla="*/ 260985 w 940118"/>
                      <a:gd name="connsiteY26" fmla="*/ 1014413 h 1580197"/>
                      <a:gd name="connsiteX27" fmla="*/ 342900 w 940118"/>
                      <a:gd name="connsiteY27" fmla="*/ 1373505 h 1580197"/>
                      <a:gd name="connsiteX28" fmla="*/ 546735 w 940118"/>
                      <a:gd name="connsiteY28" fmla="*/ 1580197 h 1580197"/>
                      <a:gd name="connsiteX29" fmla="*/ 285750 w 940118"/>
                      <a:gd name="connsiteY29" fmla="*/ 1438275 h 1580197"/>
                      <a:gd name="connsiteX30" fmla="*/ 81915 w 940118"/>
                      <a:gd name="connsiteY30" fmla="*/ 1231583 h 1580197"/>
                      <a:gd name="connsiteX31" fmla="*/ 0 w 940118"/>
                      <a:gd name="connsiteY31" fmla="*/ 872490 h 1580197"/>
                      <a:gd name="connsiteX32" fmla="*/ 56197 w 940118"/>
                      <a:gd name="connsiteY32" fmla="*/ 542925 h 1580197"/>
                      <a:gd name="connsiteX33" fmla="*/ 62441 w 940118"/>
                      <a:gd name="connsiteY33" fmla="*/ 546321 h 1580197"/>
                      <a:gd name="connsiteX34" fmla="*/ 62617 w 940118"/>
                      <a:gd name="connsiteY34" fmla="*/ 545909 h 1580197"/>
                      <a:gd name="connsiteX35" fmla="*/ 57150 w 940118"/>
                      <a:gd name="connsiteY35" fmla="*/ 542925 h 1580197"/>
                      <a:gd name="connsiteX36" fmla="*/ 107444 w 940118"/>
                      <a:gd name="connsiteY36" fmla="*/ 431896 h 1580197"/>
                      <a:gd name="connsiteX37" fmla="*/ 106680 w 940118"/>
                      <a:gd name="connsiteY37" fmla="*/ 431483 h 1580197"/>
                      <a:gd name="connsiteX38" fmla="*/ 161925 w 940118"/>
                      <a:gd name="connsiteY38" fmla="*/ 341948 h 1580197"/>
                      <a:gd name="connsiteX39" fmla="*/ 171758 w 940118"/>
                      <a:gd name="connsiteY39" fmla="*/ 347295 h 1580197"/>
                      <a:gd name="connsiteX40" fmla="*/ 171778 w 940118"/>
                      <a:gd name="connsiteY40" fmla="*/ 347270 h 1580197"/>
                      <a:gd name="connsiteX41" fmla="*/ 161925 w 940118"/>
                      <a:gd name="connsiteY41" fmla="*/ 341948 h 1580197"/>
                      <a:gd name="connsiteX42" fmla="*/ 227648 w 940118"/>
                      <a:gd name="connsiteY42" fmla="*/ 258128 h 1580197"/>
                      <a:gd name="connsiteX43" fmla="*/ 239906 w 940118"/>
                      <a:gd name="connsiteY43" fmla="*/ 264794 h 1580197"/>
                      <a:gd name="connsiteX44" fmla="*/ 240267 w 940118"/>
                      <a:gd name="connsiteY44" fmla="*/ 264453 h 1580197"/>
                      <a:gd name="connsiteX45" fmla="*/ 228600 w 940118"/>
                      <a:gd name="connsiteY45" fmla="*/ 258128 h 1580197"/>
                      <a:gd name="connsiteX46" fmla="*/ 242888 w 940118"/>
                      <a:gd name="connsiteY46" fmla="*/ 241935 h 1580197"/>
                      <a:gd name="connsiteX47" fmla="*/ 287315 w 940118"/>
                      <a:gd name="connsiteY47" fmla="*/ 198453 h 1580197"/>
                      <a:gd name="connsiteX48" fmla="*/ 286702 w 940118"/>
                      <a:gd name="connsiteY48" fmla="*/ 198120 h 1580197"/>
                      <a:gd name="connsiteX49" fmla="*/ 359092 w 940118"/>
                      <a:gd name="connsiteY49" fmla="*/ 140970 h 1580197"/>
                      <a:gd name="connsiteX50" fmla="*/ 378434 w 940118"/>
                      <a:gd name="connsiteY50" fmla="*/ 151488 h 1580197"/>
                      <a:gd name="connsiteX51" fmla="*/ 378837 w 940118"/>
                      <a:gd name="connsiteY51" fmla="*/ 151226 h 1580197"/>
                      <a:gd name="connsiteX52" fmla="*/ 360045 w 940118"/>
                      <a:gd name="connsiteY52" fmla="*/ 140970 h 1580197"/>
                      <a:gd name="connsiteX53" fmla="*/ 486263 w 940118"/>
                      <a:gd name="connsiteY53" fmla="*/ 68845 h 1580197"/>
                      <a:gd name="connsiteX54" fmla="*/ 485775 w 940118"/>
                      <a:gd name="connsiteY54" fmla="*/ 68580 h 1580197"/>
                      <a:gd name="connsiteX55" fmla="*/ 572452 w 940118"/>
                      <a:gd name="connsiteY55" fmla="*/ 32385 h 1580197"/>
                      <a:gd name="connsiteX56" fmla="*/ 595123 w 940118"/>
                      <a:gd name="connsiteY56" fmla="*/ 44713 h 1580197"/>
                      <a:gd name="connsiteX57" fmla="*/ 595672 w 940118"/>
                      <a:gd name="connsiteY57" fmla="*/ 44538 h 1580197"/>
                      <a:gd name="connsiteX58" fmla="*/ 573405 w 940118"/>
                      <a:gd name="connsiteY58" fmla="*/ 32385 h 1580197"/>
                      <a:gd name="connsiteX59" fmla="*/ 679133 w 940118"/>
                      <a:gd name="connsiteY59"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620077 w 940118"/>
                      <a:gd name="connsiteY11" fmla="*/ 282893 h 1580197"/>
                      <a:gd name="connsiteX12" fmla="*/ 548076 w 940118"/>
                      <a:gd name="connsiteY12" fmla="*/ 339736 h 1580197"/>
                      <a:gd name="connsiteX13" fmla="*/ 548640 w 940118"/>
                      <a:gd name="connsiteY13" fmla="*/ 340043 h 1580197"/>
                      <a:gd name="connsiteX14" fmla="*/ 503873 w 940118"/>
                      <a:gd name="connsiteY14" fmla="*/ 383858 h 1580197"/>
                      <a:gd name="connsiteX15" fmla="*/ 488633 w 940118"/>
                      <a:gd name="connsiteY15" fmla="*/ 399098 h 1580197"/>
                      <a:gd name="connsiteX16" fmla="*/ 488633 w 940118"/>
                      <a:gd name="connsiteY16" fmla="*/ 400050 h 1580197"/>
                      <a:gd name="connsiteX17" fmla="*/ 422910 w 940118"/>
                      <a:gd name="connsiteY17" fmla="*/ 482918 h 1580197"/>
                      <a:gd name="connsiteX18" fmla="*/ 422910 w 940118"/>
                      <a:gd name="connsiteY18" fmla="*/ 483870 h 1580197"/>
                      <a:gd name="connsiteX19" fmla="*/ 367665 w 940118"/>
                      <a:gd name="connsiteY19" fmla="*/ 572453 h 1580197"/>
                      <a:gd name="connsiteX20" fmla="*/ 368618 w 940118"/>
                      <a:gd name="connsiteY20" fmla="*/ 573405 h 1580197"/>
                      <a:gd name="connsiteX21" fmla="*/ 317183 w 940118"/>
                      <a:gd name="connsiteY21" fmla="*/ 684847 h 1580197"/>
                      <a:gd name="connsiteX22" fmla="*/ 305241 w 940118"/>
                      <a:gd name="connsiteY22" fmla="*/ 678329 h 1580197"/>
                      <a:gd name="connsiteX23" fmla="*/ 305235 w 940118"/>
                      <a:gd name="connsiteY23" fmla="*/ 678350 h 1580197"/>
                      <a:gd name="connsiteX24" fmla="*/ 317183 w 940118"/>
                      <a:gd name="connsiteY24" fmla="*/ 684847 h 1580197"/>
                      <a:gd name="connsiteX25" fmla="*/ 260985 w 940118"/>
                      <a:gd name="connsiteY25" fmla="*/ 1014413 h 1580197"/>
                      <a:gd name="connsiteX26" fmla="*/ 342900 w 940118"/>
                      <a:gd name="connsiteY26" fmla="*/ 1373505 h 1580197"/>
                      <a:gd name="connsiteX27" fmla="*/ 546735 w 940118"/>
                      <a:gd name="connsiteY27" fmla="*/ 1580197 h 1580197"/>
                      <a:gd name="connsiteX28" fmla="*/ 285750 w 940118"/>
                      <a:gd name="connsiteY28" fmla="*/ 1438275 h 1580197"/>
                      <a:gd name="connsiteX29" fmla="*/ 81915 w 940118"/>
                      <a:gd name="connsiteY29" fmla="*/ 1231583 h 1580197"/>
                      <a:gd name="connsiteX30" fmla="*/ 0 w 940118"/>
                      <a:gd name="connsiteY30" fmla="*/ 872490 h 1580197"/>
                      <a:gd name="connsiteX31" fmla="*/ 56197 w 940118"/>
                      <a:gd name="connsiteY31" fmla="*/ 542925 h 1580197"/>
                      <a:gd name="connsiteX32" fmla="*/ 62441 w 940118"/>
                      <a:gd name="connsiteY32" fmla="*/ 546321 h 1580197"/>
                      <a:gd name="connsiteX33" fmla="*/ 62617 w 940118"/>
                      <a:gd name="connsiteY33" fmla="*/ 545909 h 1580197"/>
                      <a:gd name="connsiteX34" fmla="*/ 57150 w 940118"/>
                      <a:gd name="connsiteY34" fmla="*/ 542925 h 1580197"/>
                      <a:gd name="connsiteX35" fmla="*/ 107444 w 940118"/>
                      <a:gd name="connsiteY35" fmla="*/ 431896 h 1580197"/>
                      <a:gd name="connsiteX36" fmla="*/ 106680 w 940118"/>
                      <a:gd name="connsiteY36" fmla="*/ 431483 h 1580197"/>
                      <a:gd name="connsiteX37" fmla="*/ 161925 w 940118"/>
                      <a:gd name="connsiteY37" fmla="*/ 341948 h 1580197"/>
                      <a:gd name="connsiteX38" fmla="*/ 171758 w 940118"/>
                      <a:gd name="connsiteY38" fmla="*/ 347295 h 1580197"/>
                      <a:gd name="connsiteX39" fmla="*/ 171778 w 940118"/>
                      <a:gd name="connsiteY39" fmla="*/ 347270 h 1580197"/>
                      <a:gd name="connsiteX40" fmla="*/ 161925 w 940118"/>
                      <a:gd name="connsiteY40" fmla="*/ 341948 h 1580197"/>
                      <a:gd name="connsiteX41" fmla="*/ 227648 w 940118"/>
                      <a:gd name="connsiteY41" fmla="*/ 258128 h 1580197"/>
                      <a:gd name="connsiteX42" fmla="*/ 239906 w 940118"/>
                      <a:gd name="connsiteY42" fmla="*/ 264794 h 1580197"/>
                      <a:gd name="connsiteX43" fmla="*/ 240267 w 940118"/>
                      <a:gd name="connsiteY43" fmla="*/ 264453 h 1580197"/>
                      <a:gd name="connsiteX44" fmla="*/ 228600 w 940118"/>
                      <a:gd name="connsiteY44" fmla="*/ 258128 h 1580197"/>
                      <a:gd name="connsiteX45" fmla="*/ 242888 w 940118"/>
                      <a:gd name="connsiteY45" fmla="*/ 241935 h 1580197"/>
                      <a:gd name="connsiteX46" fmla="*/ 287315 w 940118"/>
                      <a:gd name="connsiteY46" fmla="*/ 198453 h 1580197"/>
                      <a:gd name="connsiteX47" fmla="*/ 286702 w 940118"/>
                      <a:gd name="connsiteY47" fmla="*/ 198120 h 1580197"/>
                      <a:gd name="connsiteX48" fmla="*/ 359092 w 940118"/>
                      <a:gd name="connsiteY48" fmla="*/ 140970 h 1580197"/>
                      <a:gd name="connsiteX49" fmla="*/ 378434 w 940118"/>
                      <a:gd name="connsiteY49" fmla="*/ 151488 h 1580197"/>
                      <a:gd name="connsiteX50" fmla="*/ 378837 w 940118"/>
                      <a:gd name="connsiteY50" fmla="*/ 151226 h 1580197"/>
                      <a:gd name="connsiteX51" fmla="*/ 360045 w 940118"/>
                      <a:gd name="connsiteY51" fmla="*/ 140970 h 1580197"/>
                      <a:gd name="connsiteX52" fmla="*/ 486263 w 940118"/>
                      <a:gd name="connsiteY52" fmla="*/ 68845 h 1580197"/>
                      <a:gd name="connsiteX53" fmla="*/ 485775 w 940118"/>
                      <a:gd name="connsiteY53" fmla="*/ 68580 h 1580197"/>
                      <a:gd name="connsiteX54" fmla="*/ 572452 w 940118"/>
                      <a:gd name="connsiteY54" fmla="*/ 32385 h 1580197"/>
                      <a:gd name="connsiteX55" fmla="*/ 595123 w 940118"/>
                      <a:gd name="connsiteY55" fmla="*/ 44713 h 1580197"/>
                      <a:gd name="connsiteX56" fmla="*/ 595672 w 940118"/>
                      <a:gd name="connsiteY56" fmla="*/ 44538 h 1580197"/>
                      <a:gd name="connsiteX57" fmla="*/ 573405 w 940118"/>
                      <a:gd name="connsiteY57" fmla="*/ 32385 h 1580197"/>
                      <a:gd name="connsiteX58" fmla="*/ 679133 w 940118"/>
                      <a:gd name="connsiteY58"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620077 w 940118"/>
                      <a:gd name="connsiteY10" fmla="*/ 282893 h 1580197"/>
                      <a:gd name="connsiteX11" fmla="*/ 548076 w 940118"/>
                      <a:gd name="connsiteY11" fmla="*/ 339736 h 1580197"/>
                      <a:gd name="connsiteX12" fmla="*/ 548640 w 940118"/>
                      <a:gd name="connsiteY12" fmla="*/ 340043 h 1580197"/>
                      <a:gd name="connsiteX13" fmla="*/ 503873 w 940118"/>
                      <a:gd name="connsiteY13" fmla="*/ 383858 h 1580197"/>
                      <a:gd name="connsiteX14" fmla="*/ 488633 w 940118"/>
                      <a:gd name="connsiteY14" fmla="*/ 399098 h 1580197"/>
                      <a:gd name="connsiteX15" fmla="*/ 488633 w 940118"/>
                      <a:gd name="connsiteY15" fmla="*/ 400050 h 1580197"/>
                      <a:gd name="connsiteX16" fmla="*/ 422910 w 940118"/>
                      <a:gd name="connsiteY16" fmla="*/ 482918 h 1580197"/>
                      <a:gd name="connsiteX17" fmla="*/ 422910 w 940118"/>
                      <a:gd name="connsiteY17" fmla="*/ 483870 h 1580197"/>
                      <a:gd name="connsiteX18" fmla="*/ 367665 w 940118"/>
                      <a:gd name="connsiteY18" fmla="*/ 572453 h 1580197"/>
                      <a:gd name="connsiteX19" fmla="*/ 368618 w 940118"/>
                      <a:gd name="connsiteY19" fmla="*/ 573405 h 1580197"/>
                      <a:gd name="connsiteX20" fmla="*/ 317183 w 940118"/>
                      <a:gd name="connsiteY20" fmla="*/ 684847 h 1580197"/>
                      <a:gd name="connsiteX21" fmla="*/ 305241 w 940118"/>
                      <a:gd name="connsiteY21" fmla="*/ 678329 h 1580197"/>
                      <a:gd name="connsiteX22" fmla="*/ 305235 w 940118"/>
                      <a:gd name="connsiteY22" fmla="*/ 678350 h 1580197"/>
                      <a:gd name="connsiteX23" fmla="*/ 317183 w 940118"/>
                      <a:gd name="connsiteY23" fmla="*/ 684847 h 1580197"/>
                      <a:gd name="connsiteX24" fmla="*/ 260985 w 940118"/>
                      <a:gd name="connsiteY24" fmla="*/ 1014413 h 1580197"/>
                      <a:gd name="connsiteX25" fmla="*/ 342900 w 940118"/>
                      <a:gd name="connsiteY25" fmla="*/ 1373505 h 1580197"/>
                      <a:gd name="connsiteX26" fmla="*/ 546735 w 940118"/>
                      <a:gd name="connsiteY26" fmla="*/ 1580197 h 1580197"/>
                      <a:gd name="connsiteX27" fmla="*/ 285750 w 940118"/>
                      <a:gd name="connsiteY27" fmla="*/ 1438275 h 1580197"/>
                      <a:gd name="connsiteX28" fmla="*/ 81915 w 940118"/>
                      <a:gd name="connsiteY28" fmla="*/ 1231583 h 1580197"/>
                      <a:gd name="connsiteX29" fmla="*/ 0 w 940118"/>
                      <a:gd name="connsiteY29" fmla="*/ 872490 h 1580197"/>
                      <a:gd name="connsiteX30" fmla="*/ 56197 w 940118"/>
                      <a:gd name="connsiteY30" fmla="*/ 542925 h 1580197"/>
                      <a:gd name="connsiteX31" fmla="*/ 62441 w 940118"/>
                      <a:gd name="connsiteY31" fmla="*/ 546321 h 1580197"/>
                      <a:gd name="connsiteX32" fmla="*/ 62617 w 940118"/>
                      <a:gd name="connsiteY32" fmla="*/ 545909 h 1580197"/>
                      <a:gd name="connsiteX33" fmla="*/ 57150 w 940118"/>
                      <a:gd name="connsiteY33" fmla="*/ 542925 h 1580197"/>
                      <a:gd name="connsiteX34" fmla="*/ 107444 w 940118"/>
                      <a:gd name="connsiteY34" fmla="*/ 431896 h 1580197"/>
                      <a:gd name="connsiteX35" fmla="*/ 106680 w 940118"/>
                      <a:gd name="connsiteY35" fmla="*/ 431483 h 1580197"/>
                      <a:gd name="connsiteX36" fmla="*/ 161925 w 940118"/>
                      <a:gd name="connsiteY36" fmla="*/ 341948 h 1580197"/>
                      <a:gd name="connsiteX37" fmla="*/ 171758 w 940118"/>
                      <a:gd name="connsiteY37" fmla="*/ 347295 h 1580197"/>
                      <a:gd name="connsiteX38" fmla="*/ 171778 w 940118"/>
                      <a:gd name="connsiteY38" fmla="*/ 347270 h 1580197"/>
                      <a:gd name="connsiteX39" fmla="*/ 161925 w 940118"/>
                      <a:gd name="connsiteY39" fmla="*/ 341948 h 1580197"/>
                      <a:gd name="connsiteX40" fmla="*/ 227648 w 940118"/>
                      <a:gd name="connsiteY40" fmla="*/ 258128 h 1580197"/>
                      <a:gd name="connsiteX41" fmla="*/ 239906 w 940118"/>
                      <a:gd name="connsiteY41" fmla="*/ 264794 h 1580197"/>
                      <a:gd name="connsiteX42" fmla="*/ 240267 w 940118"/>
                      <a:gd name="connsiteY42" fmla="*/ 264453 h 1580197"/>
                      <a:gd name="connsiteX43" fmla="*/ 228600 w 940118"/>
                      <a:gd name="connsiteY43" fmla="*/ 258128 h 1580197"/>
                      <a:gd name="connsiteX44" fmla="*/ 242888 w 940118"/>
                      <a:gd name="connsiteY44" fmla="*/ 241935 h 1580197"/>
                      <a:gd name="connsiteX45" fmla="*/ 287315 w 940118"/>
                      <a:gd name="connsiteY45" fmla="*/ 198453 h 1580197"/>
                      <a:gd name="connsiteX46" fmla="*/ 286702 w 940118"/>
                      <a:gd name="connsiteY46" fmla="*/ 198120 h 1580197"/>
                      <a:gd name="connsiteX47" fmla="*/ 359092 w 940118"/>
                      <a:gd name="connsiteY47" fmla="*/ 140970 h 1580197"/>
                      <a:gd name="connsiteX48" fmla="*/ 378434 w 940118"/>
                      <a:gd name="connsiteY48" fmla="*/ 151488 h 1580197"/>
                      <a:gd name="connsiteX49" fmla="*/ 378837 w 940118"/>
                      <a:gd name="connsiteY49" fmla="*/ 151226 h 1580197"/>
                      <a:gd name="connsiteX50" fmla="*/ 360045 w 940118"/>
                      <a:gd name="connsiteY50" fmla="*/ 140970 h 1580197"/>
                      <a:gd name="connsiteX51" fmla="*/ 486263 w 940118"/>
                      <a:gd name="connsiteY51" fmla="*/ 68845 h 1580197"/>
                      <a:gd name="connsiteX52" fmla="*/ 485775 w 940118"/>
                      <a:gd name="connsiteY52" fmla="*/ 68580 h 1580197"/>
                      <a:gd name="connsiteX53" fmla="*/ 572452 w 940118"/>
                      <a:gd name="connsiteY53" fmla="*/ 32385 h 1580197"/>
                      <a:gd name="connsiteX54" fmla="*/ 595123 w 940118"/>
                      <a:gd name="connsiteY54" fmla="*/ 44713 h 1580197"/>
                      <a:gd name="connsiteX55" fmla="*/ 595672 w 940118"/>
                      <a:gd name="connsiteY55" fmla="*/ 44538 h 1580197"/>
                      <a:gd name="connsiteX56" fmla="*/ 573405 w 940118"/>
                      <a:gd name="connsiteY56" fmla="*/ 32385 h 1580197"/>
                      <a:gd name="connsiteX57" fmla="*/ 679133 w 940118"/>
                      <a:gd name="connsiteY57"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747299 w 940118"/>
                      <a:gd name="connsiteY6" fmla="*/ 210278 h 1580197"/>
                      <a:gd name="connsiteX7" fmla="*/ 747713 w 940118"/>
                      <a:gd name="connsiteY7" fmla="*/ 210503 h 1580197"/>
                      <a:gd name="connsiteX8" fmla="*/ 620078 w 940118"/>
                      <a:gd name="connsiteY8" fmla="*/ 282893 h 1580197"/>
                      <a:gd name="connsiteX9" fmla="*/ 620077 w 940118"/>
                      <a:gd name="connsiteY9" fmla="*/ 282893 h 1580197"/>
                      <a:gd name="connsiteX10" fmla="*/ 548076 w 940118"/>
                      <a:gd name="connsiteY10" fmla="*/ 339736 h 1580197"/>
                      <a:gd name="connsiteX11" fmla="*/ 548640 w 940118"/>
                      <a:gd name="connsiteY11" fmla="*/ 340043 h 1580197"/>
                      <a:gd name="connsiteX12" fmla="*/ 503873 w 940118"/>
                      <a:gd name="connsiteY12" fmla="*/ 383858 h 1580197"/>
                      <a:gd name="connsiteX13" fmla="*/ 488633 w 940118"/>
                      <a:gd name="connsiteY13" fmla="*/ 399098 h 1580197"/>
                      <a:gd name="connsiteX14" fmla="*/ 488633 w 940118"/>
                      <a:gd name="connsiteY14" fmla="*/ 400050 h 1580197"/>
                      <a:gd name="connsiteX15" fmla="*/ 422910 w 940118"/>
                      <a:gd name="connsiteY15" fmla="*/ 482918 h 1580197"/>
                      <a:gd name="connsiteX16" fmla="*/ 422910 w 940118"/>
                      <a:gd name="connsiteY16" fmla="*/ 483870 h 1580197"/>
                      <a:gd name="connsiteX17" fmla="*/ 367665 w 940118"/>
                      <a:gd name="connsiteY17" fmla="*/ 572453 h 1580197"/>
                      <a:gd name="connsiteX18" fmla="*/ 368618 w 940118"/>
                      <a:gd name="connsiteY18" fmla="*/ 573405 h 1580197"/>
                      <a:gd name="connsiteX19" fmla="*/ 317183 w 940118"/>
                      <a:gd name="connsiteY19" fmla="*/ 684847 h 1580197"/>
                      <a:gd name="connsiteX20" fmla="*/ 305241 w 940118"/>
                      <a:gd name="connsiteY20" fmla="*/ 678329 h 1580197"/>
                      <a:gd name="connsiteX21" fmla="*/ 305235 w 940118"/>
                      <a:gd name="connsiteY21" fmla="*/ 678350 h 1580197"/>
                      <a:gd name="connsiteX22" fmla="*/ 317183 w 940118"/>
                      <a:gd name="connsiteY22" fmla="*/ 684847 h 1580197"/>
                      <a:gd name="connsiteX23" fmla="*/ 260985 w 940118"/>
                      <a:gd name="connsiteY23" fmla="*/ 1014413 h 1580197"/>
                      <a:gd name="connsiteX24" fmla="*/ 342900 w 940118"/>
                      <a:gd name="connsiteY24" fmla="*/ 1373505 h 1580197"/>
                      <a:gd name="connsiteX25" fmla="*/ 546735 w 940118"/>
                      <a:gd name="connsiteY25" fmla="*/ 1580197 h 1580197"/>
                      <a:gd name="connsiteX26" fmla="*/ 285750 w 940118"/>
                      <a:gd name="connsiteY26" fmla="*/ 1438275 h 1580197"/>
                      <a:gd name="connsiteX27" fmla="*/ 81915 w 940118"/>
                      <a:gd name="connsiteY27" fmla="*/ 1231583 h 1580197"/>
                      <a:gd name="connsiteX28" fmla="*/ 0 w 940118"/>
                      <a:gd name="connsiteY28" fmla="*/ 872490 h 1580197"/>
                      <a:gd name="connsiteX29" fmla="*/ 56197 w 940118"/>
                      <a:gd name="connsiteY29" fmla="*/ 542925 h 1580197"/>
                      <a:gd name="connsiteX30" fmla="*/ 62441 w 940118"/>
                      <a:gd name="connsiteY30" fmla="*/ 546321 h 1580197"/>
                      <a:gd name="connsiteX31" fmla="*/ 62617 w 940118"/>
                      <a:gd name="connsiteY31" fmla="*/ 545909 h 1580197"/>
                      <a:gd name="connsiteX32" fmla="*/ 57150 w 940118"/>
                      <a:gd name="connsiteY32" fmla="*/ 542925 h 1580197"/>
                      <a:gd name="connsiteX33" fmla="*/ 107444 w 940118"/>
                      <a:gd name="connsiteY33" fmla="*/ 431896 h 1580197"/>
                      <a:gd name="connsiteX34" fmla="*/ 106680 w 940118"/>
                      <a:gd name="connsiteY34" fmla="*/ 431483 h 1580197"/>
                      <a:gd name="connsiteX35" fmla="*/ 161925 w 940118"/>
                      <a:gd name="connsiteY35" fmla="*/ 341948 h 1580197"/>
                      <a:gd name="connsiteX36" fmla="*/ 171758 w 940118"/>
                      <a:gd name="connsiteY36" fmla="*/ 347295 h 1580197"/>
                      <a:gd name="connsiteX37" fmla="*/ 171778 w 940118"/>
                      <a:gd name="connsiteY37" fmla="*/ 347270 h 1580197"/>
                      <a:gd name="connsiteX38" fmla="*/ 161925 w 940118"/>
                      <a:gd name="connsiteY38" fmla="*/ 341948 h 1580197"/>
                      <a:gd name="connsiteX39" fmla="*/ 227648 w 940118"/>
                      <a:gd name="connsiteY39" fmla="*/ 258128 h 1580197"/>
                      <a:gd name="connsiteX40" fmla="*/ 239906 w 940118"/>
                      <a:gd name="connsiteY40" fmla="*/ 264794 h 1580197"/>
                      <a:gd name="connsiteX41" fmla="*/ 240267 w 940118"/>
                      <a:gd name="connsiteY41" fmla="*/ 264453 h 1580197"/>
                      <a:gd name="connsiteX42" fmla="*/ 228600 w 940118"/>
                      <a:gd name="connsiteY42" fmla="*/ 258128 h 1580197"/>
                      <a:gd name="connsiteX43" fmla="*/ 242888 w 940118"/>
                      <a:gd name="connsiteY43" fmla="*/ 241935 h 1580197"/>
                      <a:gd name="connsiteX44" fmla="*/ 287315 w 940118"/>
                      <a:gd name="connsiteY44" fmla="*/ 198453 h 1580197"/>
                      <a:gd name="connsiteX45" fmla="*/ 286702 w 940118"/>
                      <a:gd name="connsiteY45" fmla="*/ 198120 h 1580197"/>
                      <a:gd name="connsiteX46" fmla="*/ 359092 w 940118"/>
                      <a:gd name="connsiteY46" fmla="*/ 140970 h 1580197"/>
                      <a:gd name="connsiteX47" fmla="*/ 378434 w 940118"/>
                      <a:gd name="connsiteY47" fmla="*/ 151488 h 1580197"/>
                      <a:gd name="connsiteX48" fmla="*/ 378837 w 940118"/>
                      <a:gd name="connsiteY48" fmla="*/ 151226 h 1580197"/>
                      <a:gd name="connsiteX49" fmla="*/ 360045 w 940118"/>
                      <a:gd name="connsiteY49" fmla="*/ 140970 h 1580197"/>
                      <a:gd name="connsiteX50" fmla="*/ 486263 w 940118"/>
                      <a:gd name="connsiteY50" fmla="*/ 68845 h 1580197"/>
                      <a:gd name="connsiteX51" fmla="*/ 485775 w 940118"/>
                      <a:gd name="connsiteY51" fmla="*/ 68580 h 1580197"/>
                      <a:gd name="connsiteX52" fmla="*/ 572452 w 940118"/>
                      <a:gd name="connsiteY52" fmla="*/ 32385 h 1580197"/>
                      <a:gd name="connsiteX53" fmla="*/ 595123 w 940118"/>
                      <a:gd name="connsiteY53" fmla="*/ 44713 h 1580197"/>
                      <a:gd name="connsiteX54" fmla="*/ 595672 w 940118"/>
                      <a:gd name="connsiteY54" fmla="*/ 44538 h 1580197"/>
                      <a:gd name="connsiteX55" fmla="*/ 573405 w 940118"/>
                      <a:gd name="connsiteY55" fmla="*/ 32385 h 1580197"/>
                      <a:gd name="connsiteX56" fmla="*/ 679133 w 940118"/>
                      <a:gd name="connsiteY56" fmla="*/ 0 h 1580197"/>
                      <a:gd name="connsiteX0" fmla="*/ 832937 w 940118"/>
                      <a:gd name="connsiteY0" fmla="*/ 174035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747299 w 940118"/>
                      <a:gd name="connsiteY5" fmla="*/ 210278 h 1580197"/>
                      <a:gd name="connsiteX6" fmla="*/ 747713 w 940118"/>
                      <a:gd name="connsiteY6" fmla="*/ 210503 h 1580197"/>
                      <a:gd name="connsiteX7" fmla="*/ 620078 w 940118"/>
                      <a:gd name="connsiteY7" fmla="*/ 282893 h 1580197"/>
                      <a:gd name="connsiteX8" fmla="*/ 620077 w 940118"/>
                      <a:gd name="connsiteY8" fmla="*/ 282893 h 1580197"/>
                      <a:gd name="connsiteX9" fmla="*/ 548076 w 940118"/>
                      <a:gd name="connsiteY9" fmla="*/ 339736 h 1580197"/>
                      <a:gd name="connsiteX10" fmla="*/ 548640 w 940118"/>
                      <a:gd name="connsiteY10" fmla="*/ 340043 h 1580197"/>
                      <a:gd name="connsiteX11" fmla="*/ 503873 w 940118"/>
                      <a:gd name="connsiteY11" fmla="*/ 383858 h 1580197"/>
                      <a:gd name="connsiteX12" fmla="*/ 488633 w 940118"/>
                      <a:gd name="connsiteY12" fmla="*/ 399098 h 1580197"/>
                      <a:gd name="connsiteX13" fmla="*/ 488633 w 940118"/>
                      <a:gd name="connsiteY13" fmla="*/ 400050 h 1580197"/>
                      <a:gd name="connsiteX14" fmla="*/ 422910 w 940118"/>
                      <a:gd name="connsiteY14" fmla="*/ 482918 h 1580197"/>
                      <a:gd name="connsiteX15" fmla="*/ 422910 w 940118"/>
                      <a:gd name="connsiteY15" fmla="*/ 483870 h 1580197"/>
                      <a:gd name="connsiteX16" fmla="*/ 367665 w 940118"/>
                      <a:gd name="connsiteY16" fmla="*/ 572453 h 1580197"/>
                      <a:gd name="connsiteX17" fmla="*/ 368618 w 940118"/>
                      <a:gd name="connsiteY17" fmla="*/ 573405 h 1580197"/>
                      <a:gd name="connsiteX18" fmla="*/ 317183 w 940118"/>
                      <a:gd name="connsiteY18" fmla="*/ 684847 h 1580197"/>
                      <a:gd name="connsiteX19" fmla="*/ 305241 w 940118"/>
                      <a:gd name="connsiteY19" fmla="*/ 678329 h 1580197"/>
                      <a:gd name="connsiteX20" fmla="*/ 305235 w 940118"/>
                      <a:gd name="connsiteY20" fmla="*/ 678350 h 1580197"/>
                      <a:gd name="connsiteX21" fmla="*/ 317183 w 940118"/>
                      <a:gd name="connsiteY21" fmla="*/ 684847 h 1580197"/>
                      <a:gd name="connsiteX22" fmla="*/ 260985 w 940118"/>
                      <a:gd name="connsiteY22" fmla="*/ 1014413 h 1580197"/>
                      <a:gd name="connsiteX23" fmla="*/ 342900 w 940118"/>
                      <a:gd name="connsiteY23" fmla="*/ 1373505 h 1580197"/>
                      <a:gd name="connsiteX24" fmla="*/ 546735 w 940118"/>
                      <a:gd name="connsiteY24" fmla="*/ 1580197 h 1580197"/>
                      <a:gd name="connsiteX25" fmla="*/ 285750 w 940118"/>
                      <a:gd name="connsiteY25" fmla="*/ 1438275 h 1580197"/>
                      <a:gd name="connsiteX26" fmla="*/ 81915 w 940118"/>
                      <a:gd name="connsiteY26" fmla="*/ 1231583 h 1580197"/>
                      <a:gd name="connsiteX27" fmla="*/ 0 w 940118"/>
                      <a:gd name="connsiteY27" fmla="*/ 872490 h 1580197"/>
                      <a:gd name="connsiteX28" fmla="*/ 56197 w 940118"/>
                      <a:gd name="connsiteY28" fmla="*/ 542925 h 1580197"/>
                      <a:gd name="connsiteX29" fmla="*/ 62441 w 940118"/>
                      <a:gd name="connsiteY29" fmla="*/ 546321 h 1580197"/>
                      <a:gd name="connsiteX30" fmla="*/ 62617 w 940118"/>
                      <a:gd name="connsiteY30" fmla="*/ 545909 h 1580197"/>
                      <a:gd name="connsiteX31" fmla="*/ 57150 w 940118"/>
                      <a:gd name="connsiteY31" fmla="*/ 542925 h 1580197"/>
                      <a:gd name="connsiteX32" fmla="*/ 107444 w 940118"/>
                      <a:gd name="connsiteY32" fmla="*/ 431896 h 1580197"/>
                      <a:gd name="connsiteX33" fmla="*/ 106680 w 940118"/>
                      <a:gd name="connsiteY33" fmla="*/ 431483 h 1580197"/>
                      <a:gd name="connsiteX34" fmla="*/ 161925 w 940118"/>
                      <a:gd name="connsiteY34" fmla="*/ 341948 h 1580197"/>
                      <a:gd name="connsiteX35" fmla="*/ 171758 w 940118"/>
                      <a:gd name="connsiteY35" fmla="*/ 347295 h 1580197"/>
                      <a:gd name="connsiteX36" fmla="*/ 171778 w 940118"/>
                      <a:gd name="connsiteY36" fmla="*/ 347270 h 1580197"/>
                      <a:gd name="connsiteX37" fmla="*/ 161925 w 940118"/>
                      <a:gd name="connsiteY37" fmla="*/ 341948 h 1580197"/>
                      <a:gd name="connsiteX38" fmla="*/ 227648 w 940118"/>
                      <a:gd name="connsiteY38" fmla="*/ 258128 h 1580197"/>
                      <a:gd name="connsiteX39" fmla="*/ 239906 w 940118"/>
                      <a:gd name="connsiteY39" fmla="*/ 264794 h 1580197"/>
                      <a:gd name="connsiteX40" fmla="*/ 240267 w 940118"/>
                      <a:gd name="connsiteY40" fmla="*/ 264453 h 1580197"/>
                      <a:gd name="connsiteX41" fmla="*/ 228600 w 940118"/>
                      <a:gd name="connsiteY41" fmla="*/ 258128 h 1580197"/>
                      <a:gd name="connsiteX42" fmla="*/ 242888 w 940118"/>
                      <a:gd name="connsiteY42" fmla="*/ 241935 h 1580197"/>
                      <a:gd name="connsiteX43" fmla="*/ 287315 w 940118"/>
                      <a:gd name="connsiteY43" fmla="*/ 198453 h 1580197"/>
                      <a:gd name="connsiteX44" fmla="*/ 286702 w 940118"/>
                      <a:gd name="connsiteY44" fmla="*/ 198120 h 1580197"/>
                      <a:gd name="connsiteX45" fmla="*/ 359092 w 940118"/>
                      <a:gd name="connsiteY45" fmla="*/ 140970 h 1580197"/>
                      <a:gd name="connsiteX46" fmla="*/ 378434 w 940118"/>
                      <a:gd name="connsiteY46" fmla="*/ 151488 h 1580197"/>
                      <a:gd name="connsiteX47" fmla="*/ 378837 w 940118"/>
                      <a:gd name="connsiteY47" fmla="*/ 151226 h 1580197"/>
                      <a:gd name="connsiteX48" fmla="*/ 360045 w 940118"/>
                      <a:gd name="connsiteY48" fmla="*/ 140970 h 1580197"/>
                      <a:gd name="connsiteX49" fmla="*/ 486263 w 940118"/>
                      <a:gd name="connsiteY49" fmla="*/ 68845 h 1580197"/>
                      <a:gd name="connsiteX50" fmla="*/ 485775 w 940118"/>
                      <a:gd name="connsiteY50" fmla="*/ 68580 h 1580197"/>
                      <a:gd name="connsiteX51" fmla="*/ 572452 w 940118"/>
                      <a:gd name="connsiteY51" fmla="*/ 32385 h 1580197"/>
                      <a:gd name="connsiteX52" fmla="*/ 595123 w 940118"/>
                      <a:gd name="connsiteY52" fmla="*/ 44713 h 1580197"/>
                      <a:gd name="connsiteX53" fmla="*/ 595672 w 940118"/>
                      <a:gd name="connsiteY53" fmla="*/ 44538 h 1580197"/>
                      <a:gd name="connsiteX54" fmla="*/ 573405 w 940118"/>
                      <a:gd name="connsiteY54" fmla="*/ 32385 h 1580197"/>
                      <a:gd name="connsiteX55" fmla="*/ 679133 w 940118"/>
                      <a:gd name="connsiteY5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95672 w 940118"/>
                      <a:gd name="connsiteY50" fmla="*/ 44538 h 1580197"/>
                      <a:gd name="connsiteX51" fmla="*/ 573405 w 940118"/>
                      <a:gd name="connsiteY51" fmla="*/ 32385 h 1580197"/>
                      <a:gd name="connsiteX52" fmla="*/ 679133 w 940118"/>
                      <a:gd name="connsiteY5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73405 w 940118"/>
                      <a:gd name="connsiteY50" fmla="*/ 32385 h 1580197"/>
                      <a:gd name="connsiteX51" fmla="*/ 679133 w 940118"/>
                      <a:gd name="connsiteY5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486263 w 940118"/>
                      <a:gd name="connsiteY45" fmla="*/ 68845 h 1580197"/>
                      <a:gd name="connsiteX46" fmla="*/ 485775 w 940118"/>
                      <a:gd name="connsiteY46" fmla="*/ 68580 h 1580197"/>
                      <a:gd name="connsiteX47" fmla="*/ 572452 w 940118"/>
                      <a:gd name="connsiteY47" fmla="*/ 32385 h 1580197"/>
                      <a:gd name="connsiteX48" fmla="*/ 595123 w 940118"/>
                      <a:gd name="connsiteY48" fmla="*/ 44713 h 1580197"/>
                      <a:gd name="connsiteX49" fmla="*/ 573405 w 940118"/>
                      <a:gd name="connsiteY49" fmla="*/ 32385 h 1580197"/>
                      <a:gd name="connsiteX50" fmla="*/ 679133 w 940118"/>
                      <a:gd name="connsiteY5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486263 w 940118"/>
                      <a:gd name="connsiteY44" fmla="*/ 68845 h 1580197"/>
                      <a:gd name="connsiteX45" fmla="*/ 485775 w 940118"/>
                      <a:gd name="connsiteY45" fmla="*/ 68580 h 1580197"/>
                      <a:gd name="connsiteX46" fmla="*/ 572452 w 940118"/>
                      <a:gd name="connsiteY46" fmla="*/ 32385 h 1580197"/>
                      <a:gd name="connsiteX47" fmla="*/ 595123 w 940118"/>
                      <a:gd name="connsiteY47" fmla="*/ 44713 h 1580197"/>
                      <a:gd name="connsiteX48" fmla="*/ 573405 w 940118"/>
                      <a:gd name="connsiteY48" fmla="*/ 32385 h 1580197"/>
                      <a:gd name="connsiteX49" fmla="*/ 679133 w 940118"/>
                      <a:gd name="connsiteY4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486263 w 940118"/>
                      <a:gd name="connsiteY43" fmla="*/ 68845 h 1580197"/>
                      <a:gd name="connsiteX44" fmla="*/ 485775 w 940118"/>
                      <a:gd name="connsiteY44" fmla="*/ 68580 h 1580197"/>
                      <a:gd name="connsiteX45" fmla="*/ 572452 w 940118"/>
                      <a:gd name="connsiteY45" fmla="*/ 32385 h 1580197"/>
                      <a:gd name="connsiteX46" fmla="*/ 595123 w 940118"/>
                      <a:gd name="connsiteY46" fmla="*/ 44713 h 1580197"/>
                      <a:gd name="connsiteX47" fmla="*/ 573405 w 940118"/>
                      <a:gd name="connsiteY47" fmla="*/ 32385 h 1580197"/>
                      <a:gd name="connsiteX48" fmla="*/ 679133 w 940118"/>
                      <a:gd name="connsiteY4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87315 w 940118"/>
                      <a:gd name="connsiteY39" fmla="*/ 198453 h 1580197"/>
                      <a:gd name="connsiteX40" fmla="*/ 286702 w 940118"/>
                      <a:gd name="connsiteY40" fmla="*/ 198120 h 1580197"/>
                      <a:gd name="connsiteX41" fmla="*/ 359092 w 940118"/>
                      <a:gd name="connsiteY41" fmla="*/ 140970 h 1580197"/>
                      <a:gd name="connsiteX42" fmla="*/ 486263 w 940118"/>
                      <a:gd name="connsiteY42" fmla="*/ 68845 h 1580197"/>
                      <a:gd name="connsiteX43" fmla="*/ 485775 w 940118"/>
                      <a:gd name="connsiteY43" fmla="*/ 68580 h 1580197"/>
                      <a:gd name="connsiteX44" fmla="*/ 572452 w 940118"/>
                      <a:gd name="connsiteY44" fmla="*/ 32385 h 1580197"/>
                      <a:gd name="connsiteX45" fmla="*/ 595123 w 940118"/>
                      <a:gd name="connsiteY45" fmla="*/ 44713 h 1580197"/>
                      <a:gd name="connsiteX46" fmla="*/ 573405 w 940118"/>
                      <a:gd name="connsiteY46" fmla="*/ 32385 h 1580197"/>
                      <a:gd name="connsiteX47" fmla="*/ 679133 w 940118"/>
                      <a:gd name="connsiteY4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28600 w 940118"/>
                      <a:gd name="connsiteY37" fmla="*/ 258128 h 1580197"/>
                      <a:gd name="connsiteX38" fmla="*/ 287315 w 940118"/>
                      <a:gd name="connsiteY38" fmla="*/ 198453 h 1580197"/>
                      <a:gd name="connsiteX39" fmla="*/ 286702 w 940118"/>
                      <a:gd name="connsiteY39" fmla="*/ 198120 h 1580197"/>
                      <a:gd name="connsiteX40" fmla="*/ 359092 w 940118"/>
                      <a:gd name="connsiteY40" fmla="*/ 140970 h 1580197"/>
                      <a:gd name="connsiteX41" fmla="*/ 486263 w 940118"/>
                      <a:gd name="connsiteY41" fmla="*/ 68845 h 1580197"/>
                      <a:gd name="connsiteX42" fmla="*/ 485775 w 940118"/>
                      <a:gd name="connsiteY42" fmla="*/ 68580 h 1580197"/>
                      <a:gd name="connsiteX43" fmla="*/ 572452 w 940118"/>
                      <a:gd name="connsiteY43" fmla="*/ 32385 h 1580197"/>
                      <a:gd name="connsiteX44" fmla="*/ 595123 w 940118"/>
                      <a:gd name="connsiteY44" fmla="*/ 44713 h 1580197"/>
                      <a:gd name="connsiteX45" fmla="*/ 573405 w 940118"/>
                      <a:gd name="connsiteY45" fmla="*/ 32385 h 1580197"/>
                      <a:gd name="connsiteX46" fmla="*/ 679133 w 940118"/>
                      <a:gd name="connsiteY46"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87315 w 940118"/>
                      <a:gd name="connsiteY37" fmla="*/ 198453 h 1580197"/>
                      <a:gd name="connsiteX38" fmla="*/ 286702 w 940118"/>
                      <a:gd name="connsiteY38" fmla="*/ 198120 h 1580197"/>
                      <a:gd name="connsiteX39" fmla="*/ 359092 w 940118"/>
                      <a:gd name="connsiteY39" fmla="*/ 140970 h 1580197"/>
                      <a:gd name="connsiteX40" fmla="*/ 486263 w 940118"/>
                      <a:gd name="connsiteY40" fmla="*/ 68845 h 1580197"/>
                      <a:gd name="connsiteX41" fmla="*/ 485775 w 940118"/>
                      <a:gd name="connsiteY41" fmla="*/ 68580 h 1580197"/>
                      <a:gd name="connsiteX42" fmla="*/ 572452 w 940118"/>
                      <a:gd name="connsiteY42" fmla="*/ 32385 h 1580197"/>
                      <a:gd name="connsiteX43" fmla="*/ 595123 w 940118"/>
                      <a:gd name="connsiteY43" fmla="*/ 44713 h 1580197"/>
                      <a:gd name="connsiteX44" fmla="*/ 573405 w 940118"/>
                      <a:gd name="connsiteY44" fmla="*/ 32385 h 1580197"/>
                      <a:gd name="connsiteX45" fmla="*/ 679133 w 940118"/>
                      <a:gd name="connsiteY4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87315 w 940118"/>
                      <a:gd name="connsiteY36" fmla="*/ 198453 h 1580197"/>
                      <a:gd name="connsiteX37" fmla="*/ 286702 w 940118"/>
                      <a:gd name="connsiteY37" fmla="*/ 198120 h 1580197"/>
                      <a:gd name="connsiteX38" fmla="*/ 359092 w 940118"/>
                      <a:gd name="connsiteY38" fmla="*/ 140970 h 1580197"/>
                      <a:gd name="connsiteX39" fmla="*/ 486263 w 940118"/>
                      <a:gd name="connsiteY39" fmla="*/ 68845 h 1580197"/>
                      <a:gd name="connsiteX40" fmla="*/ 485775 w 940118"/>
                      <a:gd name="connsiteY40" fmla="*/ 68580 h 1580197"/>
                      <a:gd name="connsiteX41" fmla="*/ 572452 w 940118"/>
                      <a:gd name="connsiteY41" fmla="*/ 32385 h 1580197"/>
                      <a:gd name="connsiteX42" fmla="*/ 595123 w 940118"/>
                      <a:gd name="connsiteY42" fmla="*/ 44713 h 1580197"/>
                      <a:gd name="connsiteX43" fmla="*/ 573405 w 940118"/>
                      <a:gd name="connsiteY43" fmla="*/ 32385 h 1580197"/>
                      <a:gd name="connsiteX44" fmla="*/ 679133 w 940118"/>
                      <a:gd name="connsiteY44"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61925 w 940118"/>
                      <a:gd name="connsiteY33" fmla="*/ 341948 h 1580197"/>
                      <a:gd name="connsiteX34" fmla="*/ 227648 w 940118"/>
                      <a:gd name="connsiteY34" fmla="*/ 258128 h 1580197"/>
                      <a:gd name="connsiteX35" fmla="*/ 287315 w 940118"/>
                      <a:gd name="connsiteY35" fmla="*/ 198453 h 1580197"/>
                      <a:gd name="connsiteX36" fmla="*/ 286702 w 940118"/>
                      <a:gd name="connsiteY36" fmla="*/ 198120 h 1580197"/>
                      <a:gd name="connsiteX37" fmla="*/ 359092 w 940118"/>
                      <a:gd name="connsiteY37" fmla="*/ 140970 h 1580197"/>
                      <a:gd name="connsiteX38" fmla="*/ 486263 w 940118"/>
                      <a:gd name="connsiteY38" fmla="*/ 68845 h 1580197"/>
                      <a:gd name="connsiteX39" fmla="*/ 485775 w 940118"/>
                      <a:gd name="connsiteY39" fmla="*/ 68580 h 1580197"/>
                      <a:gd name="connsiteX40" fmla="*/ 572452 w 940118"/>
                      <a:gd name="connsiteY40" fmla="*/ 32385 h 1580197"/>
                      <a:gd name="connsiteX41" fmla="*/ 595123 w 940118"/>
                      <a:gd name="connsiteY41" fmla="*/ 44713 h 1580197"/>
                      <a:gd name="connsiteX42" fmla="*/ 573405 w 940118"/>
                      <a:gd name="connsiteY42" fmla="*/ 32385 h 1580197"/>
                      <a:gd name="connsiteX43" fmla="*/ 679133 w 940118"/>
                      <a:gd name="connsiteY43"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227648 w 940118"/>
                      <a:gd name="connsiteY33" fmla="*/ 258128 h 1580197"/>
                      <a:gd name="connsiteX34" fmla="*/ 287315 w 940118"/>
                      <a:gd name="connsiteY34" fmla="*/ 198453 h 1580197"/>
                      <a:gd name="connsiteX35" fmla="*/ 286702 w 940118"/>
                      <a:gd name="connsiteY35" fmla="*/ 198120 h 1580197"/>
                      <a:gd name="connsiteX36" fmla="*/ 359092 w 940118"/>
                      <a:gd name="connsiteY36" fmla="*/ 140970 h 1580197"/>
                      <a:gd name="connsiteX37" fmla="*/ 486263 w 940118"/>
                      <a:gd name="connsiteY37" fmla="*/ 68845 h 1580197"/>
                      <a:gd name="connsiteX38" fmla="*/ 485775 w 940118"/>
                      <a:gd name="connsiteY38" fmla="*/ 68580 h 1580197"/>
                      <a:gd name="connsiteX39" fmla="*/ 572452 w 940118"/>
                      <a:gd name="connsiteY39" fmla="*/ 32385 h 1580197"/>
                      <a:gd name="connsiteX40" fmla="*/ 595123 w 940118"/>
                      <a:gd name="connsiteY40" fmla="*/ 44713 h 1580197"/>
                      <a:gd name="connsiteX41" fmla="*/ 573405 w 940118"/>
                      <a:gd name="connsiteY41" fmla="*/ 32385 h 1580197"/>
                      <a:gd name="connsiteX42" fmla="*/ 679133 w 940118"/>
                      <a:gd name="connsiteY4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227648 w 940118"/>
                      <a:gd name="connsiteY32" fmla="*/ 258128 h 1580197"/>
                      <a:gd name="connsiteX33" fmla="*/ 287315 w 940118"/>
                      <a:gd name="connsiteY33" fmla="*/ 198453 h 1580197"/>
                      <a:gd name="connsiteX34" fmla="*/ 286702 w 940118"/>
                      <a:gd name="connsiteY34" fmla="*/ 198120 h 1580197"/>
                      <a:gd name="connsiteX35" fmla="*/ 359092 w 940118"/>
                      <a:gd name="connsiteY35" fmla="*/ 140970 h 1580197"/>
                      <a:gd name="connsiteX36" fmla="*/ 486263 w 940118"/>
                      <a:gd name="connsiteY36" fmla="*/ 68845 h 1580197"/>
                      <a:gd name="connsiteX37" fmla="*/ 485775 w 940118"/>
                      <a:gd name="connsiteY37" fmla="*/ 68580 h 1580197"/>
                      <a:gd name="connsiteX38" fmla="*/ 572452 w 940118"/>
                      <a:gd name="connsiteY38" fmla="*/ 32385 h 1580197"/>
                      <a:gd name="connsiteX39" fmla="*/ 595123 w 940118"/>
                      <a:gd name="connsiteY39" fmla="*/ 44713 h 1580197"/>
                      <a:gd name="connsiteX40" fmla="*/ 573405 w 940118"/>
                      <a:gd name="connsiteY40" fmla="*/ 32385 h 1580197"/>
                      <a:gd name="connsiteX41" fmla="*/ 679133 w 940118"/>
                      <a:gd name="connsiteY4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286702 w 940118"/>
                      <a:gd name="connsiteY33" fmla="*/ 198120 h 1580197"/>
                      <a:gd name="connsiteX34" fmla="*/ 359092 w 940118"/>
                      <a:gd name="connsiteY34" fmla="*/ 140970 h 1580197"/>
                      <a:gd name="connsiteX35" fmla="*/ 486263 w 940118"/>
                      <a:gd name="connsiteY35" fmla="*/ 68845 h 1580197"/>
                      <a:gd name="connsiteX36" fmla="*/ 485775 w 940118"/>
                      <a:gd name="connsiteY36" fmla="*/ 68580 h 1580197"/>
                      <a:gd name="connsiteX37" fmla="*/ 572452 w 940118"/>
                      <a:gd name="connsiteY37" fmla="*/ 32385 h 1580197"/>
                      <a:gd name="connsiteX38" fmla="*/ 595123 w 940118"/>
                      <a:gd name="connsiteY38" fmla="*/ 44713 h 1580197"/>
                      <a:gd name="connsiteX39" fmla="*/ 573405 w 940118"/>
                      <a:gd name="connsiteY39" fmla="*/ 32385 h 1580197"/>
                      <a:gd name="connsiteX40" fmla="*/ 679133 w 940118"/>
                      <a:gd name="connsiteY4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95123 w 940118"/>
                      <a:gd name="connsiteY37" fmla="*/ 44713 h 1580197"/>
                      <a:gd name="connsiteX38" fmla="*/ 573405 w 940118"/>
                      <a:gd name="connsiteY38" fmla="*/ 32385 h 1580197"/>
                      <a:gd name="connsiteX39" fmla="*/ 679133 w 940118"/>
                      <a:gd name="connsiteY3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73405 w 940118"/>
                      <a:gd name="connsiteY37" fmla="*/ 32385 h 1580197"/>
                      <a:gd name="connsiteX38" fmla="*/ 679133 w 940118"/>
                      <a:gd name="connsiteY3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05235 w 940118"/>
                      <a:gd name="connsiteY16" fmla="*/ 678350 h 1580197"/>
                      <a:gd name="connsiteX17" fmla="*/ 317183 w 940118"/>
                      <a:gd name="connsiteY17" fmla="*/ 684847 h 1580197"/>
                      <a:gd name="connsiteX18" fmla="*/ 260985 w 940118"/>
                      <a:gd name="connsiteY18" fmla="*/ 1014413 h 1580197"/>
                      <a:gd name="connsiteX19" fmla="*/ 342900 w 940118"/>
                      <a:gd name="connsiteY19" fmla="*/ 1373505 h 1580197"/>
                      <a:gd name="connsiteX20" fmla="*/ 546735 w 940118"/>
                      <a:gd name="connsiteY20" fmla="*/ 1580197 h 1580197"/>
                      <a:gd name="connsiteX21" fmla="*/ 285750 w 940118"/>
                      <a:gd name="connsiteY21" fmla="*/ 1438275 h 1580197"/>
                      <a:gd name="connsiteX22" fmla="*/ 81915 w 940118"/>
                      <a:gd name="connsiteY22" fmla="*/ 1231583 h 1580197"/>
                      <a:gd name="connsiteX23" fmla="*/ 0 w 940118"/>
                      <a:gd name="connsiteY23" fmla="*/ 872490 h 1580197"/>
                      <a:gd name="connsiteX24" fmla="*/ 56197 w 940118"/>
                      <a:gd name="connsiteY24" fmla="*/ 542925 h 1580197"/>
                      <a:gd name="connsiteX25" fmla="*/ 62441 w 940118"/>
                      <a:gd name="connsiteY25" fmla="*/ 546321 h 1580197"/>
                      <a:gd name="connsiteX26" fmla="*/ 62617 w 940118"/>
                      <a:gd name="connsiteY26" fmla="*/ 545909 h 1580197"/>
                      <a:gd name="connsiteX27" fmla="*/ 57150 w 940118"/>
                      <a:gd name="connsiteY27" fmla="*/ 542925 h 1580197"/>
                      <a:gd name="connsiteX28" fmla="*/ 107444 w 940118"/>
                      <a:gd name="connsiteY28" fmla="*/ 431896 h 1580197"/>
                      <a:gd name="connsiteX29" fmla="*/ 106680 w 940118"/>
                      <a:gd name="connsiteY29" fmla="*/ 431483 h 1580197"/>
                      <a:gd name="connsiteX30" fmla="*/ 227648 w 940118"/>
                      <a:gd name="connsiteY30" fmla="*/ 258128 h 1580197"/>
                      <a:gd name="connsiteX31" fmla="*/ 287315 w 940118"/>
                      <a:gd name="connsiteY31" fmla="*/ 198453 h 1580197"/>
                      <a:gd name="connsiteX32" fmla="*/ 359092 w 940118"/>
                      <a:gd name="connsiteY32" fmla="*/ 140970 h 1580197"/>
                      <a:gd name="connsiteX33" fmla="*/ 486263 w 940118"/>
                      <a:gd name="connsiteY33" fmla="*/ 68845 h 1580197"/>
                      <a:gd name="connsiteX34" fmla="*/ 485775 w 940118"/>
                      <a:gd name="connsiteY34" fmla="*/ 68580 h 1580197"/>
                      <a:gd name="connsiteX35" fmla="*/ 572452 w 940118"/>
                      <a:gd name="connsiteY35" fmla="*/ 32385 h 1580197"/>
                      <a:gd name="connsiteX36" fmla="*/ 573405 w 940118"/>
                      <a:gd name="connsiteY36" fmla="*/ 32385 h 1580197"/>
                      <a:gd name="connsiteX37" fmla="*/ 679133 w 940118"/>
                      <a:gd name="connsiteY3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17183 w 940118"/>
                      <a:gd name="connsiteY16" fmla="*/ 684847 h 1580197"/>
                      <a:gd name="connsiteX17" fmla="*/ 260985 w 940118"/>
                      <a:gd name="connsiteY17" fmla="*/ 1014413 h 1580197"/>
                      <a:gd name="connsiteX18" fmla="*/ 342900 w 940118"/>
                      <a:gd name="connsiteY18" fmla="*/ 1373505 h 1580197"/>
                      <a:gd name="connsiteX19" fmla="*/ 546735 w 940118"/>
                      <a:gd name="connsiteY19" fmla="*/ 1580197 h 1580197"/>
                      <a:gd name="connsiteX20" fmla="*/ 285750 w 940118"/>
                      <a:gd name="connsiteY20" fmla="*/ 1438275 h 1580197"/>
                      <a:gd name="connsiteX21" fmla="*/ 81915 w 940118"/>
                      <a:gd name="connsiteY21" fmla="*/ 1231583 h 1580197"/>
                      <a:gd name="connsiteX22" fmla="*/ 0 w 940118"/>
                      <a:gd name="connsiteY22" fmla="*/ 872490 h 1580197"/>
                      <a:gd name="connsiteX23" fmla="*/ 56197 w 940118"/>
                      <a:gd name="connsiteY23" fmla="*/ 542925 h 1580197"/>
                      <a:gd name="connsiteX24" fmla="*/ 62441 w 940118"/>
                      <a:gd name="connsiteY24" fmla="*/ 546321 h 1580197"/>
                      <a:gd name="connsiteX25" fmla="*/ 62617 w 940118"/>
                      <a:gd name="connsiteY25" fmla="*/ 545909 h 1580197"/>
                      <a:gd name="connsiteX26" fmla="*/ 57150 w 940118"/>
                      <a:gd name="connsiteY26" fmla="*/ 542925 h 1580197"/>
                      <a:gd name="connsiteX27" fmla="*/ 107444 w 940118"/>
                      <a:gd name="connsiteY27" fmla="*/ 431896 h 1580197"/>
                      <a:gd name="connsiteX28" fmla="*/ 106680 w 940118"/>
                      <a:gd name="connsiteY28" fmla="*/ 431483 h 1580197"/>
                      <a:gd name="connsiteX29" fmla="*/ 227648 w 940118"/>
                      <a:gd name="connsiteY29" fmla="*/ 258128 h 1580197"/>
                      <a:gd name="connsiteX30" fmla="*/ 287315 w 940118"/>
                      <a:gd name="connsiteY30" fmla="*/ 198453 h 1580197"/>
                      <a:gd name="connsiteX31" fmla="*/ 359092 w 940118"/>
                      <a:gd name="connsiteY31" fmla="*/ 140970 h 1580197"/>
                      <a:gd name="connsiteX32" fmla="*/ 486263 w 940118"/>
                      <a:gd name="connsiteY32" fmla="*/ 68845 h 1580197"/>
                      <a:gd name="connsiteX33" fmla="*/ 485775 w 940118"/>
                      <a:gd name="connsiteY33" fmla="*/ 68580 h 1580197"/>
                      <a:gd name="connsiteX34" fmla="*/ 572452 w 940118"/>
                      <a:gd name="connsiteY34" fmla="*/ 32385 h 1580197"/>
                      <a:gd name="connsiteX35" fmla="*/ 573405 w 940118"/>
                      <a:gd name="connsiteY35" fmla="*/ 32385 h 1580197"/>
                      <a:gd name="connsiteX36" fmla="*/ 679133 w 940118"/>
                      <a:gd name="connsiteY36" fmla="*/ 0 h 1580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40118" h="1580197">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5" name="Freeform: Shape 64">
                    <a:extLst>
                      <a:ext uri="{FF2B5EF4-FFF2-40B4-BE49-F238E27FC236}">
                        <a16:creationId xmlns:a16="http://schemas.microsoft.com/office/drawing/2014/main" id="{F9FE7BDD-9751-4BFE-99BE-5AC754AED6C6}"/>
                      </a:ext>
                    </a:extLst>
                  </p:cNvPr>
                  <p:cNvSpPr/>
                  <p:nvPr/>
                </p:nvSpPr>
                <p:spPr>
                  <a:xfrm>
                    <a:off x="2714531" y="1811829"/>
                    <a:ext cx="257174" cy="304801"/>
                  </a:xfrm>
                  <a:custGeom>
                    <a:avLst/>
                    <a:gdLst>
                      <a:gd name="connsiteX0" fmla="*/ 260985 w 257175"/>
                      <a:gd name="connsiteY0" fmla="*/ 311468 h 304800"/>
                      <a:gd name="connsiteX1" fmla="*/ 0 w 257175"/>
                      <a:gd name="connsiteY1" fmla="*/ 170497 h 304800"/>
                      <a:gd name="connsiteX2" fmla="*/ 952 w 257175"/>
                      <a:gd name="connsiteY2" fmla="*/ 0 h 304800"/>
                      <a:gd name="connsiteX3" fmla="*/ 260985 w 257175"/>
                      <a:gd name="connsiteY3" fmla="*/ 140970 h 304800"/>
                    </a:gdLst>
                    <a:ahLst/>
                    <a:cxnLst>
                      <a:cxn ang="0">
                        <a:pos x="connsiteX0" y="connsiteY0"/>
                      </a:cxn>
                      <a:cxn ang="0">
                        <a:pos x="connsiteX1" y="connsiteY1"/>
                      </a:cxn>
                      <a:cxn ang="0">
                        <a:pos x="connsiteX2" y="connsiteY2"/>
                      </a:cxn>
                      <a:cxn ang="0">
                        <a:pos x="connsiteX3" y="connsiteY3"/>
                      </a:cxn>
                    </a:cxnLst>
                    <a:rect l="l" t="t" r="r" b="b"/>
                    <a:pathLst>
                      <a:path w="257175" h="304800">
                        <a:moveTo>
                          <a:pt x="260985" y="311468"/>
                        </a:moveTo>
                        <a:lnTo>
                          <a:pt x="0" y="170497"/>
                        </a:lnTo>
                        <a:lnTo>
                          <a:pt x="952" y="0"/>
                        </a:lnTo>
                        <a:lnTo>
                          <a:pt x="260985"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grpSp>
          </p:grpSp>
        </p:grpSp>
      </p:grpSp>
      <p:grpSp>
        <p:nvGrpSpPr>
          <p:cNvPr id="129" name="Group 128">
            <a:extLst>
              <a:ext uri="{FF2B5EF4-FFF2-40B4-BE49-F238E27FC236}">
                <a16:creationId xmlns:a16="http://schemas.microsoft.com/office/drawing/2014/main" id="{78B20492-39E5-40A7-ACED-B12C9199C0A3}"/>
              </a:ext>
            </a:extLst>
          </p:cNvPr>
          <p:cNvGrpSpPr/>
          <p:nvPr userDrawn="1"/>
        </p:nvGrpSpPr>
        <p:grpSpPr>
          <a:xfrm>
            <a:off x="2049854" y="5455305"/>
            <a:ext cx="505821" cy="1063939"/>
            <a:chOff x="3554538" y="3240653"/>
            <a:chExt cx="1265482" cy="2661804"/>
          </a:xfrm>
        </p:grpSpPr>
        <p:cxnSp>
          <p:nvCxnSpPr>
            <p:cNvPr id="114" name="Straight Connector 113">
              <a:extLst>
                <a:ext uri="{FF2B5EF4-FFF2-40B4-BE49-F238E27FC236}">
                  <a16:creationId xmlns:a16="http://schemas.microsoft.com/office/drawing/2014/main" id="{C36F2E2E-EA5D-4C3D-A928-33B538657742}"/>
                </a:ext>
              </a:extLst>
            </p:cNvPr>
            <p:cNvCxnSpPr>
              <a:cxnSpLocks/>
            </p:cNvCxnSpPr>
            <p:nvPr/>
          </p:nvCxnSpPr>
          <p:spPr>
            <a:xfrm flipH="1" flipV="1">
              <a:off x="4042982" y="4338372"/>
              <a:ext cx="141951" cy="656632"/>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1D5C2ACA-1653-450B-AA0F-0BB97F26E090}"/>
                </a:ext>
              </a:extLst>
            </p:cNvPr>
            <p:cNvCxnSpPr>
              <a:cxnSpLocks/>
            </p:cNvCxnSpPr>
            <p:nvPr/>
          </p:nvCxnSpPr>
          <p:spPr>
            <a:xfrm flipV="1">
              <a:off x="4195355" y="4338370"/>
              <a:ext cx="112673" cy="649542"/>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73FA41FE-CF42-45C1-9BF0-04306DF68DF5}"/>
                </a:ext>
              </a:extLst>
            </p:cNvPr>
            <p:cNvCxnSpPr>
              <a:cxnSpLocks/>
            </p:cNvCxnSpPr>
            <p:nvPr/>
          </p:nvCxnSpPr>
          <p:spPr>
            <a:xfrm flipV="1">
              <a:off x="4191842" y="4275416"/>
              <a:ext cx="0" cy="712497"/>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grpSp>
          <p:nvGrpSpPr>
            <p:cNvPr id="128" name="Group 127">
              <a:extLst>
                <a:ext uri="{FF2B5EF4-FFF2-40B4-BE49-F238E27FC236}">
                  <a16:creationId xmlns:a16="http://schemas.microsoft.com/office/drawing/2014/main" id="{39566CF3-AE60-4521-8EAB-A6F38C25F04A}"/>
                </a:ext>
              </a:extLst>
            </p:cNvPr>
            <p:cNvGrpSpPr/>
            <p:nvPr userDrawn="1"/>
          </p:nvGrpSpPr>
          <p:grpSpPr>
            <a:xfrm>
              <a:off x="3554538" y="3240653"/>
              <a:ext cx="1265482" cy="1261388"/>
              <a:chOff x="3839004" y="3765377"/>
              <a:chExt cx="714810" cy="712498"/>
            </a:xfrm>
          </p:grpSpPr>
          <p:sp>
            <p:nvSpPr>
              <p:cNvPr id="124" name="Freeform: Shape 123">
                <a:extLst>
                  <a:ext uri="{FF2B5EF4-FFF2-40B4-BE49-F238E27FC236}">
                    <a16:creationId xmlns:a16="http://schemas.microsoft.com/office/drawing/2014/main" id="{C8C09D40-DCAB-4029-88E4-6AC240FEFF8E}"/>
                  </a:ext>
                </a:extLst>
              </p:cNvPr>
              <p:cNvSpPr/>
              <p:nvPr/>
            </p:nvSpPr>
            <p:spPr>
              <a:xfrm>
                <a:off x="3839004"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25" name="Freeform: Shape 124">
                <a:extLst>
                  <a:ext uri="{FF2B5EF4-FFF2-40B4-BE49-F238E27FC236}">
                    <a16:creationId xmlns:a16="http://schemas.microsoft.com/office/drawing/2014/main" id="{42426633-1393-44E2-AA45-46F863414611}"/>
                  </a:ext>
                </a:extLst>
              </p:cNvPr>
              <p:cNvSpPr/>
              <p:nvPr/>
            </p:nvSpPr>
            <p:spPr>
              <a:xfrm flipH="1">
                <a:off x="4192173"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26" name="Freeform: Shape 125">
                <a:extLst>
                  <a:ext uri="{FF2B5EF4-FFF2-40B4-BE49-F238E27FC236}">
                    <a16:creationId xmlns:a16="http://schemas.microsoft.com/office/drawing/2014/main" id="{F2B015FA-498B-47F6-B132-04F6C1EDCF62}"/>
                  </a:ext>
                </a:extLst>
              </p:cNvPr>
              <p:cNvSpPr/>
              <p:nvPr/>
            </p:nvSpPr>
            <p:spPr>
              <a:xfrm flipH="1">
                <a:off x="4193875"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127" name="Freeform: Shape 126">
                <a:extLst>
                  <a:ext uri="{FF2B5EF4-FFF2-40B4-BE49-F238E27FC236}">
                    <a16:creationId xmlns:a16="http://schemas.microsoft.com/office/drawing/2014/main" id="{36E07A82-657F-4FF7-88AF-B93A968F7965}"/>
                  </a:ext>
                </a:extLst>
              </p:cNvPr>
              <p:cNvSpPr/>
              <p:nvPr/>
            </p:nvSpPr>
            <p:spPr>
              <a:xfrm>
                <a:off x="3982656"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grpSp>
          <p:nvGrpSpPr>
            <p:cNvPr id="95" name="Group 94">
              <a:extLst>
                <a:ext uri="{FF2B5EF4-FFF2-40B4-BE49-F238E27FC236}">
                  <a16:creationId xmlns:a16="http://schemas.microsoft.com/office/drawing/2014/main" id="{B9BBFEF9-D843-49F1-9382-AF2855685F57}"/>
                </a:ext>
              </a:extLst>
            </p:cNvPr>
            <p:cNvGrpSpPr/>
            <p:nvPr/>
          </p:nvGrpSpPr>
          <p:grpSpPr>
            <a:xfrm>
              <a:off x="3932377" y="4966662"/>
              <a:ext cx="506449" cy="935795"/>
              <a:chOff x="12470968" y="4604322"/>
              <a:chExt cx="839142" cy="1550531"/>
            </a:xfrm>
          </p:grpSpPr>
          <p:grpSp>
            <p:nvGrpSpPr>
              <p:cNvPr id="96" name="Group 95">
                <a:extLst>
                  <a:ext uri="{FF2B5EF4-FFF2-40B4-BE49-F238E27FC236}">
                    <a16:creationId xmlns:a16="http://schemas.microsoft.com/office/drawing/2014/main" id="{B5A53FDC-4435-4C8F-900E-227254CAB58C}"/>
                  </a:ext>
                </a:extLst>
              </p:cNvPr>
              <p:cNvGrpSpPr/>
              <p:nvPr/>
            </p:nvGrpSpPr>
            <p:grpSpPr>
              <a:xfrm>
                <a:off x="12710801" y="4604322"/>
                <a:ext cx="471270" cy="1549314"/>
                <a:chOff x="2541356" y="1774680"/>
                <a:chExt cx="1106202" cy="3636668"/>
              </a:xfrm>
              <a:solidFill>
                <a:schemeClr val="bg1">
                  <a:lumMod val="75000"/>
                </a:schemeClr>
              </a:solidFill>
            </p:grpSpPr>
            <p:sp>
              <p:nvSpPr>
                <p:cNvPr id="103" name="Freeform: Shape 102">
                  <a:extLst>
                    <a:ext uri="{FF2B5EF4-FFF2-40B4-BE49-F238E27FC236}">
                      <a16:creationId xmlns:a16="http://schemas.microsoft.com/office/drawing/2014/main" id="{FF814D90-0C97-4607-AAC2-601330052B36}"/>
                    </a:ext>
                  </a:extLst>
                </p:cNvPr>
                <p:cNvSpPr/>
                <p:nvPr/>
              </p:nvSpPr>
              <p:spPr>
                <a:xfrm>
                  <a:off x="2571096" y="4597937"/>
                  <a:ext cx="402336" cy="182880"/>
                </a:xfrm>
                <a:custGeom>
                  <a:avLst/>
                  <a:gdLst>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86764 w 3480752"/>
                    <a:gd name="connsiteY4" fmla="*/ 323526 h 1560620"/>
                    <a:gd name="connsiteX5" fmla="*/ 702687 w 3480752"/>
                    <a:gd name="connsiteY5" fmla="*/ 277806 h 1560620"/>
                    <a:gd name="connsiteX6" fmla="*/ 833420 w 3480752"/>
                    <a:gd name="connsiteY6" fmla="*/ 310489 h 1560620"/>
                    <a:gd name="connsiteX7" fmla="*/ 1241959 w 3480752"/>
                    <a:gd name="connsiteY7" fmla="*/ 343172 h 1560620"/>
                    <a:gd name="connsiteX8" fmla="*/ 3480752 w 3480752"/>
                    <a:gd name="connsiteY8" fmla="*/ 1560620 h 1560620"/>
                    <a:gd name="connsiteX9" fmla="*/ 3064038 w 3480752"/>
                    <a:gd name="connsiteY9" fmla="*/ 1527929 h 1560620"/>
                    <a:gd name="connsiteX10" fmla="*/ 3057133 w 3480752"/>
                    <a:gd name="connsiteY10" fmla="*/ 1524163 h 1560620"/>
                    <a:gd name="connsiteX11" fmla="*/ 2941481 w 3480752"/>
                    <a:gd name="connsiteY11" fmla="*/ 1495246 h 1560620"/>
                    <a:gd name="connsiteX12" fmla="*/ 2881754 w 3480752"/>
                    <a:gd name="connsiteY12" fmla="*/ 1462767 h 1560620"/>
                    <a:gd name="connsiteX13" fmla="*/ 2879802 w 3480752"/>
                    <a:gd name="connsiteY13" fmla="*/ 1466146 h 1560620"/>
                    <a:gd name="connsiteX14" fmla="*/ 2933314 w 3480752"/>
                    <a:gd name="connsiteY14" fmla="*/ 1495246 h 1560620"/>
                    <a:gd name="connsiteX15" fmla="*/ 2353185 w 3480752"/>
                    <a:gd name="connsiteY15" fmla="*/ 1274639 h 1560620"/>
                    <a:gd name="connsiteX16" fmla="*/ 2238794 w 3480752"/>
                    <a:gd name="connsiteY16" fmla="*/ 1217440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02687 w 3480752"/>
                    <a:gd name="connsiteY4" fmla="*/ 277806 h 1560620"/>
                    <a:gd name="connsiteX5" fmla="*/ 833420 w 3480752"/>
                    <a:gd name="connsiteY5" fmla="*/ 310489 h 1560620"/>
                    <a:gd name="connsiteX6" fmla="*/ 1241959 w 3480752"/>
                    <a:gd name="connsiteY6" fmla="*/ 343172 h 1560620"/>
                    <a:gd name="connsiteX7" fmla="*/ 3480752 w 3480752"/>
                    <a:gd name="connsiteY7" fmla="*/ 1560620 h 1560620"/>
                    <a:gd name="connsiteX8" fmla="*/ 3064038 w 3480752"/>
                    <a:gd name="connsiteY8" fmla="*/ 1527929 h 1560620"/>
                    <a:gd name="connsiteX9" fmla="*/ 3057133 w 3480752"/>
                    <a:gd name="connsiteY9" fmla="*/ 1524163 h 1560620"/>
                    <a:gd name="connsiteX10" fmla="*/ 2941481 w 3480752"/>
                    <a:gd name="connsiteY10" fmla="*/ 1495246 h 1560620"/>
                    <a:gd name="connsiteX11" fmla="*/ 2881754 w 3480752"/>
                    <a:gd name="connsiteY11" fmla="*/ 1462767 h 1560620"/>
                    <a:gd name="connsiteX12" fmla="*/ 2879802 w 3480752"/>
                    <a:gd name="connsiteY12" fmla="*/ 1466146 h 1560620"/>
                    <a:gd name="connsiteX13" fmla="*/ 2933314 w 3480752"/>
                    <a:gd name="connsiteY13" fmla="*/ 1495246 h 1560620"/>
                    <a:gd name="connsiteX14" fmla="*/ 2353185 w 3480752"/>
                    <a:gd name="connsiteY14" fmla="*/ 1274639 h 1560620"/>
                    <a:gd name="connsiteX15" fmla="*/ 2238794 w 3480752"/>
                    <a:gd name="connsiteY15" fmla="*/ 1217440 h 1560620"/>
                    <a:gd name="connsiteX16" fmla="*/ 62916 w 3480752"/>
                    <a:gd name="connsiteY16" fmla="*/ 34213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879802 w 3480752"/>
                    <a:gd name="connsiteY11" fmla="*/ 1466146 h 1560620"/>
                    <a:gd name="connsiteX12" fmla="*/ 2933314 w 3480752"/>
                    <a:gd name="connsiteY12" fmla="*/ 1495246 h 1560620"/>
                    <a:gd name="connsiteX13" fmla="*/ 2353185 w 3480752"/>
                    <a:gd name="connsiteY13" fmla="*/ 1274639 h 1560620"/>
                    <a:gd name="connsiteX14" fmla="*/ 2238794 w 3480752"/>
                    <a:gd name="connsiteY14" fmla="*/ 1217440 h 1560620"/>
                    <a:gd name="connsiteX15" fmla="*/ 62916 w 3480752"/>
                    <a:gd name="connsiteY15" fmla="*/ 34213 h 1560620"/>
                    <a:gd name="connsiteX16" fmla="*/ 0 w 3480752"/>
                    <a:gd name="connsiteY16" fmla="*/ 0 h 1560620"/>
                    <a:gd name="connsiteX17" fmla="*/ 62916 w 3480752"/>
                    <a:gd name="connsiteY17" fmla="*/ 34213 h 1560620"/>
                    <a:gd name="connsiteX18" fmla="*/ 57199 w 3480752"/>
                    <a:gd name="connsiteY18" fmla="*/ 31661 h 1560620"/>
                    <a:gd name="connsiteX19" fmla="*/ 0 w 3480752"/>
                    <a:gd name="connsiteY19"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933314 w 3480752"/>
                    <a:gd name="connsiteY11" fmla="*/ 1495246 h 1560620"/>
                    <a:gd name="connsiteX12" fmla="*/ 2353185 w 3480752"/>
                    <a:gd name="connsiteY12" fmla="*/ 1274639 h 1560620"/>
                    <a:gd name="connsiteX13" fmla="*/ 2238794 w 3480752"/>
                    <a:gd name="connsiteY13" fmla="*/ 1217440 h 1560620"/>
                    <a:gd name="connsiteX14" fmla="*/ 62916 w 3480752"/>
                    <a:gd name="connsiteY14" fmla="*/ 34213 h 1560620"/>
                    <a:gd name="connsiteX15" fmla="*/ 0 w 3480752"/>
                    <a:gd name="connsiteY15" fmla="*/ 0 h 1560620"/>
                    <a:gd name="connsiteX16" fmla="*/ 62916 w 3480752"/>
                    <a:gd name="connsiteY16" fmla="*/ 34213 h 1560620"/>
                    <a:gd name="connsiteX17" fmla="*/ 57199 w 3480752"/>
                    <a:gd name="connsiteY17" fmla="*/ 31661 h 1560620"/>
                    <a:gd name="connsiteX18" fmla="*/ 0 w 3480752"/>
                    <a:gd name="connsiteY18"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933314 w 3480752"/>
                    <a:gd name="connsiteY10" fmla="*/ 1495246 h 1560620"/>
                    <a:gd name="connsiteX11" fmla="*/ 2353185 w 3480752"/>
                    <a:gd name="connsiteY11" fmla="*/ 1274639 h 1560620"/>
                    <a:gd name="connsiteX12" fmla="*/ 2238794 w 3480752"/>
                    <a:gd name="connsiteY12" fmla="*/ 1217440 h 1560620"/>
                    <a:gd name="connsiteX13" fmla="*/ 62916 w 3480752"/>
                    <a:gd name="connsiteY13" fmla="*/ 34213 h 1560620"/>
                    <a:gd name="connsiteX14" fmla="*/ 0 w 3480752"/>
                    <a:gd name="connsiteY14" fmla="*/ 0 h 1560620"/>
                    <a:gd name="connsiteX15" fmla="*/ 62916 w 3480752"/>
                    <a:gd name="connsiteY15" fmla="*/ 34213 h 1560620"/>
                    <a:gd name="connsiteX16" fmla="*/ 57199 w 3480752"/>
                    <a:gd name="connsiteY16" fmla="*/ 31661 h 1560620"/>
                    <a:gd name="connsiteX17" fmla="*/ 0 w 3480752"/>
                    <a:gd name="connsiteY17" fmla="*/ 0 h 1560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80752" h="1560620">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4" name="Freeform: Shape 103">
                  <a:extLst>
                    <a:ext uri="{FF2B5EF4-FFF2-40B4-BE49-F238E27FC236}">
                      <a16:creationId xmlns:a16="http://schemas.microsoft.com/office/drawing/2014/main" id="{5CDC986E-5166-4168-A33F-9175302338EE}"/>
                    </a:ext>
                  </a:extLst>
                </p:cNvPr>
                <p:cNvSpPr/>
                <p:nvPr/>
              </p:nvSpPr>
              <p:spPr>
                <a:xfrm>
                  <a:off x="3023223" y="4576005"/>
                  <a:ext cx="257175" cy="133350"/>
                </a:xfrm>
                <a:custGeom>
                  <a:avLst/>
                  <a:gdLst>
                    <a:gd name="connsiteX0" fmla="*/ 260032 w 257175"/>
                    <a:gd name="connsiteY0" fmla="*/ 141922 h 133350"/>
                    <a:gd name="connsiteX1" fmla="*/ 0 w 257175"/>
                    <a:gd name="connsiteY1" fmla="*/ 0 h 133350"/>
                    <a:gd name="connsiteX2" fmla="*/ 952 w 257175"/>
                    <a:gd name="connsiteY2" fmla="*/ 0 h 133350"/>
                    <a:gd name="connsiteX3" fmla="*/ 260032 w 257175"/>
                    <a:gd name="connsiteY3" fmla="*/ 141922 h 133350"/>
                    <a:gd name="connsiteX4" fmla="*/ 260032 w 257175"/>
                    <a:gd name="connsiteY4" fmla="*/ 141922 h 133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175" h="133350">
                      <a:moveTo>
                        <a:pt x="260032" y="141922"/>
                      </a:moveTo>
                      <a:lnTo>
                        <a:pt x="0" y="0"/>
                      </a:lnTo>
                      <a:cubicBezTo>
                        <a:pt x="0" y="0"/>
                        <a:pt x="952" y="0"/>
                        <a:pt x="952" y="0"/>
                      </a:cubicBezTo>
                      <a:lnTo>
                        <a:pt x="260032" y="141922"/>
                      </a:lnTo>
                      <a:cubicBezTo>
                        <a:pt x="260985" y="141922"/>
                        <a:pt x="260985" y="141922"/>
                        <a:pt x="260032" y="141922"/>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5" name="Freeform: Shape 104">
                  <a:extLst>
                    <a:ext uri="{FF2B5EF4-FFF2-40B4-BE49-F238E27FC236}">
                      <a16:creationId xmlns:a16="http://schemas.microsoft.com/office/drawing/2014/main" id="{736A043A-9882-426C-B69E-39C5C2F39485}"/>
                    </a:ext>
                  </a:extLst>
                </p:cNvPr>
                <p:cNvSpPr/>
                <p:nvPr/>
              </p:nvSpPr>
              <p:spPr>
                <a:xfrm>
                  <a:off x="2706138" y="4925573"/>
                  <a:ext cx="257175" cy="485775"/>
                </a:xfrm>
                <a:custGeom>
                  <a:avLst/>
                  <a:gdLst>
                    <a:gd name="connsiteX0" fmla="*/ 260033 w 257175"/>
                    <a:gd name="connsiteY0" fmla="*/ 486727 h 485775"/>
                    <a:gd name="connsiteX1" fmla="*/ 0 w 257175"/>
                    <a:gd name="connsiteY1" fmla="*/ 344805 h 485775"/>
                    <a:gd name="connsiteX2" fmla="*/ 953 w 257175"/>
                    <a:gd name="connsiteY2" fmla="*/ 0 h 485775"/>
                    <a:gd name="connsiteX3" fmla="*/ 260985 w 257175"/>
                    <a:gd name="connsiteY3" fmla="*/ 141922 h 485775"/>
                  </a:gdLst>
                  <a:ahLst/>
                  <a:cxnLst>
                    <a:cxn ang="0">
                      <a:pos x="connsiteX0" y="connsiteY0"/>
                    </a:cxn>
                    <a:cxn ang="0">
                      <a:pos x="connsiteX1" y="connsiteY1"/>
                    </a:cxn>
                    <a:cxn ang="0">
                      <a:pos x="connsiteX2" y="connsiteY2"/>
                    </a:cxn>
                    <a:cxn ang="0">
                      <a:pos x="connsiteX3" y="connsiteY3"/>
                    </a:cxn>
                  </a:cxnLst>
                  <a:rect l="l" t="t" r="r" b="b"/>
                  <a:pathLst>
                    <a:path w="257175" h="485775">
                      <a:moveTo>
                        <a:pt x="260033" y="486727"/>
                      </a:moveTo>
                      <a:lnTo>
                        <a:pt x="0" y="344805"/>
                      </a:lnTo>
                      <a:lnTo>
                        <a:pt x="953" y="0"/>
                      </a:lnTo>
                      <a:lnTo>
                        <a:pt x="260985"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6" name="Freeform: Shape 105">
                  <a:extLst>
                    <a:ext uri="{FF2B5EF4-FFF2-40B4-BE49-F238E27FC236}">
                      <a16:creationId xmlns:a16="http://schemas.microsoft.com/office/drawing/2014/main" id="{9B57B04E-7E1C-41AF-8909-ACCAE3209E4B}"/>
                    </a:ext>
                  </a:extLst>
                </p:cNvPr>
                <p:cNvSpPr/>
                <p:nvPr/>
              </p:nvSpPr>
              <p:spPr>
                <a:xfrm>
                  <a:off x="2987522" y="3640652"/>
                  <a:ext cx="660036" cy="1102854"/>
                </a:xfrm>
                <a:custGeom>
                  <a:avLst/>
                  <a:gdLst>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319882 w 661035"/>
                    <a:gd name="connsiteY29" fmla="*/ 842137 h 1099185"/>
                    <a:gd name="connsiteX30" fmla="*/ 239078 w 661035"/>
                    <a:gd name="connsiteY30" fmla="*/ 798196 h 1099185"/>
                    <a:gd name="connsiteX31" fmla="*/ 277307 w 661035"/>
                    <a:gd name="connsiteY31" fmla="*/ 750642 h 1099185"/>
                    <a:gd name="connsiteX32" fmla="*/ 277178 w 661035"/>
                    <a:gd name="connsiteY32" fmla="*/ 750571 h 1099185"/>
                    <a:gd name="connsiteX33" fmla="*/ 284798 w 661035"/>
                    <a:gd name="connsiteY33" fmla="*/ 740093 h 1099185"/>
                    <a:gd name="connsiteX34" fmla="*/ 323850 w 661035"/>
                    <a:gd name="connsiteY34" fmla="*/ 676275 h 1099185"/>
                    <a:gd name="connsiteX35" fmla="*/ 359092 w 661035"/>
                    <a:gd name="connsiteY35" fmla="*/ 597218 h 1099185"/>
                    <a:gd name="connsiteX36" fmla="*/ 220980 w 661035"/>
                    <a:gd name="connsiteY36" fmla="*/ 0 h 1099185"/>
                    <a:gd name="connsiteX37" fmla="*/ 481965 w 661035"/>
                    <a:gd name="connsiteY37" fmla="*/ 141922 h 1099185"/>
                    <a:gd name="connsiteX38" fmla="*/ 575310 w 661035"/>
                    <a:gd name="connsiteY38" fmla="*/ 214313 h 1099185"/>
                    <a:gd name="connsiteX39" fmla="*/ 661035 w 661035"/>
                    <a:gd name="connsiteY39" fmla="*/ 504825 h 1099185"/>
                    <a:gd name="connsiteX40" fmla="*/ 621030 w 661035"/>
                    <a:gd name="connsiteY40" fmla="*/ 739140 h 1099185"/>
                    <a:gd name="connsiteX41" fmla="*/ 360045 w 661035"/>
                    <a:gd name="connsiteY41" fmla="*/ 597218 h 1099185"/>
                    <a:gd name="connsiteX42" fmla="*/ 400050 w 661035"/>
                    <a:gd name="connsiteY42" fmla="*/ 362902 h 1099185"/>
                    <a:gd name="connsiteX43" fmla="*/ 314325 w 661035"/>
                    <a:gd name="connsiteY43" fmla="*/ 72390 h 1099185"/>
                    <a:gd name="connsiteX44" fmla="*/ 220980 w 661035"/>
                    <a:gd name="connsiteY44"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239078 w 661035"/>
                    <a:gd name="connsiteY29" fmla="*/ 798196 h 1099185"/>
                    <a:gd name="connsiteX30" fmla="*/ 277307 w 661035"/>
                    <a:gd name="connsiteY30" fmla="*/ 750642 h 1099185"/>
                    <a:gd name="connsiteX31" fmla="*/ 277178 w 661035"/>
                    <a:gd name="connsiteY31" fmla="*/ 750571 h 1099185"/>
                    <a:gd name="connsiteX32" fmla="*/ 284798 w 661035"/>
                    <a:gd name="connsiteY32" fmla="*/ 740093 h 1099185"/>
                    <a:gd name="connsiteX33" fmla="*/ 323850 w 661035"/>
                    <a:gd name="connsiteY33" fmla="*/ 676275 h 1099185"/>
                    <a:gd name="connsiteX34" fmla="*/ 359092 w 661035"/>
                    <a:gd name="connsiteY34" fmla="*/ 597218 h 1099185"/>
                    <a:gd name="connsiteX35" fmla="*/ 220980 w 661035"/>
                    <a:gd name="connsiteY35" fmla="*/ 0 h 1099185"/>
                    <a:gd name="connsiteX36" fmla="*/ 481965 w 661035"/>
                    <a:gd name="connsiteY36" fmla="*/ 141922 h 1099185"/>
                    <a:gd name="connsiteX37" fmla="*/ 575310 w 661035"/>
                    <a:gd name="connsiteY37" fmla="*/ 214313 h 1099185"/>
                    <a:gd name="connsiteX38" fmla="*/ 661035 w 661035"/>
                    <a:gd name="connsiteY38" fmla="*/ 504825 h 1099185"/>
                    <a:gd name="connsiteX39" fmla="*/ 621030 w 661035"/>
                    <a:gd name="connsiteY39" fmla="*/ 739140 h 1099185"/>
                    <a:gd name="connsiteX40" fmla="*/ 360045 w 661035"/>
                    <a:gd name="connsiteY40" fmla="*/ 597218 h 1099185"/>
                    <a:gd name="connsiteX41" fmla="*/ 400050 w 661035"/>
                    <a:gd name="connsiteY41" fmla="*/ 362902 h 1099185"/>
                    <a:gd name="connsiteX42" fmla="*/ 314325 w 661035"/>
                    <a:gd name="connsiteY42" fmla="*/ 72390 h 1099185"/>
                    <a:gd name="connsiteX43" fmla="*/ 220980 w 661035"/>
                    <a:gd name="connsiteY43"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500063 w 661035"/>
                    <a:gd name="connsiteY9" fmla="*/ 941070 h 1099185"/>
                    <a:gd name="connsiteX10" fmla="*/ 451485 w 661035"/>
                    <a:gd name="connsiteY10" fmla="*/ 989648 h 1099185"/>
                    <a:gd name="connsiteX11" fmla="*/ 396629 w 661035"/>
                    <a:gd name="connsiteY11" fmla="*/ 1033155 h 1099185"/>
                    <a:gd name="connsiteX12" fmla="*/ 397193 w 661035"/>
                    <a:gd name="connsiteY12" fmla="*/ 1033462 h 1099185"/>
                    <a:gd name="connsiteX13" fmla="*/ 320041 w 661035"/>
                    <a:gd name="connsiteY13" fmla="*/ 1076325 h 1099185"/>
                    <a:gd name="connsiteX14" fmla="*/ 291343 w 661035"/>
                    <a:gd name="connsiteY14" fmla="*/ 1060767 h 1099185"/>
                    <a:gd name="connsiteX15" fmla="*/ 290403 w 661035"/>
                    <a:gd name="connsiteY15" fmla="*/ 1061621 h 1099185"/>
                    <a:gd name="connsiteX16" fmla="*/ 319088 w 661035"/>
                    <a:gd name="connsiteY16" fmla="*/ 1077277 h 1099185"/>
                    <a:gd name="connsiteX17" fmla="*/ 260985 w 661035"/>
                    <a:gd name="connsiteY17" fmla="*/ 1099185 h 1099185"/>
                    <a:gd name="connsiteX18" fmla="*/ 0 w 661035"/>
                    <a:gd name="connsiteY18" fmla="*/ 957262 h 1099185"/>
                    <a:gd name="connsiteX19" fmla="*/ 59055 w 661035"/>
                    <a:gd name="connsiteY19" fmla="*/ 935355 h 1099185"/>
                    <a:gd name="connsiteX20" fmla="*/ 284314 w 661035"/>
                    <a:gd name="connsiteY20" fmla="*/ 1058298 h 1099185"/>
                    <a:gd name="connsiteX21" fmla="*/ 284516 w 661035"/>
                    <a:gd name="connsiteY21" fmla="*/ 1057066 h 1099185"/>
                    <a:gd name="connsiteX22" fmla="*/ 60008 w 661035"/>
                    <a:gd name="connsiteY22" fmla="*/ 935355 h 1099185"/>
                    <a:gd name="connsiteX23" fmla="*/ 135745 w 661035"/>
                    <a:gd name="connsiteY23" fmla="*/ 891807 h 1099185"/>
                    <a:gd name="connsiteX24" fmla="*/ 135255 w 661035"/>
                    <a:gd name="connsiteY24" fmla="*/ 891540 h 1099185"/>
                    <a:gd name="connsiteX25" fmla="*/ 190500 w 661035"/>
                    <a:gd name="connsiteY25" fmla="*/ 847725 h 1099185"/>
                    <a:gd name="connsiteX26" fmla="*/ 239078 w 661035"/>
                    <a:gd name="connsiteY26" fmla="*/ 799148 h 1099185"/>
                    <a:gd name="connsiteX27" fmla="*/ 319738 w 661035"/>
                    <a:gd name="connsiteY27" fmla="*/ 843010 h 1099185"/>
                    <a:gd name="connsiteX28" fmla="*/ 239078 w 661035"/>
                    <a:gd name="connsiteY28" fmla="*/ 798196 h 1099185"/>
                    <a:gd name="connsiteX29" fmla="*/ 277307 w 661035"/>
                    <a:gd name="connsiteY29" fmla="*/ 750642 h 1099185"/>
                    <a:gd name="connsiteX30" fmla="*/ 277178 w 661035"/>
                    <a:gd name="connsiteY30" fmla="*/ 750571 h 1099185"/>
                    <a:gd name="connsiteX31" fmla="*/ 284798 w 661035"/>
                    <a:gd name="connsiteY31" fmla="*/ 740093 h 1099185"/>
                    <a:gd name="connsiteX32" fmla="*/ 323850 w 661035"/>
                    <a:gd name="connsiteY32" fmla="*/ 676275 h 1099185"/>
                    <a:gd name="connsiteX33" fmla="*/ 359092 w 661035"/>
                    <a:gd name="connsiteY33" fmla="*/ 597218 h 1099185"/>
                    <a:gd name="connsiteX34" fmla="*/ 220980 w 661035"/>
                    <a:gd name="connsiteY34" fmla="*/ 0 h 1099185"/>
                    <a:gd name="connsiteX35" fmla="*/ 481965 w 661035"/>
                    <a:gd name="connsiteY35" fmla="*/ 141922 h 1099185"/>
                    <a:gd name="connsiteX36" fmla="*/ 575310 w 661035"/>
                    <a:gd name="connsiteY36" fmla="*/ 214313 h 1099185"/>
                    <a:gd name="connsiteX37" fmla="*/ 661035 w 661035"/>
                    <a:gd name="connsiteY37" fmla="*/ 504825 h 1099185"/>
                    <a:gd name="connsiteX38" fmla="*/ 621030 w 661035"/>
                    <a:gd name="connsiteY38" fmla="*/ 739140 h 1099185"/>
                    <a:gd name="connsiteX39" fmla="*/ 360045 w 661035"/>
                    <a:gd name="connsiteY39" fmla="*/ 597218 h 1099185"/>
                    <a:gd name="connsiteX40" fmla="*/ 400050 w 661035"/>
                    <a:gd name="connsiteY40" fmla="*/ 362902 h 1099185"/>
                    <a:gd name="connsiteX41" fmla="*/ 314325 w 661035"/>
                    <a:gd name="connsiteY41" fmla="*/ 72390 h 1099185"/>
                    <a:gd name="connsiteX42" fmla="*/ 220980 w 661035"/>
                    <a:gd name="connsiteY42"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319738 w 661035"/>
                    <a:gd name="connsiteY26" fmla="*/ 843010 h 1099185"/>
                    <a:gd name="connsiteX27" fmla="*/ 239078 w 661035"/>
                    <a:gd name="connsiteY27" fmla="*/ 798196 h 1099185"/>
                    <a:gd name="connsiteX28" fmla="*/ 277307 w 661035"/>
                    <a:gd name="connsiteY28" fmla="*/ 750642 h 1099185"/>
                    <a:gd name="connsiteX29" fmla="*/ 277178 w 661035"/>
                    <a:gd name="connsiteY29" fmla="*/ 750571 h 1099185"/>
                    <a:gd name="connsiteX30" fmla="*/ 284798 w 661035"/>
                    <a:gd name="connsiteY30" fmla="*/ 740093 h 1099185"/>
                    <a:gd name="connsiteX31" fmla="*/ 323850 w 661035"/>
                    <a:gd name="connsiteY31" fmla="*/ 676275 h 1099185"/>
                    <a:gd name="connsiteX32" fmla="*/ 359092 w 661035"/>
                    <a:gd name="connsiteY32" fmla="*/ 597218 h 1099185"/>
                    <a:gd name="connsiteX33" fmla="*/ 220980 w 661035"/>
                    <a:gd name="connsiteY33" fmla="*/ 0 h 1099185"/>
                    <a:gd name="connsiteX34" fmla="*/ 481965 w 661035"/>
                    <a:gd name="connsiteY34" fmla="*/ 141922 h 1099185"/>
                    <a:gd name="connsiteX35" fmla="*/ 575310 w 661035"/>
                    <a:gd name="connsiteY35" fmla="*/ 214313 h 1099185"/>
                    <a:gd name="connsiteX36" fmla="*/ 661035 w 661035"/>
                    <a:gd name="connsiteY36" fmla="*/ 504825 h 1099185"/>
                    <a:gd name="connsiteX37" fmla="*/ 621030 w 661035"/>
                    <a:gd name="connsiteY37" fmla="*/ 739140 h 1099185"/>
                    <a:gd name="connsiteX38" fmla="*/ 360045 w 661035"/>
                    <a:gd name="connsiteY38" fmla="*/ 597218 h 1099185"/>
                    <a:gd name="connsiteX39" fmla="*/ 400050 w 661035"/>
                    <a:gd name="connsiteY39" fmla="*/ 362902 h 1099185"/>
                    <a:gd name="connsiteX40" fmla="*/ 314325 w 661035"/>
                    <a:gd name="connsiteY40" fmla="*/ 72390 h 1099185"/>
                    <a:gd name="connsiteX41" fmla="*/ 220980 w 661035"/>
                    <a:gd name="connsiteY41"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239078 w 661035"/>
                    <a:gd name="connsiteY26" fmla="*/ 798196 h 1099185"/>
                    <a:gd name="connsiteX27" fmla="*/ 277307 w 661035"/>
                    <a:gd name="connsiteY27" fmla="*/ 750642 h 1099185"/>
                    <a:gd name="connsiteX28" fmla="*/ 277178 w 661035"/>
                    <a:gd name="connsiteY28" fmla="*/ 750571 h 1099185"/>
                    <a:gd name="connsiteX29" fmla="*/ 284798 w 661035"/>
                    <a:gd name="connsiteY29" fmla="*/ 740093 h 1099185"/>
                    <a:gd name="connsiteX30" fmla="*/ 323850 w 661035"/>
                    <a:gd name="connsiteY30" fmla="*/ 676275 h 1099185"/>
                    <a:gd name="connsiteX31" fmla="*/ 359092 w 661035"/>
                    <a:gd name="connsiteY31" fmla="*/ 597218 h 1099185"/>
                    <a:gd name="connsiteX32" fmla="*/ 220980 w 661035"/>
                    <a:gd name="connsiteY32" fmla="*/ 0 h 1099185"/>
                    <a:gd name="connsiteX33" fmla="*/ 481965 w 661035"/>
                    <a:gd name="connsiteY33" fmla="*/ 141922 h 1099185"/>
                    <a:gd name="connsiteX34" fmla="*/ 575310 w 661035"/>
                    <a:gd name="connsiteY34" fmla="*/ 214313 h 1099185"/>
                    <a:gd name="connsiteX35" fmla="*/ 661035 w 661035"/>
                    <a:gd name="connsiteY35" fmla="*/ 504825 h 1099185"/>
                    <a:gd name="connsiteX36" fmla="*/ 621030 w 661035"/>
                    <a:gd name="connsiteY36" fmla="*/ 739140 h 1099185"/>
                    <a:gd name="connsiteX37" fmla="*/ 360045 w 661035"/>
                    <a:gd name="connsiteY37" fmla="*/ 597218 h 1099185"/>
                    <a:gd name="connsiteX38" fmla="*/ 400050 w 661035"/>
                    <a:gd name="connsiteY38" fmla="*/ 362902 h 1099185"/>
                    <a:gd name="connsiteX39" fmla="*/ 314325 w 661035"/>
                    <a:gd name="connsiteY39" fmla="*/ 72390 h 1099185"/>
                    <a:gd name="connsiteX40" fmla="*/ 220980 w 661035"/>
                    <a:gd name="connsiteY40"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60008 w 661035"/>
                    <a:gd name="connsiteY20" fmla="*/ 935355 h 1099185"/>
                    <a:gd name="connsiteX21" fmla="*/ 135745 w 661035"/>
                    <a:gd name="connsiteY21" fmla="*/ 891807 h 1099185"/>
                    <a:gd name="connsiteX22" fmla="*/ 135255 w 661035"/>
                    <a:gd name="connsiteY22" fmla="*/ 891540 h 1099185"/>
                    <a:gd name="connsiteX23" fmla="*/ 190500 w 661035"/>
                    <a:gd name="connsiteY23" fmla="*/ 847725 h 1099185"/>
                    <a:gd name="connsiteX24" fmla="*/ 239078 w 661035"/>
                    <a:gd name="connsiteY24" fmla="*/ 799148 h 1099185"/>
                    <a:gd name="connsiteX25" fmla="*/ 239078 w 661035"/>
                    <a:gd name="connsiteY25" fmla="*/ 798196 h 1099185"/>
                    <a:gd name="connsiteX26" fmla="*/ 277307 w 661035"/>
                    <a:gd name="connsiteY26" fmla="*/ 750642 h 1099185"/>
                    <a:gd name="connsiteX27" fmla="*/ 277178 w 661035"/>
                    <a:gd name="connsiteY27" fmla="*/ 750571 h 1099185"/>
                    <a:gd name="connsiteX28" fmla="*/ 284798 w 661035"/>
                    <a:gd name="connsiteY28" fmla="*/ 740093 h 1099185"/>
                    <a:gd name="connsiteX29" fmla="*/ 323850 w 661035"/>
                    <a:gd name="connsiteY29" fmla="*/ 676275 h 1099185"/>
                    <a:gd name="connsiteX30" fmla="*/ 359092 w 661035"/>
                    <a:gd name="connsiteY30" fmla="*/ 597218 h 1099185"/>
                    <a:gd name="connsiteX31" fmla="*/ 220980 w 661035"/>
                    <a:gd name="connsiteY31" fmla="*/ 0 h 1099185"/>
                    <a:gd name="connsiteX32" fmla="*/ 481965 w 661035"/>
                    <a:gd name="connsiteY32" fmla="*/ 141922 h 1099185"/>
                    <a:gd name="connsiteX33" fmla="*/ 575310 w 661035"/>
                    <a:gd name="connsiteY33" fmla="*/ 214313 h 1099185"/>
                    <a:gd name="connsiteX34" fmla="*/ 661035 w 661035"/>
                    <a:gd name="connsiteY34" fmla="*/ 504825 h 1099185"/>
                    <a:gd name="connsiteX35" fmla="*/ 621030 w 661035"/>
                    <a:gd name="connsiteY35" fmla="*/ 739140 h 1099185"/>
                    <a:gd name="connsiteX36" fmla="*/ 360045 w 661035"/>
                    <a:gd name="connsiteY36" fmla="*/ 597218 h 1099185"/>
                    <a:gd name="connsiteX37" fmla="*/ 400050 w 661035"/>
                    <a:gd name="connsiteY37" fmla="*/ 362902 h 1099185"/>
                    <a:gd name="connsiteX38" fmla="*/ 314325 w 661035"/>
                    <a:gd name="connsiteY38" fmla="*/ 72390 h 1099185"/>
                    <a:gd name="connsiteX39" fmla="*/ 220980 w 661035"/>
                    <a:gd name="connsiteY39"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60008 w 661035"/>
                    <a:gd name="connsiteY19" fmla="*/ 935355 h 1099185"/>
                    <a:gd name="connsiteX20" fmla="*/ 135745 w 661035"/>
                    <a:gd name="connsiteY20" fmla="*/ 891807 h 1099185"/>
                    <a:gd name="connsiteX21" fmla="*/ 135255 w 661035"/>
                    <a:gd name="connsiteY21" fmla="*/ 891540 h 1099185"/>
                    <a:gd name="connsiteX22" fmla="*/ 190500 w 661035"/>
                    <a:gd name="connsiteY22" fmla="*/ 847725 h 1099185"/>
                    <a:gd name="connsiteX23" fmla="*/ 239078 w 661035"/>
                    <a:gd name="connsiteY23" fmla="*/ 799148 h 1099185"/>
                    <a:gd name="connsiteX24" fmla="*/ 239078 w 661035"/>
                    <a:gd name="connsiteY24" fmla="*/ 798196 h 1099185"/>
                    <a:gd name="connsiteX25" fmla="*/ 277307 w 661035"/>
                    <a:gd name="connsiteY25" fmla="*/ 750642 h 1099185"/>
                    <a:gd name="connsiteX26" fmla="*/ 277178 w 661035"/>
                    <a:gd name="connsiteY26" fmla="*/ 750571 h 1099185"/>
                    <a:gd name="connsiteX27" fmla="*/ 284798 w 661035"/>
                    <a:gd name="connsiteY27" fmla="*/ 740093 h 1099185"/>
                    <a:gd name="connsiteX28" fmla="*/ 323850 w 661035"/>
                    <a:gd name="connsiteY28" fmla="*/ 676275 h 1099185"/>
                    <a:gd name="connsiteX29" fmla="*/ 359092 w 661035"/>
                    <a:gd name="connsiteY29" fmla="*/ 597218 h 1099185"/>
                    <a:gd name="connsiteX30" fmla="*/ 220980 w 661035"/>
                    <a:gd name="connsiteY30" fmla="*/ 0 h 1099185"/>
                    <a:gd name="connsiteX31" fmla="*/ 481965 w 661035"/>
                    <a:gd name="connsiteY31" fmla="*/ 141922 h 1099185"/>
                    <a:gd name="connsiteX32" fmla="*/ 575310 w 661035"/>
                    <a:gd name="connsiteY32" fmla="*/ 214313 h 1099185"/>
                    <a:gd name="connsiteX33" fmla="*/ 661035 w 661035"/>
                    <a:gd name="connsiteY33" fmla="*/ 504825 h 1099185"/>
                    <a:gd name="connsiteX34" fmla="*/ 621030 w 661035"/>
                    <a:gd name="connsiteY34" fmla="*/ 739140 h 1099185"/>
                    <a:gd name="connsiteX35" fmla="*/ 360045 w 661035"/>
                    <a:gd name="connsiteY35" fmla="*/ 597218 h 1099185"/>
                    <a:gd name="connsiteX36" fmla="*/ 400050 w 661035"/>
                    <a:gd name="connsiteY36" fmla="*/ 362902 h 1099185"/>
                    <a:gd name="connsiteX37" fmla="*/ 314325 w 661035"/>
                    <a:gd name="connsiteY37" fmla="*/ 72390 h 1099185"/>
                    <a:gd name="connsiteX38" fmla="*/ 220980 w 661035"/>
                    <a:gd name="connsiteY38"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319088 w 661035"/>
                    <a:gd name="connsiteY14" fmla="*/ 1077277 h 1099185"/>
                    <a:gd name="connsiteX15" fmla="*/ 260985 w 661035"/>
                    <a:gd name="connsiteY15" fmla="*/ 1099185 h 1099185"/>
                    <a:gd name="connsiteX16" fmla="*/ 0 w 661035"/>
                    <a:gd name="connsiteY16" fmla="*/ 957262 h 1099185"/>
                    <a:gd name="connsiteX17" fmla="*/ 59055 w 661035"/>
                    <a:gd name="connsiteY17" fmla="*/ 935355 h 1099185"/>
                    <a:gd name="connsiteX18" fmla="*/ 60008 w 661035"/>
                    <a:gd name="connsiteY18" fmla="*/ 935355 h 1099185"/>
                    <a:gd name="connsiteX19" fmla="*/ 135745 w 661035"/>
                    <a:gd name="connsiteY19" fmla="*/ 891807 h 1099185"/>
                    <a:gd name="connsiteX20" fmla="*/ 135255 w 661035"/>
                    <a:gd name="connsiteY20" fmla="*/ 891540 h 1099185"/>
                    <a:gd name="connsiteX21" fmla="*/ 190500 w 661035"/>
                    <a:gd name="connsiteY21" fmla="*/ 847725 h 1099185"/>
                    <a:gd name="connsiteX22" fmla="*/ 239078 w 661035"/>
                    <a:gd name="connsiteY22" fmla="*/ 799148 h 1099185"/>
                    <a:gd name="connsiteX23" fmla="*/ 239078 w 661035"/>
                    <a:gd name="connsiteY23" fmla="*/ 798196 h 1099185"/>
                    <a:gd name="connsiteX24" fmla="*/ 277307 w 661035"/>
                    <a:gd name="connsiteY24" fmla="*/ 750642 h 1099185"/>
                    <a:gd name="connsiteX25" fmla="*/ 277178 w 661035"/>
                    <a:gd name="connsiteY25" fmla="*/ 750571 h 1099185"/>
                    <a:gd name="connsiteX26" fmla="*/ 284798 w 661035"/>
                    <a:gd name="connsiteY26" fmla="*/ 740093 h 1099185"/>
                    <a:gd name="connsiteX27" fmla="*/ 323850 w 661035"/>
                    <a:gd name="connsiteY27" fmla="*/ 676275 h 1099185"/>
                    <a:gd name="connsiteX28" fmla="*/ 359092 w 661035"/>
                    <a:gd name="connsiteY28" fmla="*/ 597218 h 1099185"/>
                    <a:gd name="connsiteX29" fmla="*/ 220980 w 661035"/>
                    <a:gd name="connsiteY29" fmla="*/ 0 h 1099185"/>
                    <a:gd name="connsiteX30" fmla="*/ 481965 w 661035"/>
                    <a:gd name="connsiteY30" fmla="*/ 141922 h 1099185"/>
                    <a:gd name="connsiteX31" fmla="*/ 575310 w 661035"/>
                    <a:gd name="connsiteY31" fmla="*/ 214313 h 1099185"/>
                    <a:gd name="connsiteX32" fmla="*/ 661035 w 661035"/>
                    <a:gd name="connsiteY32" fmla="*/ 504825 h 1099185"/>
                    <a:gd name="connsiteX33" fmla="*/ 621030 w 661035"/>
                    <a:gd name="connsiteY33" fmla="*/ 739140 h 1099185"/>
                    <a:gd name="connsiteX34" fmla="*/ 360045 w 661035"/>
                    <a:gd name="connsiteY34" fmla="*/ 597218 h 1099185"/>
                    <a:gd name="connsiteX35" fmla="*/ 400050 w 661035"/>
                    <a:gd name="connsiteY35" fmla="*/ 362902 h 1099185"/>
                    <a:gd name="connsiteX36" fmla="*/ 314325 w 661035"/>
                    <a:gd name="connsiteY36" fmla="*/ 72390 h 1099185"/>
                    <a:gd name="connsiteX37" fmla="*/ 220980 w 661035"/>
                    <a:gd name="connsiteY37"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319088 w 661035"/>
                    <a:gd name="connsiteY13" fmla="*/ 1077277 h 1099185"/>
                    <a:gd name="connsiteX14" fmla="*/ 260985 w 661035"/>
                    <a:gd name="connsiteY14" fmla="*/ 1099185 h 1099185"/>
                    <a:gd name="connsiteX15" fmla="*/ 0 w 661035"/>
                    <a:gd name="connsiteY15" fmla="*/ 957262 h 1099185"/>
                    <a:gd name="connsiteX16" fmla="*/ 59055 w 661035"/>
                    <a:gd name="connsiteY16" fmla="*/ 935355 h 1099185"/>
                    <a:gd name="connsiteX17" fmla="*/ 60008 w 661035"/>
                    <a:gd name="connsiteY17" fmla="*/ 935355 h 1099185"/>
                    <a:gd name="connsiteX18" fmla="*/ 135745 w 661035"/>
                    <a:gd name="connsiteY18" fmla="*/ 891807 h 1099185"/>
                    <a:gd name="connsiteX19" fmla="*/ 135255 w 661035"/>
                    <a:gd name="connsiteY19" fmla="*/ 891540 h 1099185"/>
                    <a:gd name="connsiteX20" fmla="*/ 190500 w 661035"/>
                    <a:gd name="connsiteY20" fmla="*/ 847725 h 1099185"/>
                    <a:gd name="connsiteX21" fmla="*/ 239078 w 661035"/>
                    <a:gd name="connsiteY21" fmla="*/ 799148 h 1099185"/>
                    <a:gd name="connsiteX22" fmla="*/ 239078 w 661035"/>
                    <a:gd name="connsiteY22" fmla="*/ 798196 h 1099185"/>
                    <a:gd name="connsiteX23" fmla="*/ 277307 w 661035"/>
                    <a:gd name="connsiteY23" fmla="*/ 750642 h 1099185"/>
                    <a:gd name="connsiteX24" fmla="*/ 277178 w 661035"/>
                    <a:gd name="connsiteY24" fmla="*/ 750571 h 1099185"/>
                    <a:gd name="connsiteX25" fmla="*/ 284798 w 661035"/>
                    <a:gd name="connsiteY25" fmla="*/ 740093 h 1099185"/>
                    <a:gd name="connsiteX26" fmla="*/ 323850 w 661035"/>
                    <a:gd name="connsiteY26" fmla="*/ 676275 h 1099185"/>
                    <a:gd name="connsiteX27" fmla="*/ 359092 w 661035"/>
                    <a:gd name="connsiteY27" fmla="*/ 597218 h 1099185"/>
                    <a:gd name="connsiteX28" fmla="*/ 220980 w 661035"/>
                    <a:gd name="connsiteY28" fmla="*/ 0 h 1099185"/>
                    <a:gd name="connsiteX29" fmla="*/ 481965 w 661035"/>
                    <a:gd name="connsiteY29" fmla="*/ 141922 h 1099185"/>
                    <a:gd name="connsiteX30" fmla="*/ 575310 w 661035"/>
                    <a:gd name="connsiteY30" fmla="*/ 214313 h 1099185"/>
                    <a:gd name="connsiteX31" fmla="*/ 661035 w 661035"/>
                    <a:gd name="connsiteY31" fmla="*/ 504825 h 1099185"/>
                    <a:gd name="connsiteX32" fmla="*/ 621030 w 661035"/>
                    <a:gd name="connsiteY32" fmla="*/ 739140 h 1099185"/>
                    <a:gd name="connsiteX33" fmla="*/ 360045 w 661035"/>
                    <a:gd name="connsiteY33" fmla="*/ 597218 h 1099185"/>
                    <a:gd name="connsiteX34" fmla="*/ 400050 w 661035"/>
                    <a:gd name="connsiteY34" fmla="*/ 362902 h 1099185"/>
                    <a:gd name="connsiteX35" fmla="*/ 314325 w 661035"/>
                    <a:gd name="connsiteY35" fmla="*/ 72390 h 1099185"/>
                    <a:gd name="connsiteX36" fmla="*/ 220980 w 661035"/>
                    <a:gd name="connsiteY36" fmla="*/ 0 h 1099185"/>
                    <a:gd name="connsiteX0" fmla="*/ 359092 w 661035"/>
                    <a:gd name="connsiteY0" fmla="*/ 597218 h 1112468"/>
                    <a:gd name="connsiteX1" fmla="*/ 620078 w 661035"/>
                    <a:gd name="connsiteY1" fmla="*/ 739140 h 1112468"/>
                    <a:gd name="connsiteX2" fmla="*/ 584835 w 661035"/>
                    <a:gd name="connsiteY2" fmla="*/ 818198 h 1112468"/>
                    <a:gd name="connsiteX3" fmla="*/ 584836 w 661035"/>
                    <a:gd name="connsiteY3" fmla="*/ 818198 h 1112468"/>
                    <a:gd name="connsiteX4" fmla="*/ 545783 w 661035"/>
                    <a:gd name="connsiteY4" fmla="*/ 882015 h 1112468"/>
                    <a:gd name="connsiteX5" fmla="*/ 538930 w 661035"/>
                    <a:gd name="connsiteY5" fmla="*/ 891439 h 1112468"/>
                    <a:gd name="connsiteX6" fmla="*/ 539116 w 661035"/>
                    <a:gd name="connsiteY6" fmla="*/ 891540 h 1112468"/>
                    <a:gd name="connsiteX7" fmla="*/ 500063 w 661035"/>
                    <a:gd name="connsiteY7" fmla="*/ 940118 h 1112468"/>
                    <a:gd name="connsiteX8" fmla="*/ 500063 w 661035"/>
                    <a:gd name="connsiteY8" fmla="*/ 941070 h 1112468"/>
                    <a:gd name="connsiteX9" fmla="*/ 451485 w 661035"/>
                    <a:gd name="connsiteY9" fmla="*/ 989648 h 1112468"/>
                    <a:gd name="connsiteX10" fmla="*/ 396629 w 661035"/>
                    <a:gd name="connsiteY10" fmla="*/ 1033155 h 1112468"/>
                    <a:gd name="connsiteX11" fmla="*/ 397193 w 661035"/>
                    <a:gd name="connsiteY11" fmla="*/ 1033462 h 1112468"/>
                    <a:gd name="connsiteX12" fmla="*/ 320041 w 661035"/>
                    <a:gd name="connsiteY12" fmla="*/ 1076325 h 1112468"/>
                    <a:gd name="connsiteX13" fmla="*/ 319088 w 661035"/>
                    <a:gd name="connsiteY13" fmla="*/ 1077277 h 1112468"/>
                    <a:gd name="connsiteX14" fmla="*/ 247796 w 661035"/>
                    <a:gd name="connsiteY14" fmla="*/ 1112468 h 1112468"/>
                    <a:gd name="connsiteX15" fmla="*/ 0 w 661035"/>
                    <a:gd name="connsiteY15" fmla="*/ 957262 h 1112468"/>
                    <a:gd name="connsiteX16" fmla="*/ 59055 w 661035"/>
                    <a:gd name="connsiteY16" fmla="*/ 935355 h 1112468"/>
                    <a:gd name="connsiteX17" fmla="*/ 60008 w 661035"/>
                    <a:gd name="connsiteY17" fmla="*/ 935355 h 1112468"/>
                    <a:gd name="connsiteX18" fmla="*/ 135745 w 661035"/>
                    <a:gd name="connsiteY18" fmla="*/ 891807 h 1112468"/>
                    <a:gd name="connsiteX19" fmla="*/ 135255 w 661035"/>
                    <a:gd name="connsiteY19" fmla="*/ 891540 h 1112468"/>
                    <a:gd name="connsiteX20" fmla="*/ 190500 w 661035"/>
                    <a:gd name="connsiteY20" fmla="*/ 847725 h 1112468"/>
                    <a:gd name="connsiteX21" fmla="*/ 239078 w 661035"/>
                    <a:gd name="connsiteY21" fmla="*/ 799148 h 1112468"/>
                    <a:gd name="connsiteX22" fmla="*/ 239078 w 661035"/>
                    <a:gd name="connsiteY22" fmla="*/ 798196 h 1112468"/>
                    <a:gd name="connsiteX23" fmla="*/ 277307 w 661035"/>
                    <a:gd name="connsiteY23" fmla="*/ 750642 h 1112468"/>
                    <a:gd name="connsiteX24" fmla="*/ 277178 w 661035"/>
                    <a:gd name="connsiteY24" fmla="*/ 750571 h 1112468"/>
                    <a:gd name="connsiteX25" fmla="*/ 284798 w 661035"/>
                    <a:gd name="connsiteY25" fmla="*/ 740093 h 1112468"/>
                    <a:gd name="connsiteX26" fmla="*/ 323850 w 661035"/>
                    <a:gd name="connsiteY26" fmla="*/ 676275 h 1112468"/>
                    <a:gd name="connsiteX27" fmla="*/ 359092 w 661035"/>
                    <a:gd name="connsiteY27" fmla="*/ 597218 h 1112468"/>
                    <a:gd name="connsiteX28" fmla="*/ 220980 w 661035"/>
                    <a:gd name="connsiteY28" fmla="*/ 0 h 1112468"/>
                    <a:gd name="connsiteX29" fmla="*/ 481965 w 661035"/>
                    <a:gd name="connsiteY29" fmla="*/ 141922 h 1112468"/>
                    <a:gd name="connsiteX30" fmla="*/ 575310 w 661035"/>
                    <a:gd name="connsiteY30" fmla="*/ 214313 h 1112468"/>
                    <a:gd name="connsiteX31" fmla="*/ 661035 w 661035"/>
                    <a:gd name="connsiteY31" fmla="*/ 504825 h 1112468"/>
                    <a:gd name="connsiteX32" fmla="*/ 621030 w 661035"/>
                    <a:gd name="connsiteY32" fmla="*/ 739140 h 1112468"/>
                    <a:gd name="connsiteX33" fmla="*/ 360045 w 661035"/>
                    <a:gd name="connsiteY33" fmla="*/ 597218 h 1112468"/>
                    <a:gd name="connsiteX34" fmla="*/ 400050 w 661035"/>
                    <a:gd name="connsiteY34" fmla="*/ 362902 h 1112468"/>
                    <a:gd name="connsiteX35" fmla="*/ 314325 w 661035"/>
                    <a:gd name="connsiteY35" fmla="*/ 72390 h 1112468"/>
                    <a:gd name="connsiteX36" fmla="*/ 220980 w 661035"/>
                    <a:gd name="connsiteY36" fmla="*/ 0 h 111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61035" h="1112468">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grpFill/>
                <a:ln w="9525" cap="flat">
                  <a:noFill/>
                  <a:prstDash val="solid"/>
                  <a:miter/>
                </a:ln>
              </p:spPr>
              <p:txBody>
                <a:bodyPr rtlCol="0" anchor="ctr"/>
                <a:lstStyle/>
                <a:p>
                  <a:pPr defTabSz="1219170"/>
                  <a:endParaRPr lang="en-US" sz="1800" dirty="0">
                    <a:solidFill>
                      <a:prstClr val="black"/>
                    </a:solidFill>
                  </a:endParaRPr>
                </a:p>
              </p:txBody>
            </p:sp>
            <p:sp>
              <p:nvSpPr>
                <p:cNvPr id="107" name="Freeform: Shape 106">
                  <a:extLst>
                    <a:ext uri="{FF2B5EF4-FFF2-40B4-BE49-F238E27FC236}">
                      <a16:creationId xmlns:a16="http://schemas.microsoft.com/office/drawing/2014/main" id="{7D4AEE08-715B-4FC1-9775-92666F4B3616}"/>
                    </a:ext>
                  </a:extLst>
                </p:cNvPr>
                <p:cNvSpPr/>
                <p:nvPr/>
              </p:nvSpPr>
              <p:spPr>
                <a:xfrm>
                  <a:off x="2967026" y="3229268"/>
                  <a:ext cx="673417" cy="247650"/>
                </a:xfrm>
                <a:custGeom>
                  <a:avLst/>
                  <a:gdLst>
                    <a:gd name="connsiteX0" fmla="*/ 261937 w 673417"/>
                    <a:gd name="connsiteY0" fmla="*/ 45720 h 247650"/>
                    <a:gd name="connsiteX1" fmla="*/ 288607 w 673417"/>
                    <a:gd name="connsiteY1" fmla="*/ 53340 h 247650"/>
                    <a:gd name="connsiteX2" fmla="*/ 387667 w 673417"/>
                    <a:gd name="connsiteY2" fmla="*/ 93345 h 247650"/>
                    <a:gd name="connsiteX3" fmla="*/ 412432 w 673417"/>
                    <a:gd name="connsiteY3" fmla="*/ 105728 h 247650"/>
                    <a:gd name="connsiteX4" fmla="*/ 673417 w 673417"/>
                    <a:gd name="connsiteY4" fmla="*/ 247650 h 247650"/>
                    <a:gd name="connsiteX5" fmla="*/ 647700 w 673417"/>
                    <a:gd name="connsiteY5" fmla="*/ 235267 h 247650"/>
                    <a:gd name="connsiteX6" fmla="*/ 644991 w 673417"/>
                    <a:gd name="connsiteY6" fmla="*/ 233789 h 247650"/>
                    <a:gd name="connsiteX7" fmla="*/ 549592 w 673417"/>
                    <a:gd name="connsiteY7" fmla="*/ 195262 h 247650"/>
                    <a:gd name="connsiteX8" fmla="*/ 522922 w 673417"/>
                    <a:gd name="connsiteY8" fmla="*/ 186690 h 247650"/>
                    <a:gd name="connsiteX9" fmla="*/ 0 w 673417"/>
                    <a:gd name="connsiteY9" fmla="*/ 0 h 247650"/>
                    <a:gd name="connsiteX10" fmla="*/ 80010 w 673417"/>
                    <a:gd name="connsiteY10" fmla="*/ 11430 h 247650"/>
                    <a:gd name="connsiteX11" fmla="*/ 80421 w 673417"/>
                    <a:gd name="connsiteY11" fmla="*/ 11654 h 247650"/>
                    <a:gd name="connsiteX12" fmla="*/ 185499 w 673417"/>
                    <a:gd name="connsiteY12" fmla="*/ 28933 h 247650"/>
                    <a:gd name="connsiteX13" fmla="*/ 261937 w 673417"/>
                    <a:gd name="connsiteY13" fmla="*/ 45720 h 247650"/>
                    <a:gd name="connsiteX14" fmla="*/ 522922 w 673417"/>
                    <a:gd name="connsiteY14" fmla="*/ 187643 h 247650"/>
                    <a:gd name="connsiteX15" fmla="*/ 340042 w 673417"/>
                    <a:gd name="connsiteY15" fmla="*/ 153353 h 247650"/>
                    <a:gd name="connsiteX16" fmla="*/ 260985 w 673417"/>
                    <a:gd name="connsiteY16" fmla="*/ 141923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3417" h="247650">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8" name="Freeform: Shape 107">
                  <a:extLst>
                    <a:ext uri="{FF2B5EF4-FFF2-40B4-BE49-F238E27FC236}">
                      <a16:creationId xmlns:a16="http://schemas.microsoft.com/office/drawing/2014/main" id="{FCD750D4-4BDF-4312-B443-7EA98BBF00A1}"/>
                    </a:ext>
                  </a:extLst>
                </p:cNvPr>
                <p:cNvSpPr/>
                <p:nvPr/>
              </p:nvSpPr>
              <p:spPr>
                <a:xfrm>
                  <a:off x="2707091" y="3532163"/>
                  <a:ext cx="257175" cy="1238250"/>
                </a:xfrm>
                <a:custGeom>
                  <a:avLst/>
                  <a:gdLst>
                    <a:gd name="connsiteX0" fmla="*/ 260985 w 257175"/>
                    <a:gd name="connsiteY0" fmla="*/ 1244918 h 1238250"/>
                    <a:gd name="connsiteX1" fmla="*/ 0 w 257175"/>
                    <a:gd name="connsiteY1" fmla="*/ 1102995 h 1238250"/>
                    <a:gd name="connsiteX2" fmla="*/ 1905 w 257175"/>
                    <a:gd name="connsiteY2" fmla="*/ 0 h 1238250"/>
                    <a:gd name="connsiteX3" fmla="*/ 262890 w 257175"/>
                    <a:gd name="connsiteY3" fmla="*/ 141922 h 1238250"/>
                  </a:gdLst>
                  <a:ahLst/>
                  <a:cxnLst>
                    <a:cxn ang="0">
                      <a:pos x="connsiteX0" y="connsiteY0"/>
                    </a:cxn>
                    <a:cxn ang="0">
                      <a:pos x="connsiteX1" y="connsiteY1"/>
                    </a:cxn>
                    <a:cxn ang="0">
                      <a:pos x="connsiteX2" y="connsiteY2"/>
                    </a:cxn>
                    <a:cxn ang="0">
                      <a:pos x="connsiteX3" y="connsiteY3"/>
                    </a:cxn>
                  </a:cxnLst>
                  <a:rect l="l" t="t" r="r" b="b"/>
                  <a:pathLst>
                    <a:path w="257175" h="1238250">
                      <a:moveTo>
                        <a:pt x="260985" y="1244918"/>
                      </a:moveTo>
                      <a:lnTo>
                        <a:pt x="0" y="1102995"/>
                      </a:lnTo>
                      <a:lnTo>
                        <a:pt x="1905" y="0"/>
                      </a:lnTo>
                      <a:lnTo>
                        <a:pt x="262890"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9" name="Freeform: Shape 108">
                  <a:extLst>
                    <a:ext uri="{FF2B5EF4-FFF2-40B4-BE49-F238E27FC236}">
                      <a16:creationId xmlns:a16="http://schemas.microsoft.com/office/drawing/2014/main" id="{DCEEE83C-0E65-4A03-8C83-3979F03318D8}"/>
                    </a:ext>
                  </a:extLst>
                </p:cNvPr>
                <p:cNvSpPr/>
                <p:nvPr/>
              </p:nvSpPr>
              <p:spPr>
                <a:xfrm>
                  <a:off x="3110832" y="2270955"/>
                  <a:ext cx="457201" cy="495301"/>
                </a:xfrm>
                <a:custGeom>
                  <a:avLst/>
                  <a:gdLst>
                    <a:gd name="connsiteX0" fmla="*/ 459105 w 457200"/>
                    <a:gd name="connsiteY0" fmla="*/ 500063 h 495300"/>
                    <a:gd name="connsiteX1" fmla="*/ 198120 w 457200"/>
                    <a:gd name="connsiteY1" fmla="*/ 358140 h 495300"/>
                    <a:gd name="connsiteX2" fmla="*/ 80963 w 457200"/>
                    <a:gd name="connsiteY2" fmla="*/ 62865 h 495300"/>
                    <a:gd name="connsiteX3" fmla="*/ 0 w 457200"/>
                    <a:gd name="connsiteY3" fmla="*/ 0 h 495300"/>
                    <a:gd name="connsiteX4" fmla="*/ 260985 w 457200"/>
                    <a:gd name="connsiteY4" fmla="*/ 141923 h 495300"/>
                    <a:gd name="connsiteX5" fmla="*/ 341948 w 457200"/>
                    <a:gd name="connsiteY5" fmla="*/ 204788 h 495300"/>
                    <a:gd name="connsiteX6" fmla="*/ 459105 w 457200"/>
                    <a:gd name="connsiteY6" fmla="*/ 500063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 h="4953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0" name="Freeform: Shape 109">
                  <a:extLst>
                    <a:ext uri="{FF2B5EF4-FFF2-40B4-BE49-F238E27FC236}">
                      <a16:creationId xmlns:a16="http://schemas.microsoft.com/office/drawing/2014/main" id="{5B47C86B-F4FF-4993-9645-5F42218A748E}"/>
                    </a:ext>
                  </a:extLst>
                </p:cNvPr>
                <p:cNvSpPr/>
                <p:nvPr/>
              </p:nvSpPr>
              <p:spPr>
                <a:xfrm>
                  <a:off x="2541356" y="3138780"/>
                  <a:ext cx="428625" cy="200026"/>
                </a:xfrm>
                <a:custGeom>
                  <a:avLst/>
                  <a:gdLst>
                    <a:gd name="connsiteX0" fmla="*/ 0 w 428625"/>
                    <a:gd name="connsiteY0" fmla="*/ 0 h 200026"/>
                    <a:gd name="connsiteX1" fmla="*/ 17145 w 428625"/>
                    <a:gd name="connsiteY1" fmla="*/ 8573 h 200026"/>
                    <a:gd name="connsiteX2" fmla="*/ 109538 w 428625"/>
                    <a:gd name="connsiteY2" fmla="*/ 44768 h 200026"/>
                    <a:gd name="connsiteX3" fmla="*/ 370023 w 428625"/>
                    <a:gd name="connsiteY3" fmla="*/ 186418 h 200026"/>
                    <a:gd name="connsiteX4" fmla="*/ 110490 w 428625"/>
                    <a:gd name="connsiteY4" fmla="*/ 44768 h 200026"/>
                    <a:gd name="connsiteX5" fmla="*/ 168592 w 428625"/>
                    <a:gd name="connsiteY5" fmla="*/ 59056 h 200026"/>
                    <a:gd name="connsiteX6" fmla="*/ 428625 w 428625"/>
                    <a:gd name="connsiteY6" fmla="*/ 200026 h 200026"/>
                    <a:gd name="connsiteX7" fmla="*/ 370523 w 428625"/>
                    <a:gd name="connsiteY7" fmla="*/ 186691 h 200026"/>
                    <a:gd name="connsiteX8" fmla="*/ 370517 w 428625"/>
                    <a:gd name="connsiteY8" fmla="*/ 186688 h 200026"/>
                    <a:gd name="connsiteX9" fmla="*/ 278130 w 428625"/>
                    <a:gd name="connsiteY9" fmla="*/ 150495 h 200026"/>
                    <a:gd name="connsiteX10" fmla="*/ 260985 w 428625"/>
                    <a:gd name="connsiteY10" fmla="*/ 141923 h 200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625" h="200026">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1" name="Freeform: Shape 110">
                  <a:extLst>
                    <a:ext uri="{FF2B5EF4-FFF2-40B4-BE49-F238E27FC236}">
                      <a16:creationId xmlns:a16="http://schemas.microsoft.com/office/drawing/2014/main" id="{F639E5E1-FF36-4933-A42A-22242275B7FF}"/>
                    </a:ext>
                  </a:extLst>
                </p:cNvPr>
                <p:cNvSpPr/>
                <p:nvPr/>
              </p:nvSpPr>
              <p:spPr>
                <a:xfrm>
                  <a:off x="2969883" y="1938632"/>
                  <a:ext cx="618767" cy="219303"/>
                </a:xfrm>
                <a:custGeom>
                  <a:avLst/>
                  <a:gdLst>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236092 w 603786"/>
                    <a:gd name="connsiteY8" fmla="*/ 34757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323751 w 603786"/>
                    <a:gd name="connsiteY4" fmla="*/ 66771 h 218219"/>
                    <a:gd name="connsiteX5" fmla="*/ 0 w 603786"/>
                    <a:gd name="connsiteY5" fmla="*/ 0 h 218219"/>
                    <a:gd name="connsiteX6" fmla="*/ 100965 w 603786"/>
                    <a:gd name="connsiteY6" fmla="*/ 2857 h 218219"/>
                    <a:gd name="connsiteX7" fmla="*/ 102772 w 603786"/>
                    <a:gd name="connsiteY7" fmla="*/ 3833 h 218219"/>
                    <a:gd name="connsiteX8" fmla="*/ 214213 w 603786"/>
                    <a:gd name="connsiteY8" fmla="*/ 22860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16" fmla="*/ 0 w 603786"/>
                    <a:gd name="connsiteY16" fmla="*/ 0 h 218219"/>
                    <a:gd name="connsiteX0" fmla="*/ 323751 w 603786"/>
                    <a:gd name="connsiteY0" fmla="*/ 66771 h 218219"/>
                    <a:gd name="connsiteX1" fmla="*/ 603786 w 603786"/>
                    <a:gd name="connsiteY1" fmla="*/ 218219 h 218219"/>
                    <a:gd name="connsiteX2" fmla="*/ 584736 w 603786"/>
                    <a:gd name="connsiteY2" fmla="*/ 208694 h 218219"/>
                    <a:gd name="connsiteX3" fmla="*/ 323751 w 603786"/>
                    <a:gd name="connsiteY3" fmla="*/ 66771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323751 w 603786"/>
                    <a:gd name="connsiteY8" fmla="*/ 66772 h 218219"/>
                    <a:gd name="connsiteX9" fmla="*/ 584736 w 603786"/>
                    <a:gd name="connsiteY9" fmla="*/ 208695 h 218219"/>
                    <a:gd name="connsiteX10" fmla="*/ 475198 w 603786"/>
                    <a:gd name="connsiteY10" fmla="*/ 168690 h 218219"/>
                    <a:gd name="connsiteX11" fmla="*/ 464489 w 603786"/>
                    <a:gd name="connsiteY11" fmla="*/ 162866 h 218219"/>
                    <a:gd name="connsiteX12" fmla="*/ 358041 w 603786"/>
                    <a:gd name="connsiteY12" fmla="*/ 143827 h 218219"/>
                    <a:gd name="connsiteX13" fmla="*/ 357901 w 603786"/>
                    <a:gd name="connsiteY13" fmla="*/ 143751 h 218219"/>
                    <a:gd name="connsiteX14" fmla="*/ 260033 w 603786"/>
                    <a:gd name="connsiteY14" fmla="*/ 141922 h 218219"/>
                    <a:gd name="connsiteX15" fmla="*/ 0 w 603786"/>
                    <a:gd name="connsiteY15" fmla="*/ 0 h 218219"/>
                    <a:gd name="connsiteX0" fmla="*/ 323751 w 584736"/>
                    <a:gd name="connsiteY0" fmla="*/ 66771 h 208695"/>
                    <a:gd name="connsiteX1" fmla="*/ 584736 w 584736"/>
                    <a:gd name="connsiteY1" fmla="*/ 208694 h 208695"/>
                    <a:gd name="connsiteX2" fmla="*/ 323751 w 584736"/>
                    <a:gd name="connsiteY2" fmla="*/ 66771 h 208695"/>
                    <a:gd name="connsiteX3" fmla="*/ 0 w 584736"/>
                    <a:gd name="connsiteY3" fmla="*/ 0 h 208695"/>
                    <a:gd name="connsiteX4" fmla="*/ 100965 w 584736"/>
                    <a:gd name="connsiteY4" fmla="*/ 2857 h 208695"/>
                    <a:gd name="connsiteX5" fmla="*/ 102772 w 584736"/>
                    <a:gd name="connsiteY5" fmla="*/ 3833 h 208695"/>
                    <a:gd name="connsiteX6" fmla="*/ 214213 w 584736"/>
                    <a:gd name="connsiteY6" fmla="*/ 22860 h 208695"/>
                    <a:gd name="connsiteX7" fmla="*/ 323751 w 584736"/>
                    <a:gd name="connsiteY7" fmla="*/ 66772 h 208695"/>
                    <a:gd name="connsiteX8" fmla="*/ 584736 w 584736"/>
                    <a:gd name="connsiteY8" fmla="*/ 208695 h 208695"/>
                    <a:gd name="connsiteX9" fmla="*/ 475198 w 584736"/>
                    <a:gd name="connsiteY9" fmla="*/ 168690 h 208695"/>
                    <a:gd name="connsiteX10" fmla="*/ 464489 w 584736"/>
                    <a:gd name="connsiteY10" fmla="*/ 162866 h 208695"/>
                    <a:gd name="connsiteX11" fmla="*/ 358041 w 584736"/>
                    <a:gd name="connsiteY11" fmla="*/ 143827 h 208695"/>
                    <a:gd name="connsiteX12" fmla="*/ 357901 w 584736"/>
                    <a:gd name="connsiteY12" fmla="*/ 143751 h 208695"/>
                    <a:gd name="connsiteX13" fmla="*/ 260033 w 584736"/>
                    <a:gd name="connsiteY13" fmla="*/ 141922 h 208695"/>
                    <a:gd name="connsiteX14" fmla="*/ 0 w 584736"/>
                    <a:gd name="connsiteY14" fmla="*/ 0 h 208695"/>
                    <a:gd name="connsiteX0" fmla="*/ 323751 w 615997"/>
                    <a:gd name="connsiteY0" fmla="*/ 66771 h 216510"/>
                    <a:gd name="connsiteX1" fmla="*/ 584736 w 615997"/>
                    <a:gd name="connsiteY1" fmla="*/ 208694 h 216510"/>
                    <a:gd name="connsiteX2" fmla="*/ 323751 w 615997"/>
                    <a:gd name="connsiteY2" fmla="*/ 66771 h 216510"/>
                    <a:gd name="connsiteX3" fmla="*/ 0 w 615997"/>
                    <a:gd name="connsiteY3" fmla="*/ 0 h 216510"/>
                    <a:gd name="connsiteX4" fmla="*/ 100965 w 615997"/>
                    <a:gd name="connsiteY4" fmla="*/ 2857 h 216510"/>
                    <a:gd name="connsiteX5" fmla="*/ 102772 w 615997"/>
                    <a:gd name="connsiteY5" fmla="*/ 3833 h 216510"/>
                    <a:gd name="connsiteX6" fmla="*/ 214213 w 615997"/>
                    <a:gd name="connsiteY6" fmla="*/ 22860 h 216510"/>
                    <a:gd name="connsiteX7" fmla="*/ 323751 w 615997"/>
                    <a:gd name="connsiteY7" fmla="*/ 66772 h 216510"/>
                    <a:gd name="connsiteX8" fmla="*/ 615997 w 615997"/>
                    <a:gd name="connsiteY8" fmla="*/ 216510 h 216510"/>
                    <a:gd name="connsiteX9" fmla="*/ 475198 w 615997"/>
                    <a:gd name="connsiteY9" fmla="*/ 168690 h 216510"/>
                    <a:gd name="connsiteX10" fmla="*/ 464489 w 615997"/>
                    <a:gd name="connsiteY10" fmla="*/ 162866 h 216510"/>
                    <a:gd name="connsiteX11" fmla="*/ 358041 w 615997"/>
                    <a:gd name="connsiteY11" fmla="*/ 143827 h 216510"/>
                    <a:gd name="connsiteX12" fmla="*/ 357901 w 615997"/>
                    <a:gd name="connsiteY12" fmla="*/ 143751 h 216510"/>
                    <a:gd name="connsiteX13" fmla="*/ 260033 w 615997"/>
                    <a:gd name="connsiteY13" fmla="*/ 141922 h 216510"/>
                    <a:gd name="connsiteX14" fmla="*/ 0 w 615997"/>
                    <a:gd name="connsiteY14" fmla="*/ 0 h 216510"/>
                    <a:gd name="connsiteX0" fmla="*/ 323751 w 618767"/>
                    <a:gd name="connsiteY0" fmla="*/ 66771 h 219303"/>
                    <a:gd name="connsiteX1" fmla="*/ 584736 w 618767"/>
                    <a:gd name="connsiteY1" fmla="*/ 208694 h 219303"/>
                    <a:gd name="connsiteX2" fmla="*/ 323751 w 618767"/>
                    <a:gd name="connsiteY2" fmla="*/ 66771 h 219303"/>
                    <a:gd name="connsiteX3" fmla="*/ 0 w 618767"/>
                    <a:gd name="connsiteY3" fmla="*/ 0 h 219303"/>
                    <a:gd name="connsiteX4" fmla="*/ 100965 w 618767"/>
                    <a:gd name="connsiteY4" fmla="*/ 2857 h 219303"/>
                    <a:gd name="connsiteX5" fmla="*/ 102772 w 618767"/>
                    <a:gd name="connsiteY5" fmla="*/ 3833 h 219303"/>
                    <a:gd name="connsiteX6" fmla="*/ 214213 w 618767"/>
                    <a:gd name="connsiteY6" fmla="*/ 22860 h 219303"/>
                    <a:gd name="connsiteX7" fmla="*/ 323751 w 618767"/>
                    <a:gd name="connsiteY7" fmla="*/ 66772 h 219303"/>
                    <a:gd name="connsiteX8" fmla="*/ 615997 w 618767"/>
                    <a:gd name="connsiteY8" fmla="*/ 216510 h 219303"/>
                    <a:gd name="connsiteX9" fmla="*/ 464489 w 618767"/>
                    <a:gd name="connsiteY9" fmla="*/ 162866 h 219303"/>
                    <a:gd name="connsiteX10" fmla="*/ 358041 w 618767"/>
                    <a:gd name="connsiteY10" fmla="*/ 143827 h 219303"/>
                    <a:gd name="connsiteX11" fmla="*/ 357901 w 618767"/>
                    <a:gd name="connsiteY11" fmla="*/ 143751 h 219303"/>
                    <a:gd name="connsiteX12" fmla="*/ 260033 w 618767"/>
                    <a:gd name="connsiteY12" fmla="*/ 141922 h 219303"/>
                    <a:gd name="connsiteX13" fmla="*/ 0 w 618767"/>
                    <a:gd name="connsiteY13" fmla="*/ 0 h 21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767" h="219303">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2" name="Freeform: Shape 111">
                  <a:extLst>
                    <a:ext uri="{FF2B5EF4-FFF2-40B4-BE49-F238E27FC236}">
                      <a16:creationId xmlns:a16="http://schemas.microsoft.com/office/drawing/2014/main" id="{AF475549-82D3-43D8-A2A1-63D1164F97F7}"/>
                    </a:ext>
                  </a:extLst>
                </p:cNvPr>
                <p:cNvSpPr/>
                <p:nvPr/>
              </p:nvSpPr>
              <p:spPr>
                <a:xfrm>
                  <a:off x="2709948" y="2277720"/>
                  <a:ext cx="257175" cy="1066800"/>
                </a:xfrm>
                <a:custGeom>
                  <a:avLst/>
                  <a:gdLst>
                    <a:gd name="connsiteX0" fmla="*/ 260033 w 257175"/>
                    <a:gd name="connsiteY0" fmla="*/ 1070610 h 1066800"/>
                    <a:gd name="connsiteX1" fmla="*/ 0 w 257175"/>
                    <a:gd name="connsiteY1" fmla="*/ 929640 h 1066800"/>
                    <a:gd name="connsiteX2" fmla="*/ 1905 w 257175"/>
                    <a:gd name="connsiteY2" fmla="*/ 0 h 1066800"/>
                    <a:gd name="connsiteX3" fmla="*/ 261938 w 257175"/>
                    <a:gd name="connsiteY3" fmla="*/ 141922 h 1066800"/>
                  </a:gdLst>
                  <a:ahLst/>
                  <a:cxnLst>
                    <a:cxn ang="0">
                      <a:pos x="connsiteX0" y="connsiteY0"/>
                    </a:cxn>
                    <a:cxn ang="0">
                      <a:pos x="connsiteX1" y="connsiteY1"/>
                    </a:cxn>
                    <a:cxn ang="0">
                      <a:pos x="connsiteX2" y="connsiteY2"/>
                    </a:cxn>
                    <a:cxn ang="0">
                      <a:pos x="connsiteX3" y="connsiteY3"/>
                    </a:cxn>
                  </a:cxnLst>
                  <a:rect l="l" t="t" r="r" b="b"/>
                  <a:pathLst>
                    <a:path w="257175" h="1066800">
                      <a:moveTo>
                        <a:pt x="260033" y="1070610"/>
                      </a:moveTo>
                      <a:lnTo>
                        <a:pt x="0" y="929640"/>
                      </a:lnTo>
                      <a:lnTo>
                        <a:pt x="1905" y="0"/>
                      </a:lnTo>
                      <a:lnTo>
                        <a:pt x="261938"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3" name="Freeform: Shape 112">
                  <a:extLst>
                    <a:ext uri="{FF2B5EF4-FFF2-40B4-BE49-F238E27FC236}">
                      <a16:creationId xmlns:a16="http://schemas.microsoft.com/office/drawing/2014/main" id="{2F4E196A-74CD-4206-A5DE-2AD96F4565D4}"/>
                    </a:ext>
                  </a:extLst>
                </p:cNvPr>
                <p:cNvSpPr/>
                <p:nvPr/>
              </p:nvSpPr>
              <p:spPr>
                <a:xfrm>
                  <a:off x="2708898" y="1774680"/>
                  <a:ext cx="521969" cy="178118"/>
                </a:xfrm>
                <a:custGeom>
                  <a:avLst/>
                  <a:gdLst>
                    <a:gd name="connsiteX0" fmla="*/ 230505 w 521970"/>
                    <a:gd name="connsiteY0" fmla="*/ 2858 h 178118"/>
                    <a:gd name="connsiteX1" fmla="*/ 490537 w 521970"/>
                    <a:gd name="connsiteY1" fmla="*/ 144781 h 178118"/>
                    <a:gd name="connsiteX2" fmla="*/ 302895 w 521970"/>
                    <a:gd name="connsiteY2" fmla="*/ 172403 h 178118"/>
                    <a:gd name="connsiteX3" fmla="*/ 260032 w 521970"/>
                    <a:gd name="connsiteY3" fmla="*/ 178118 h 178118"/>
                    <a:gd name="connsiteX4" fmla="*/ 0 w 521970"/>
                    <a:gd name="connsiteY4" fmla="*/ 37148 h 178118"/>
                    <a:gd name="connsiteX5" fmla="*/ 41910 w 521970"/>
                    <a:gd name="connsiteY5" fmla="*/ 30480 h 178118"/>
                    <a:gd name="connsiteX6" fmla="*/ 41912 w 521970"/>
                    <a:gd name="connsiteY6" fmla="*/ 30481 h 178118"/>
                    <a:gd name="connsiteX7" fmla="*/ 260985 w 521970"/>
                    <a:gd name="connsiteY7" fmla="*/ 0 h 178118"/>
                    <a:gd name="connsiteX8" fmla="*/ 521970 w 521970"/>
                    <a:gd name="connsiteY8" fmla="*/ 141923 h 178118"/>
                    <a:gd name="connsiteX9" fmla="*/ 490537 w 521970"/>
                    <a:gd name="connsiteY9" fmla="*/ 144780 h 178118"/>
                    <a:gd name="connsiteX10" fmla="*/ 230505 w 521970"/>
                    <a:gd name="connsiteY10" fmla="*/ 2858 h 17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970" h="178118">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sp>
            <p:nvSpPr>
              <p:cNvPr id="97" name="Freeform: Shape 96">
                <a:extLst>
                  <a:ext uri="{FF2B5EF4-FFF2-40B4-BE49-F238E27FC236}">
                    <a16:creationId xmlns:a16="http://schemas.microsoft.com/office/drawing/2014/main" id="{EBD71692-1EB8-46F8-A5CA-39F79B85B6F4}"/>
                  </a:ext>
                </a:extLst>
              </p:cNvPr>
              <p:cNvSpPr/>
              <p:nvPr/>
            </p:nvSpPr>
            <p:spPr>
              <a:xfrm>
                <a:off x="12579689" y="4661548"/>
                <a:ext cx="730421" cy="1493305"/>
              </a:xfrm>
              <a:custGeom>
                <a:avLst/>
                <a:gdLst>
                  <a:gd name="connsiteX0" fmla="*/ 1669733 w 1714500"/>
                  <a:gd name="connsiteY0" fmla="*/ 1870710 h 3505200"/>
                  <a:gd name="connsiteX1" fmla="*/ 1720215 w 1714500"/>
                  <a:gd name="connsiteY1" fmla="*/ 2166938 h 3505200"/>
                  <a:gd name="connsiteX2" fmla="*/ 1507808 w 1714500"/>
                  <a:gd name="connsiteY2" fmla="*/ 2795588 h 3505200"/>
                  <a:gd name="connsiteX3" fmla="*/ 1121093 w 1714500"/>
                  <a:gd name="connsiteY3" fmla="*/ 3084195 h 3505200"/>
                  <a:gd name="connsiteX4" fmla="*/ 991553 w 1714500"/>
                  <a:gd name="connsiteY4" fmla="*/ 3120390 h 3505200"/>
                  <a:gd name="connsiteX5" fmla="*/ 990600 w 1714500"/>
                  <a:gd name="connsiteY5" fmla="*/ 3466148 h 3505200"/>
                  <a:gd name="connsiteX6" fmla="*/ 960120 w 1714500"/>
                  <a:gd name="connsiteY6" fmla="*/ 3470910 h 3505200"/>
                  <a:gd name="connsiteX7" fmla="*/ 772478 w 1714500"/>
                  <a:gd name="connsiteY7" fmla="*/ 3505200 h 3505200"/>
                  <a:gd name="connsiteX8" fmla="*/ 729615 w 1714500"/>
                  <a:gd name="connsiteY8" fmla="*/ 3503295 h 3505200"/>
                  <a:gd name="connsiteX9" fmla="*/ 730568 w 1714500"/>
                  <a:gd name="connsiteY9" fmla="*/ 3158490 h 3505200"/>
                  <a:gd name="connsiteX10" fmla="*/ 659130 w 1714500"/>
                  <a:gd name="connsiteY10" fmla="*/ 3156585 h 3505200"/>
                  <a:gd name="connsiteX11" fmla="*/ 383858 w 1714500"/>
                  <a:gd name="connsiteY11" fmla="*/ 3098483 h 3505200"/>
                  <a:gd name="connsiteX12" fmla="*/ 125730 w 1714500"/>
                  <a:gd name="connsiteY12" fmla="*/ 2865120 h 3505200"/>
                  <a:gd name="connsiteX13" fmla="*/ 0 w 1714500"/>
                  <a:gd name="connsiteY13" fmla="*/ 2427923 h 3505200"/>
                  <a:gd name="connsiteX14" fmla="*/ 320993 w 1714500"/>
                  <a:gd name="connsiteY14" fmla="*/ 2317433 h 3505200"/>
                  <a:gd name="connsiteX15" fmla="*/ 451485 w 1714500"/>
                  <a:gd name="connsiteY15" fmla="*/ 2707958 h 3505200"/>
                  <a:gd name="connsiteX16" fmla="*/ 682943 w 1714500"/>
                  <a:gd name="connsiteY16" fmla="*/ 2860358 h 3505200"/>
                  <a:gd name="connsiteX17" fmla="*/ 730568 w 1714500"/>
                  <a:gd name="connsiteY17" fmla="*/ 2864168 h 3505200"/>
                  <a:gd name="connsiteX18" fmla="*/ 732473 w 1714500"/>
                  <a:gd name="connsiteY18" fmla="*/ 1761173 h 3505200"/>
                  <a:gd name="connsiteX19" fmla="*/ 576263 w 1714500"/>
                  <a:gd name="connsiteY19" fmla="*/ 1735455 h 3505200"/>
                  <a:gd name="connsiteX20" fmla="*/ 372428 w 1714500"/>
                  <a:gd name="connsiteY20" fmla="*/ 1660208 h 3505200"/>
                  <a:gd name="connsiteX21" fmla="*/ 138113 w 1714500"/>
                  <a:gd name="connsiteY21" fmla="*/ 1438275 h 3505200"/>
                  <a:gd name="connsiteX22" fmla="*/ 56198 w 1714500"/>
                  <a:gd name="connsiteY22" fmla="*/ 1079183 h 3505200"/>
                  <a:gd name="connsiteX23" fmla="*/ 298133 w 1714500"/>
                  <a:gd name="connsiteY23" fmla="*/ 448628 h 3505200"/>
                  <a:gd name="connsiteX24" fmla="*/ 628650 w 1714500"/>
                  <a:gd name="connsiteY24" fmla="*/ 239077 h 3505200"/>
                  <a:gd name="connsiteX25" fmla="*/ 735330 w 1714500"/>
                  <a:gd name="connsiteY25" fmla="*/ 206693 h 3505200"/>
                  <a:gd name="connsiteX26" fmla="*/ 735330 w 1714500"/>
                  <a:gd name="connsiteY26" fmla="*/ 36195 h 3505200"/>
                  <a:gd name="connsiteX27" fmla="*/ 778193 w 1714500"/>
                  <a:gd name="connsiteY27" fmla="*/ 30480 h 3505200"/>
                  <a:gd name="connsiteX28" fmla="*/ 965835 w 1714500"/>
                  <a:gd name="connsiteY28" fmla="*/ 2858 h 3505200"/>
                  <a:gd name="connsiteX29" fmla="*/ 996315 w 1714500"/>
                  <a:gd name="connsiteY29" fmla="*/ 0 h 3505200"/>
                  <a:gd name="connsiteX30" fmla="*/ 996315 w 1714500"/>
                  <a:gd name="connsiteY30" fmla="*/ 168593 h 3505200"/>
                  <a:gd name="connsiteX31" fmla="*/ 1097280 w 1714500"/>
                  <a:gd name="connsiteY31" fmla="*/ 171450 h 3505200"/>
                  <a:gd name="connsiteX32" fmla="*/ 1406843 w 1714500"/>
                  <a:gd name="connsiteY32" fmla="*/ 282893 h 3505200"/>
                  <a:gd name="connsiteX33" fmla="*/ 1657350 w 1714500"/>
                  <a:gd name="connsiteY33" fmla="*/ 763905 h 3505200"/>
                  <a:gd name="connsiteX34" fmla="*/ 1326833 w 1714500"/>
                  <a:gd name="connsiteY34" fmla="*/ 863918 h 3505200"/>
                  <a:gd name="connsiteX35" fmla="*/ 1209675 w 1714500"/>
                  <a:gd name="connsiteY35" fmla="*/ 568643 h 3505200"/>
                  <a:gd name="connsiteX36" fmla="*/ 1038225 w 1714500"/>
                  <a:gd name="connsiteY36" fmla="*/ 471488 h 3505200"/>
                  <a:gd name="connsiteX37" fmla="*/ 995363 w 1714500"/>
                  <a:gd name="connsiteY37" fmla="*/ 464820 h 3505200"/>
                  <a:gd name="connsiteX38" fmla="*/ 993458 w 1714500"/>
                  <a:gd name="connsiteY38" fmla="*/ 1460183 h 3505200"/>
                  <a:gd name="connsiteX39" fmla="*/ 1073468 w 1714500"/>
                  <a:gd name="connsiteY39" fmla="*/ 1471613 h 3505200"/>
                  <a:gd name="connsiteX40" fmla="*/ 1282065 w 1714500"/>
                  <a:gd name="connsiteY40" fmla="*/ 1513523 h 3505200"/>
                  <a:gd name="connsiteX41" fmla="*/ 1524953 w 1714500"/>
                  <a:gd name="connsiteY41" fmla="*/ 1651635 h 3505200"/>
                  <a:gd name="connsiteX42" fmla="*/ 1669733 w 1714500"/>
                  <a:gd name="connsiteY42" fmla="*/ 1870710 h 3505200"/>
                  <a:gd name="connsiteX43" fmla="*/ 1268730 w 1714500"/>
                  <a:gd name="connsiteY43" fmla="*/ 2624138 h 3505200"/>
                  <a:gd name="connsiteX44" fmla="*/ 1390650 w 1714500"/>
                  <a:gd name="connsiteY44" fmla="*/ 2236470 h 3505200"/>
                  <a:gd name="connsiteX45" fmla="*/ 1304925 w 1714500"/>
                  <a:gd name="connsiteY45" fmla="*/ 1945958 h 3505200"/>
                  <a:gd name="connsiteX46" fmla="*/ 1080135 w 1714500"/>
                  <a:gd name="connsiteY46" fmla="*/ 1820228 h 3505200"/>
                  <a:gd name="connsiteX47" fmla="*/ 992505 w 1714500"/>
                  <a:gd name="connsiteY47" fmla="*/ 1798320 h 3505200"/>
                  <a:gd name="connsiteX48" fmla="*/ 990600 w 1714500"/>
                  <a:gd name="connsiteY48" fmla="*/ 2830830 h 3505200"/>
                  <a:gd name="connsiteX49" fmla="*/ 1048703 w 1714500"/>
                  <a:gd name="connsiteY49" fmla="*/ 2808923 h 3505200"/>
                  <a:gd name="connsiteX50" fmla="*/ 1268730 w 1714500"/>
                  <a:gd name="connsiteY50" fmla="*/ 2624138 h 3505200"/>
                  <a:gd name="connsiteX51" fmla="*/ 732473 w 1714500"/>
                  <a:gd name="connsiteY51" fmla="*/ 1425893 h 3505200"/>
                  <a:gd name="connsiteX52" fmla="*/ 734378 w 1714500"/>
                  <a:gd name="connsiteY52" fmla="*/ 497205 h 3505200"/>
                  <a:gd name="connsiteX53" fmla="*/ 688658 w 1714500"/>
                  <a:gd name="connsiteY53" fmla="*/ 514350 h 3505200"/>
                  <a:gd name="connsiteX54" fmla="*/ 482917 w 1714500"/>
                  <a:gd name="connsiteY54" fmla="*/ 682943 h 3505200"/>
                  <a:gd name="connsiteX55" fmla="*/ 375285 w 1714500"/>
                  <a:gd name="connsiteY55" fmla="*/ 1006793 h 3505200"/>
                  <a:gd name="connsiteX56" fmla="*/ 465773 w 1714500"/>
                  <a:gd name="connsiteY56" fmla="*/ 1289685 h 3505200"/>
                  <a:gd name="connsiteX57" fmla="*/ 674370 w 1714500"/>
                  <a:gd name="connsiteY57" fmla="*/ 1411605 h 3505200"/>
                  <a:gd name="connsiteX58" fmla="*/ 732473 w 1714500"/>
                  <a:gd name="connsiteY58" fmla="*/ 1425893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14500" h="35052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nvGrpSpPr>
              <p:cNvPr id="98" name="Group 97">
                <a:extLst>
                  <a:ext uri="{FF2B5EF4-FFF2-40B4-BE49-F238E27FC236}">
                    <a16:creationId xmlns:a16="http://schemas.microsoft.com/office/drawing/2014/main" id="{0F30D081-E47B-4D97-90D7-82171E2A220B}"/>
                  </a:ext>
                </a:extLst>
              </p:cNvPr>
              <p:cNvGrpSpPr/>
              <p:nvPr/>
            </p:nvGrpSpPr>
            <p:grpSpPr>
              <a:xfrm>
                <a:off x="12470968" y="4620148"/>
                <a:ext cx="435759" cy="1352099"/>
                <a:chOff x="1968987" y="1811829"/>
                <a:chExt cx="1022846" cy="3173751"/>
              </a:xfrm>
              <a:solidFill>
                <a:schemeClr val="bg1"/>
              </a:solidFill>
            </p:grpSpPr>
            <p:sp>
              <p:nvSpPr>
                <p:cNvPr id="99" name="Freeform: Shape 98">
                  <a:extLst>
                    <a:ext uri="{FF2B5EF4-FFF2-40B4-BE49-F238E27FC236}">
                      <a16:creationId xmlns:a16="http://schemas.microsoft.com/office/drawing/2014/main" id="{CB864674-7548-4BA5-B680-15D239DEA13D}"/>
                    </a:ext>
                  </a:extLst>
                </p:cNvPr>
                <p:cNvSpPr/>
                <p:nvPr/>
              </p:nvSpPr>
              <p:spPr>
                <a:xfrm>
                  <a:off x="1975571" y="4195005"/>
                  <a:ext cx="600075" cy="790575"/>
                </a:xfrm>
                <a:custGeom>
                  <a:avLst/>
                  <a:gdLst>
                    <a:gd name="connsiteX0" fmla="*/ 601980 w 600075"/>
                    <a:gd name="connsiteY0" fmla="*/ 791528 h 790575"/>
                    <a:gd name="connsiteX1" fmla="*/ 340995 w 600075"/>
                    <a:gd name="connsiteY1" fmla="*/ 649605 h 790575"/>
                    <a:gd name="connsiteX2" fmla="*/ 125730 w 600075"/>
                    <a:gd name="connsiteY2" fmla="*/ 437197 h 790575"/>
                    <a:gd name="connsiteX3" fmla="*/ 0 w 600075"/>
                    <a:gd name="connsiteY3" fmla="*/ 0 h 790575"/>
                    <a:gd name="connsiteX4" fmla="*/ 260985 w 600075"/>
                    <a:gd name="connsiteY4" fmla="*/ 141922 h 790575"/>
                    <a:gd name="connsiteX5" fmla="*/ 386715 w 600075"/>
                    <a:gd name="connsiteY5" fmla="*/ 579120 h 790575"/>
                    <a:gd name="connsiteX6" fmla="*/ 601980 w 600075"/>
                    <a:gd name="connsiteY6" fmla="*/ 791528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0075" h="7905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0" name="Freeform: Shape 99">
                  <a:extLst>
                    <a:ext uri="{FF2B5EF4-FFF2-40B4-BE49-F238E27FC236}">
                      <a16:creationId xmlns:a16="http://schemas.microsoft.com/office/drawing/2014/main" id="{90FA0BA3-B5F1-4AB1-8120-BAD46A7B2B13}"/>
                    </a:ext>
                  </a:extLst>
                </p:cNvPr>
                <p:cNvSpPr/>
                <p:nvPr/>
              </p:nvSpPr>
              <p:spPr>
                <a:xfrm>
                  <a:off x="1968987" y="4089376"/>
                  <a:ext cx="581026" cy="247649"/>
                </a:xfrm>
                <a:custGeom>
                  <a:avLst/>
                  <a:gdLst>
                    <a:gd name="connsiteX0" fmla="*/ 260985 w 581025"/>
                    <a:gd name="connsiteY0" fmla="*/ 251460 h 247650"/>
                    <a:gd name="connsiteX1" fmla="*/ 0 w 581025"/>
                    <a:gd name="connsiteY1" fmla="*/ 109538 h 247650"/>
                    <a:gd name="connsiteX2" fmla="*/ 320993 w 581025"/>
                    <a:gd name="connsiteY2" fmla="*/ 0 h 247650"/>
                    <a:gd name="connsiteX3" fmla="*/ 581978 w 581025"/>
                    <a:gd name="connsiteY3" fmla="*/ 140970 h 247650"/>
                  </a:gdLst>
                  <a:ahLst/>
                  <a:cxnLst>
                    <a:cxn ang="0">
                      <a:pos x="connsiteX0" y="connsiteY0"/>
                    </a:cxn>
                    <a:cxn ang="0">
                      <a:pos x="connsiteX1" y="connsiteY1"/>
                    </a:cxn>
                    <a:cxn ang="0">
                      <a:pos x="connsiteX2" y="connsiteY2"/>
                    </a:cxn>
                    <a:cxn ang="0">
                      <a:pos x="connsiteX3" y="connsiteY3"/>
                    </a:cxn>
                  </a:cxnLst>
                  <a:rect l="l" t="t" r="r" b="b"/>
                  <a:pathLst>
                    <a:path w="581025" h="247650">
                      <a:moveTo>
                        <a:pt x="260985" y="251460"/>
                      </a:moveTo>
                      <a:lnTo>
                        <a:pt x="0" y="109538"/>
                      </a:lnTo>
                      <a:lnTo>
                        <a:pt x="320993" y="0"/>
                      </a:lnTo>
                      <a:lnTo>
                        <a:pt x="581978"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1" name="Freeform: Shape 100">
                  <a:extLst>
                    <a:ext uri="{FF2B5EF4-FFF2-40B4-BE49-F238E27FC236}">
                      <a16:creationId xmlns:a16="http://schemas.microsoft.com/office/drawing/2014/main" id="{7688CEA0-5AFE-47D7-84ED-8C37C15B6D75}"/>
                    </a:ext>
                  </a:extLst>
                </p:cNvPr>
                <p:cNvSpPr/>
                <p:nvPr/>
              </p:nvSpPr>
              <p:spPr>
                <a:xfrm>
                  <a:off x="2051714" y="1973775"/>
                  <a:ext cx="940119" cy="1580196"/>
                </a:xfrm>
                <a:custGeom>
                  <a:avLst/>
                  <a:gdLst>
                    <a:gd name="connsiteX0" fmla="*/ 812750 w 940118"/>
                    <a:gd name="connsiteY0" fmla="*/ 163017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833438 w 940118"/>
                    <a:gd name="connsiteY5" fmla="*/ 174308 h 1580197"/>
                    <a:gd name="connsiteX6" fmla="*/ 833437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592976 w 940118"/>
                    <a:gd name="connsiteY10" fmla="*/ 268101 h 1580197"/>
                    <a:gd name="connsiteX11" fmla="*/ 592932 w 940118"/>
                    <a:gd name="connsiteY11" fmla="*/ 268132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55232 w 940118"/>
                    <a:gd name="connsiteY17" fmla="*/ 380990 h 1580197"/>
                    <a:gd name="connsiteX18" fmla="*/ 454648 w 940118"/>
                    <a:gd name="connsiteY18" fmla="*/ 381569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63" fmla="*/ 679133 w 940118"/>
                    <a:gd name="connsiteY63"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422910 w 940118"/>
                    <a:gd name="connsiteY22" fmla="*/ 483870 h 1580197"/>
                    <a:gd name="connsiteX23" fmla="*/ 367665 w 940118"/>
                    <a:gd name="connsiteY23" fmla="*/ 572453 h 1580197"/>
                    <a:gd name="connsiteX24" fmla="*/ 368618 w 940118"/>
                    <a:gd name="connsiteY24" fmla="*/ 573405 h 1580197"/>
                    <a:gd name="connsiteX25" fmla="*/ 317183 w 940118"/>
                    <a:gd name="connsiteY25" fmla="*/ 684847 h 1580197"/>
                    <a:gd name="connsiteX26" fmla="*/ 305241 w 940118"/>
                    <a:gd name="connsiteY26" fmla="*/ 678329 h 1580197"/>
                    <a:gd name="connsiteX27" fmla="*/ 305235 w 940118"/>
                    <a:gd name="connsiteY27" fmla="*/ 678350 h 1580197"/>
                    <a:gd name="connsiteX28" fmla="*/ 317183 w 940118"/>
                    <a:gd name="connsiteY28" fmla="*/ 684847 h 1580197"/>
                    <a:gd name="connsiteX29" fmla="*/ 260985 w 940118"/>
                    <a:gd name="connsiteY29" fmla="*/ 1014413 h 1580197"/>
                    <a:gd name="connsiteX30" fmla="*/ 342900 w 940118"/>
                    <a:gd name="connsiteY30" fmla="*/ 1373505 h 1580197"/>
                    <a:gd name="connsiteX31" fmla="*/ 546735 w 940118"/>
                    <a:gd name="connsiteY31" fmla="*/ 1580197 h 1580197"/>
                    <a:gd name="connsiteX32" fmla="*/ 285750 w 940118"/>
                    <a:gd name="connsiteY32" fmla="*/ 1438275 h 1580197"/>
                    <a:gd name="connsiteX33" fmla="*/ 81915 w 940118"/>
                    <a:gd name="connsiteY33" fmla="*/ 1231583 h 1580197"/>
                    <a:gd name="connsiteX34" fmla="*/ 0 w 940118"/>
                    <a:gd name="connsiteY34" fmla="*/ 872490 h 1580197"/>
                    <a:gd name="connsiteX35" fmla="*/ 56197 w 940118"/>
                    <a:gd name="connsiteY35" fmla="*/ 542925 h 1580197"/>
                    <a:gd name="connsiteX36" fmla="*/ 62441 w 940118"/>
                    <a:gd name="connsiteY36" fmla="*/ 546321 h 1580197"/>
                    <a:gd name="connsiteX37" fmla="*/ 62617 w 940118"/>
                    <a:gd name="connsiteY37" fmla="*/ 545909 h 1580197"/>
                    <a:gd name="connsiteX38" fmla="*/ 57150 w 940118"/>
                    <a:gd name="connsiteY38" fmla="*/ 542925 h 1580197"/>
                    <a:gd name="connsiteX39" fmla="*/ 107444 w 940118"/>
                    <a:gd name="connsiteY39" fmla="*/ 431896 h 1580197"/>
                    <a:gd name="connsiteX40" fmla="*/ 106680 w 940118"/>
                    <a:gd name="connsiteY40" fmla="*/ 431483 h 1580197"/>
                    <a:gd name="connsiteX41" fmla="*/ 161925 w 940118"/>
                    <a:gd name="connsiteY41" fmla="*/ 341948 h 1580197"/>
                    <a:gd name="connsiteX42" fmla="*/ 171758 w 940118"/>
                    <a:gd name="connsiteY42" fmla="*/ 347295 h 1580197"/>
                    <a:gd name="connsiteX43" fmla="*/ 171778 w 940118"/>
                    <a:gd name="connsiteY43" fmla="*/ 347270 h 1580197"/>
                    <a:gd name="connsiteX44" fmla="*/ 161925 w 940118"/>
                    <a:gd name="connsiteY44" fmla="*/ 341948 h 1580197"/>
                    <a:gd name="connsiteX45" fmla="*/ 227648 w 940118"/>
                    <a:gd name="connsiteY45" fmla="*/ 258128 h 1580197"/>
                    <a:gd name="connsiteX46" fmla="*/ 239906 w 940118"/>
                    <a:gd name="connsiteY46" fmla="*/ 264794 h 1580197"/>
                    <a:gd name="connsiteX47" fmla="*/ 240267 w 940118"/>
                    <a:gd name="connsiteY47" fmla="*/ 264453 h 1580197"/>
                    <a:gd name="connsiteX48" fmla="*/ 228600 w 940118"/>
                    <a:gd name="connsiteY48" fmla="*/ 258128 h 1580197"/>
                    <a:gd name="connsiteX49" fmla="*/ 242888 w 940118"/>
                    <a:gd name="connsiteY49" fmla="*/ 241935 h 1580197"/>
                    <a:gd name="connsiteX50" fmla="*/ 287315 w 940118"/>
                    <a:gd name="connsiteY50" fmla="*/ 198453 h 1580197"/>
                    <a:gd name="connsiteX51" fmla="*/ 286702 w 940118"/>
                    <a:gd name="connsiteY51" fmla="*/ 198120 h 1580197"/>
                    <a:gd name="connsiteX52" fmla="*/ 359092 w 940118"/>
                    <a:gd name="connsiteY52" fmla="*/ 140970 h 1580197"/>
                    <a:gd name="connsiteX53" fmla="*/ 378434 w 940118"/>
                    <a:gd name="connsiteY53" fmla="*/ 151488 h 1580197"/>
                    <a:gd name="connsiteX54" fmla="*/ 378837 w 940118"/>
                    <a:gd name="connsiteY54" fmla="*/ 151226 h 1580197"/>
                    <a:gd name="connsiteX55" fmla="*/ 360045 w 940118"/>
                    <a:gd name="connsiteY55" fmla="*/ 140970 h 1580197"/>
                    <a:gd name="connsiteX56" fmla="*/ 486263 w 940118"/>
                    <a:gd name="connsiteY56" fmla="*/ 68845 h 1580197"/>
                    <a:gd name="connsiteX57" fmla="*/ 485775 w 940118"/>
                    <a:gd name="connsiteY57" fmla="*/ 68580 h 1580197"/>
                    <a:gd name="connsiteX58" fmla="*/ 572452 w 940118"/>
                    <a:gd name="connsiteY58" fmla="*/ 32385 h 1580197"/>
                    <a:gd name="connsiteX59" fmla="*/ 595123 w 940118"/>
                    <a:gd name="connsiteY59" fmla="*/ 44713 h 1580197"/>
                    <a:gd name="connsiteX60" fmla="*/ 595672 w 940118"/>
                    <a:gd name="connsiteY60" fmla="*/ 44538 h 1580197"/>
                    <a:gd name="connsiteX61" fmla="*/ 573405 w 940118"/>
                    <a:gd name="connsiteY61" fmla="*/ 32385 h 1580197"/>
                    <a:gd name="connsiteX62" fmla="*/ 679133 w 940118"/>
                    <a:gd name="connsiteY62"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391243 w 940118"/>
                    <a:gd name="connsiteY20" fmla="*/ 465814 h 1580197"/>
                    <a:gd name="connsiteX21" fmla="*/ 422910 w 940118"/>
                    <a:gd name="connsiteY21" fmla="*/ 483870 h 1580197"/>
                    <a:gd name="connsiteX22" fmla="*/ 367665 w 940118"/>
                    <a:gd name="connsiteY22" fmla="*/ 572453 h 1580197"/>
                    <a:gd name="connsiteX23" fmla="*/ 368618 w 940118"/>
                    <a:gd name="connsiteY23" fmla="*/ 573405 h 1580197"/>
                    <a:gd name="connsiteX24" fmla="*/ 317183 w 940118"/>
                    <a:gd name="connsiteY24" fmla="*/ 684847 h 1580197"/>
                    <a:gd name="connsiteX25" fmla="*/ 305241 w 940118"/>
                    <a:gd name="connsiteY25" fmla="*/ 678329 h 1580197"/>
                    <a:gd name="connsiteX26" fmla="*/ 305235 w 940118"/>
                    <a:gd name="connsiteY26" fmla="*/ 678350 h 1580197"/>
                    <a:gd name="connsiteX27" fmla="*/ 317183 w 940118"/>
                    <a:gd name="connsiteY27" fmla="*/ 684847 h 1580197"/>
                    <a:gd name="connsiteX28" fmla="*/ 260985 w 940118"/>
                    <a:gd name="connsiteY28" fmla="*/ 1014413 h 1580197"/>
                    <a:gd name="connsiteX29" fmla="*/ 342900 w 940118"/>
                    <a:gd name="connsiteY29" fmla="*/ 1373505 h 1580197"/>
                    <a:gd name="connsiteX30" fmla="*/ 546735 w 940118"/>
                    <a:gd name="connsiteY30" fmla="*/ 1580197 h 1580197"/>
                    <a:gd name="connsiteX31" fmla="*/ 285750 w 940118"/>
                    <a:gd name="connsiteY31" fmla="*/ 1438275 h 1580197"/>
                    <a:gd name="connsiteX32" fmla="*/ 81915 w 940118"/>
                    <a:gd name="connsiteY32" fmla="*/ 1231583 h 1580197"/>
                    <a:gd name="connsiteX33" fmla="*/ 0 w 940118"/>
                    <a:gd name="connsiteY33" fmla="*/ 872490 h 1580197"/>
                    <a:gd name="connsiteX34" fmla="*/ 56197 w 940118"/>
                    <a:gd name="connsiteY34" fmla="*/ 542925 h 1580197"/>
                    <a:gd name="connsiteX35" fmla="*/ 62441 w 940118"/>
                    <a:gd name="connsiteY35" fmla="*/ 546321 h 1580197"/>
                    <a:gd name="connsiteX36" fmla="*/ 62617 w 940118"/>
                    <a:gd name="connsiteY36" fmla="*/ 545909 h 1580197"/>
                    <a:gd name="connsiteX37" fmla="*/ 57150 w 940118"/>
                    <a:gd name="connsiteY37" fmla="*/ 542925 h 1580197"/>
                    <a:gd name="connsiteX38" fmla="*/ 107444 w 940118"/>
                    <a:gd name="connsiteY38" fmla="*/ 431896 h 1580197"/>
                    <a:gd name="connsiteX39" fmla="*/ 106680 w 940118"/>
                    <a:gd name="connsiteY39" fmla="*/ 431483 h 1580197"/>
                    <a:gd name="connsiteX40" fmla="*/ 161925 w 940118"/>
                    <a:gd name="connsiteY40" fmla="*/ 341948 h 1580197"/>
                    <a:gd name="connsiteX41" fmla="*/ 171758 w 940118"/>
                    <a:gd name="connsiteY41" fmla="*/ 347295 h 1580197"/>
                    <a:gd name="connsiteX42" fmla="*/ 171778 w 940118"/>
                    <a:gd name="connsiteY42" fmla="*/ 347270 h 1580197"/>
                    <a:gd name="connsiteX43" fmla="*/ 161925 w 940118"/>
                    <a:gd name="connsiteY43" fmla="*/ 341948 h 1580197"/>
                    <a:gd name="connsiteX44" fmla="*/ 227648 w 940118"/>
                    <a:gd name="connsiteY44" fmla="*/ 258128 h 1580197"/>
                    <a:gd name="connsiteX45" fmla="*/ 239906 w 940118"/>
                    <a:gd name="connsiteY45" fmla="*/ 264794 h 1580197"/>
                    <a:gd name="connsiteX46" fmla="*/ 240267 w 940118"/>
                    <a:gd name="connsiteY46" fmla="*/ 264453 h 1580197"/>
                    <a:gd name="connsiteX47" fmla="*/ 228600 w 940118"/>
                    <a:gd name="connsiteY47" fmla="*/ 258128 h 1580197"/>
                    <a:gd name="connsiteX48" fmla="*/ 242888 w 940118"/>
                    <a:gd name="connsiteY48" fmla="*/ 241935 h 1580197"/>
                    <a:gd name="connsiteX49" fmla="*/ 287315 w 940118"/>
                    <a:gd name="connsiteY49" fmla="*/ 198453 h 1580197"/>
                    <a:gd name="connsiteX50" fmla="*/ 286702 w 940118"/>
                    <a:gd name="connsiteY50" fmla="*/ 198120 h 1580197"/>
                    <a:gd name="connsiteX51" fmla="*/ 359092 w 940118"/>
                    <a:gd name="connsiteY51" fmla="*/ 140970 h 1580197"/>
                    <a:gd name="connsiteX52" fmla="*/ 378434 w 940118"/>
                    <a:gd name="connsiteY52" fmla="*/ 151488 h 1580197"/>
                    <a:gd name="connsiteX53" fmla="*/ 378837 w 940118"/>
                    <a:gd name="connsiteY53" fmla="*/ 151226 h 1580197"/>
                    <a:gd name="connsiteX54" fmla="*/ 360045 w 940118"/>
                    <a:gd name="connsiteY54" fmla="*/ 140970 h 1580197"/>
                    <a:gd name="connsiteX55" fmla="*/ 486263 w 940118"/>
                    <a:gd name="connsiteY55" fmla="*/ 68845 h 1580197"/>
                    <a:gd name="connsiteX56" fmla="*/ 485775 w 940118"/>
                    <a:gd name="connsiteY56" fmla="*/ 68580 h 1580197"/>
                    <a:gd name="connsiteX57" fmla="*/ 572452 w 940118"/>
                    <a:gd name="connsiteY57" fmla="*/ 32385 h 1580197"/>
                    <a:gd name="connsiteX58" fmla="*/ 595123 w 940118"/>
                    <a:gd name="connsiteY58" fmla="*/ 44713 h 1580197"/>
                    <a:gd name="connsiteX59" fmla="*/ 595672 w 940118"/>
                    <a:gd name="connsiteY59" fmla="*/ 44538 h 1580197"/>
                    <a:gd name="connsiteX60" fmla="*/ 573405 w 940118"/>
                    <a:gd name="connsiteY60" fmla="*/ 32385 h 1580197"/>
                    <a:gd name="connsiteX61" fmla="*/ 679133 w 940118"/>
                    <a:gd name="connsiteY61"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422910 w 940118"/>
                    <a:gd name="connsiteY20" fmla="*/ 483870 h 1580197"/>
                    <a:gd name="connsiteX21" fmla="*/ 367665 w 940118"/>
                    <a:gd name="connsiteY21" fmla="*/ 572453 h 1580197"/>
                    <a:gd name="connsiteX22" fmla="*/ 368618 w 940118"/>
                    <a:gd name="connsiteY22" fmla="*/ 573405 h 1580197"/>
                    <a:gd name="connsiteX23" fmla="*/ 317183 w 940118"/>
                    <a:gd name="connsiteY23" fmla="*/ 684847 h 1580197"/>
                    <a:gd name="connsiteX24" fmla="*/ 305241 w 940118"/>
                    <a:gd name="connsiteY24" fmla="*/ 678329 h 1580197"/>
                    <a:gd name="connsiteX25" fmla="*/ 305235 w 940118"/>
                    <a:gd name="connsiteY25" fmla="*/ 678350 h 1580197"/>
                    <a:gd name="connsiteX26" fmla="*/ 317183 w 940118"/>
                    <a:gd name="connsiteY26" fmla="*/ 684847 h 1580197"/>
                    <a:gd name="connsiteX27" fmla="*/ 260985 w 940118"/>
                    <a:gd name="connsiteY27" fmla="*/ 1014413 h 1580197"/>
                    <a:gd name="connsiteX28" fmla="*/ 342900 w 940118"/>
                    <a:gd name="connsiteY28" fmla="*/ 1373505 h 1580197"/>
                    <a:gd name="connsiteX29" fmla="*/ 546735 w 940118"/>
                    <a:gd name="connsiteY29" fmla="*/ 1580197 h 1580197"/>
                    <a:gd name="connsiteX30" fmla="*/ 285750 w 940118"/>
                    <a:gd name="connsiteY30" fmla="*/ 1438275 h 1580197"/>
                    <a:gd name="connsiteX31" fmla="*/ 81915 w 940118"/>
                    <a:gd name="connsiteY31" fmla="*/ 1231583 h 1580197"/>
                    <a:gd name="connsiteX32" fmla="*/ 0 w 940118"/>
                    <a:gd name="connsiteY32" fmla="*/ 872490 h 1580197"/>
                    <a:gd name="connsiteX33" fmla="*/ 56197 w 940118"/>
                    <a:gd name="connsiteY33" fmla="*/ 542925 h 1580197"/>
                    <a:gd name="connsiteX34" fmla="*/ 62441 w 940118"/>
                    <a:gd name="connsiteY34" fmla="*/ 546321 h 1580197"/>
                    <a:gd name="connsiteX35" fmla="*/ 62617 w 940118"/>
                    <a:gd name="connsiteY35" fmla="*/ 545909 h 1580197"/>
                    <a:gd name="connsiteX36" fmla="*/ 57150 w 940118"/>
                    <a:gd name="connsiteY36" fmla="*/ 542925 h 1580197"/>
                    <a:gd name="connsiteX37" fmla="*/ 107444 w 940118"/>
                    <a:gd name="connsiteY37" fmla="*/ 431896 h 1580197"/>
                    <a:gd name="connsiteX38" fmla="*/ 106680 w 940118"/>
                    <a:gd name="connsiteY38" fmla="*/ 431483 h 1580197"/>
                    <a:gd name="connsiteX39" fmla="*/ 161925 w 940118"/>
                    <a:gd name="connsiteY39" fmla="*/ 341948 h 1580197"/>
                    <a:gd name="connsiteX40" fmla="*/ 171758 w 940118"/>
                    <a:gd name="connsiteY40" fmla="*/ 347295 h 1580197"/>
                    <a:gd name="connsiteX41" fmla="*/ 171778 w 940118"/>
                    <a:gd name="connsiteY41" fmla="*/ 347270 h 1580197"/>
                    <a:gd name="connsiteX42" fmla="*/ 161925 w 940118"/>
                    <a:gd name="connsiteY42" fmla="*/ 341948 h 1580197"/>
                    <a:gd name="connsiteX43" fmla="*/ 227648 w 940118"/>
                    <a:gd name="connsiteY43" fmla="*/ 258128 h 1580197"/>
                    <a:gd name="connsiteX44" fmla="*/ 239906 w 940118"/>
                    <a:gd name="connsiteY44" fmla="*/ 264794 h 1580197"/>
                    <a:gd name="connsiteX45" fmla="*/ 240267 w 940118"/>
                    <a:gd name="connsiteY45" fmla="*/ 264453 h 1580197"/>
                    <a:gd name="connsiteX46" fmla="*/ 228600 w 940118"/>
                    <a:gd name="connsiteY46" fmla="*/ 258128 h 1580197"/>
                    <a:gd name="connsiteX47" fmla="*/ 242888 w 940118"/>
                    <a:gd name="connsiteY47" fmla="*/ 241935 h 1580197"/>
                    <a:gd name="connsiteX48" fmla="*/ 287315 w 940118"/>
                    <a:gd name="connsiteY48" fmla="*/ 198453 h 1580197"/>
                    <a:gd name="connsiteX49" fmla="*/ 286702 w 940118"/>
                    <a:gd name="connsiteY49" fmla="*/ 198120 h 1580197"/>
                    <a:gd name="connsiteX50" fmla="*/ 359092 w 940118"/>
                    <a:gd name="connsiteY50" fmla="*/ 140970 h 1580197"/>
                    <a:gd name="connsiteX51" fmla="*/ 378434 w 940118"/>
                    <a:gd name="connsiteY51" fmla="*/ 151488 h 1580197"/>
                    <a:gd name="connsiteX52" fmla="*/ 378837 w 940118"/>
                    <a:gd name="connsiteY52" fmla="*/ 151226 h 1580197"/>
                    <a:gd name="connsiteX53" fmla="*/ 360045 w 940118"/>
                    <a:gd name="connsiteY53" fmla="*/ 140970 h 1580197"/>
                    <a:gd name="connsiteX54" fmla="*/ 486263 w 940118"/>
                    <a:gd name="connsiteY54" fmla="*/ 68845 h 1580197"/>
                    <a:gd name="connsiteX55" fmla="*/ 485775 w 940118"/>
                    <a:gd name="connsiteY55" fmla="*/ 68580 h 1580197"/>
                    <a:gd name="connsiteX56" fmla="*/ 572452 w 940118"/>
                    <a:gd name="connsiteY56" fmla="*/ 32385 h 1580197"/>
                    <a:gd name="connsiteX57" fmla="*/ 595123 w 940118"/>
                    <a:gd name="connsiteY57" fmla="*/ 44713 h 1580197"/>
                    <a:gd name="connsiteX58" fmla="*/ 595672 w 940118"/>
                    <a:gd name="connsiteY58" fmla="*/ 44538 h 1580197"/>
                    <a:gd name="connsiteX59" fmla="*/ 573405 w 940118"/>
                    <a:gd name="connsiteY59" fmla="*/ 32385 h 1580197"/>
                    <a:gd name="connsiteX60" fmla="*/ 679133 w 940118"/>
                    <a:gd name="connsiteY60"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88633 w 940118"/>
                    <a:gd name="connsiteY17" fmla="*/ 400050 h 1580197"/>
                    <a:gd name="connsiteX18" fmla="*/ 422910 w 940118"/>
                    <a:gd name="connsiteY18" fmla="*/ 482918 h 1580197"/>
                    <a:gd name="connsiteX19" fmla="*/ 422910 w 940118"/>
                    <a:gd name="connsiteY19" fmla="*/ 483870 h 1580197"/>
                    <a:gd name="connsiteX20" fmla="*/ 367665 w 940118"/>
                    <a:gd name="connsiteY20" fmla="*/ 572453 h 1580197"/>
                    <a:gd name="connsiteX21" fmla="*/ 368618 w 940118"/>
                    <a:gd name="connsiteY21" fmla="*/ 573405 h 1580197"/>
                    <a:gd name="connsiteX22" fmla="*/ 317183 w 940118"/>
                    <a:gd name="connsiteY22" fmla="*/ 684847 h 1580197"/>
                    <a:gd name="connsiteX23" fmla="*/ 305241 w 940118"/>
                    <a:gd name="connsiteY23" fmla="*/ 678329 h 1580197"/>
                    <a:gd name="connsiteX24" fmla="*/ 305235 w 940118"/>
                    <a:gd name="connsiteY24" fmla="*/ 678350 h 1580197"/>
                    <a:gd name="connsiteX25" fmla="*/ 317183 w 940118"/>
                    <a:gd name="connsiteY25" fmla="*/ 684847 h 1580197"/>
                    <a:gd name="connsiteX26" fmla="*/ 260985 w 940118"/>
                    <a:gd name="connsiteY26" fmla="*/ 1014413 h 1580197"/>
                    <a:gd name="connsiteX27" fmla="*/ 342900 w 940118"/>
                    <a:gd name="connsiteY27" fmla="*/ 1373505 h 1580197"/>
                    <a:gd name="connsiteX28" fmla="*/ 546735 w 940118"/>
                    <a:gd name="connsiteY28" fmla="*/ 1580197 h 1580197"/>
                    <a:gd name="connsiteX29" fmla="*/ 285750 w 940118"/>
                    <a:gd name="connsiteY29" fmla="*/ 1438275 h 1580197"/>
                    <a:gd name="connsiteX30" fmla="*/ 81915 w 940118"/>
                    <a:gd name="connsiteY30" fmla="*/ 1231583 h 1580197"/>
                    <a:gd name="connsiteX31" fmla="*/ 0 w 940118"/>
                    <a:gd name="connsiteY31" fmla="*/ 872490 h 1580197"/>
                    <a:gd name="connsiteX32" fmla="*/ 56197 w 940118"/>
                    <a:gd name="connsiteY32" fmla="*/ 542925 h 1580197"/>
                    <a:gd name="connsiteX33" fmla="*/ 62441 w 940118"/>
                    <a:gd name="connsiteY33" fmla="*/ 546321 h 1580197"/>
                    <a:gd name="connsiteX34" fmla="*/ 62617 w 940118"/>
                    <a:gd name="connsiteY34" fmla="*/ 545909 h 1580197"/>
                    <a:gd name="connsiteX35" fmla="*/ 57150 w 940118"/>
                    <a:gd name="connsiteY35" fmla="*/ 542925 h 1580197"/>
                    <a:gd name="connsiteX36" fmla="*/ 107444 w 940118"/>
                    <a:gd name="connsiteY36" fmla="*/ 431896 h 1580197"/>
                    <a:gd name="connsiteX37" fmla="*/ 106680 w 940118"/>
                    <a:gd name="connsiteY37" fmla="*/ 431483 h 1580197"/>
                    <a:gd name="connsiteX38" fmla="*/ 161925 w 940118"/>
                    <a:gd name="connsiteY38" fmla="*/ 341948 h 1580197"/>
                    <a:gd name="connsiteX39" fmla="*/ 171758 w 940118"/>
                    <a:gd name="connsiteY39" fmla="*/ 347295 h 1580197"/>
                    <a:gd name="connsiteX40" fmla="*/ 171778 w 940118"/>
                    <a:gd name="connsiteY40" fmla="*/ 347270 h 1580197"/>
                    <a:gd name="connsiteX41" fmla="*/ 161925 w 940118"/>
                    <a:gd name="connsiteY41" fmla="*/ 341948 h 1580197"/>
                    <a:gd name="connsiteX42" fmla="*/ 227648 w 940118"/>
                    <a:gd name="connsiteY42" fmla="*/ 258128 h 1580197"/>
                    <a:gd name="connsiteX43" fmla="*/ 239906 w 940118"/>
                    <a:gd name="connsiteY43" fmla="*/ 264794 h 1580197"/>
                    <a:gd name="connsiteX44" fmla="*/ 240267 w 940118"/>
                    <a:gd name="connsiteY44" fmla="*/ 264453 h 1580197"/>
                    <a:gd name="connsiteX45" fmla="*/ 228600 w 940118"/>
                    <a:gd name="connsiteY45" fmla="*/ 258128 h 1580197"/>
                    <a:gd name="connsiteX46" fmla="*/ 242888 w 940118"/>
                    <a:gd name="connsiteY46" fmla="*/ 241935 h 1580197"/>
                    <a:gd name="connsiteX47" fmla="*/ 287315 w 940118"/>
                    <a:gd name="connsiteY47" fmla="*/ 198453 h 1580197"/>
                    <a:gd name="connsiteX48" fmla="*/ 286702 w 940118"/>
                    <a:gd name="connsiteY48" fmla="*/ 198120 h 1580197"/>
                    <a:gd name="connsiteX49" fmla="*/ 359092 w 940118"/>
                    <a:gd name="connsiteY49" fmla="*/ 140970 h 1580197"/>
                    <a:gd name="connsiteX50" fmla="*/ 378434 w 940118"/>
                    <a:gd name="connsiteY50" fmla="*/ 151488 h 1580197"/>
                    <a:gd name="connsiteX51" fmla="*/ 378837 w 940118"/>
                    <a:gd name="connsiteY51" fmla="*/ 151226 h 1580197"/>
                    <a:gd name="connsiteX52" fmla="*/ 360045 w 940118"/>
                    <a:gd name="connsiteY52" fmla="*/ 140970 h 1580197"/>
                    <a:gd name="connsiteX53" fmla="*/ 486263 w 940118"/>
                    <a:gd name="connsiteY53" fmla="*/ 68845 h 1580197"/>
                    <a:gd name="connsiteX54" fmla="*/ 485775 w 940118"/>
                    <a:gd name="connsiteY54" fmla="*/ 68580 h 1580197"/>
                    <a:gd name="connsiteX55" fmla="*/ 572452 w 940118"/>
                    <a:gd name="connsiteY55" fmla="*/ 32385 h 1580197"/>
                    <a:gd name="connsiteX56" fmla="*/ 595123 w 940118"/>
                    <a:gd name="connsiteY56" fmla="*/ 44713 h 1580197"/>
                    <a:gd name="connsiteX57" fmla="*/ 595672 w 940118"/>
                    <a:gd name="connsiteY57" fmla="*/ 44538 h 1580197"/>
                    <a:gd name="connsiteX58" fmla="*/ 573405 w 940118"/>
                    <a:gd name="connsiteY58" fmla="*/ 32385 h 1580197"/>
                    <a:gd name="connsiteX59" fmla="*/ 679133 w 940118"/>
                    <a:gd name="connsiteY59"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620077 w 940118"/>
                    <a:gd name="connsiteY11" fmla="*/ 282893 h 1580197"/>
                    <a:gd name="connsiteX12" fmla="*/ 548076 w 940118"/>
                    <a:gd name="connsiteY12" fmla="*/ 339736 h 1580197"/>
                    <a:gd name="connsiteX13" fmla="*/ 548640 w 940118"/>
                    <a:gd name="connsiteY13" fmla="*/ 340043 h 1580197"/>
                    <a:gd name="connsiteX14" fmla="*/ 503873 w 940118"/>
                    <a:gd name="connsiteY14" fmla="*/ 383858 h 1580197"/>
                    <a:gd name="connsiteX15" fmla="*/ 488633 w 940118"/>
                    <a:gd name="connsiteY15" fmla="*/ 399098 h 1580197"/>
                    <a:gd name="connsiteX16" fmla="*/ 488633 w 940118"/>
                    <a:gd name="connsiteY16" fmla="*/ 400050 h 1580197"/>
                    <a:gd name="connsiteX17" fmla="*/ 422910 w 940118"/>
                    <a:gd name="connsiteY17" fmla="*/ 482918 h 1580197"/>
                    <a:gd name="connsiteX18" fmla="*/ 422910 w 940118"/>
                    <a:gd name="connsiteY18" fmla="*/ 483870 h 1580197"/>
                    <a:gd name="connsiteX19" fmla="*/ 367665 w 940118"/>
                    <a:gd name="connsiteY19" fmla="*/ 572453 h 1580197"/>
                    <a:gd name="connsiteX20" fmla="*/ 368618 w 940118"/>
                    <a:gd name="connsiteY20" fmla="*/ 573405 h 1580197"/>
                    <a:gd name="connsiteX21" fmla="*/ 317183 w 940118"/>
                    <a:gd name="connsiteY21" fmla="*/ 684847 h 1580197"/>
                    <a:gd name="connsiteX22" fmla="*/ 305241 w 940118"/>
                    <a:gd name="connsiteY22" fmla="*/ 678329 h 1580197"/>
                    <a:gd name="connsiteX23" fmla="*/ 305235 w 940118"/>
                    <a:gd name="connsiteY23" fmla="*/ 678350 h 1580197"/>
                    <a:gd name="connsiteX24" fmla="*/ 317183 w 940118"/>
                    <a:gd name="connsiteY24" fmla="*/ 684847 h 1580197"/>
                    <a:gd name="connsiteX25" fmla="*/ 260985 w 940118"/>
                    <a:gd name="connsiteY25" fmla="*/ 1014413 h 1580197"/>
                    <a:gd name="connsiteX26" fmla="*/ 342900 w 940118"/>
                    <a:gd name="connsiteY26" fmla="*/ 1373505 h 1580197"/>
                    <a:gd name="connsiteX27" fmla="*/ 546735 w 940118"/>
                    <a:gd name="connsiteY27" fmla="*/ 1580197 h 1580197"/>
                    <a:gd name="connsiteX28" fmla="*/ 285750 w 940118"/>
                    <a:gd name="connsiteY28" fmla="*/ 1438275 h 1580197"/>
                    <a:gd name="connsiteX29" fmla="*/ 81915 w 940118"/>
                    <a:gd name="connsiteY29" fmla="*/ 1231583 h 1580197"/>
                    <a:gd name="connsiteX30" fmla="*/ 0 w 940118"/>
                    <a:gd name="connsiteY30" fmla="*/ 872490 h 1580197"/>
                    <a:gd name="connsiteX31" fmla="*/ 56197 w 940118"/>
                    <a:gd name="connsiteY31" fmla="*/ 542925 h 1580197"/>
                    <a:gd name="connsiteX32" fmla="*/ 62441 w 940118"/>
                    <a:gd name="connsiteY32" fmla="*/ 546321 h 1580197"/>
                    <a:gd name="connsiteX33" fmla="*/ 62617 w 940118"/>
                    <a:gd name="connsiteY33" fmla="*/ 545909 h 1580197"/>
                    <a:gd name="connsiteX34" fmla="*/ 57150 w 940118"/>
                    <a:gd name="connsiteY34" fmla="*/ 542925 h 1580197"/>
                    <a:gd name="connsiteX35" fmla="*/ 107444 w 940118"/>
                    <a:gd name="connsiteY35" fmla="*/ 431896 h 1580197"/>
                    <a:gd name="connsiteX36" fmla="*/ 106680 w 940118"/>
                    <a:gd name="connsiteY36" fmla="*/ 431483 h 1580197"/>
                    <a:gd name="connsiteX37" fmla="*/ 161925 w 940118"/>
                    <a:gd name="connsiteY37" fmla="*/ 341948 h 1580197"/>
                    <a:gd name="connsiteX38" fmla="*/ 171758 w 940118"/>
                    <a:gd name="connsiteY38" fmla="*/ 347295 h 1580197"/>
                    <a:gd name="connsiteX39" fmla="*/ 171778 w 940118"/>
                    <a:gd name="connsiteY39" fmla="*/ 347270 h 1580197"/>
                    <a:gd name="connsiteX40" fmla="*/ 161925 w 940118"/>
                    <a:gd name="connsiteY40" fmla="*/ 341948 h 1580197"/>
                    <a:gd name="connsiteX41" fmla="*/ 227648 w 940118"/>
                    <a:gd name="connsiteY41" fmla="*/ 258128 h 1580197"/>
                    <a:gd name="connsiteX42" fmla="*/ 239906 w 940118"/>
                    <a:gd name="connsiteY42" fmla="*/ 264794 h 1580197"/>
                    <a:gd name="connsiteX43" fmla="*/ 240267 w 940118"/>
                    <a:gd name="connsiteY43" fmla="*/ 264453 h 1580197"/>
                    <a:gd name="connsiteX44" fmla="*/ 228600 w 940118"/>
                    <a:gd name="connsiteY44" fmla="*/ 258128 h 1580197"/>
                    <a:gd name="connsiteX45" fmla="*/ 242888 w 940118"/>
                    <a:gd name="connsiteY45" fmla="*/ 241935 h 1580197"/>
                    <a:gd name="connsiteX46" fmla="*/ 287315 w 940118"/>
                    <a:gd name="connsiteY46" fmla="*/ 198453 h 1580197"/>
                    <a:gd name="connsiteX47" fmla="*/ 286702 w 940118"/>
                    <a:gd name="connsiteY47" fmla="*/ 198120 h 1580197"/>
                    <a:gd name="connsiteX48" fmla="*/ 359092 w 940118"/>
                    <a:gd name="connsiteY48" fmla="*/ 140970 h 1580197"/>
                    <a:gd name="connsiteX49" fmla="*/ 378434 w 940118"/>
                    <a:gd name="connsiteY49" fmla="*/ 151488 h 1580197"/>
                    <a:gd name="connsiteX50" fmla="*/ 378837 w 940118"/>
                    <a:gd name="connsiteY50" fmla="*/ 151226 h 1580197"/>
                    <a:gd name="connsiteX51" fmla="*/ 360045 w 940118"/>
                    <a:gd name="connsiteY51" fmla="*/ 140970 h 1580197"/>
                    <a:gd name="connsiteX52" fmla="*/ 486263 w 940118"/>
                    <a:gd name="connsiteY52" fmla="*/ 68845 h 1580197"/>
                    <a:gd name="connsiteX53" fmla="*/ 485775 w 940118"/>
                    <a:gd name="connsiteY53" fmla="*/ 68580 h 1580197"/>
                    <a:gd name="connsiteX54" fmla="*/ 572452 w 940118"/>
                    <a:gd name="connsiteY54" fmla="*/ 32385 h 1580197"/>
                    <a:gd name="connsiteX55" fmla="*/ 595123 w 940118"/>
                    <a:gd name="connsiteY55" fmla="*/ 44713 h 1580197"/>
                    <a:gd name="connsiteX56" fmla="*/ 595672 w 940118"/>
                    <a:gd name="connsiteY56" fmla="*/ 44538 h 1580197"/>
                    <a:gd name="connsiteX57" fmla="*/ 573405 w 940118"/>
                    <a:gd name="connsiteY57" fmla="*/ 32385 h 1580197"/>
                    <a:gd name="connsiteX58" fmla="*/ 679133 w 940118"/>
                    <a:gd name="connsiteY58"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620077 w 940118"/>
                    <a:gd name="connsiteY10" fmla="*/ 282893 h 1580197"/>
                    <a:gd name="connsiteX11" fmla="*/ 548076 w 940118"/>
                    <a:gd name="connsiteY11" fmla="*/ 339736 h 1580197"/>
                    <a:gd name="connsiteX12" fmla="*/ 548640 w 940118"/>
                    <a:gd name="connsiteY12" fmla="*/ 340043 h 1580197"/>
                    <a:gd name="connsiteX13" fmla="*/ 503873 w 940118"/>
                    <a:gd name="connsiteY13" fmla="*/ 383858 h 1580197"/>
                    <a:gd name="connsiteX14" fmla="*/ 488633 w 940118"/>
                    <a:gd name="connsiteY14" fmla="*/ 399098 h 1580197"/>
                    <a:gd name="connsiteX15" fmla="*/ 488633 w 940118"/>
                    <a:gd name="connsiteY15" fmla="*/ 400050 h 1580197"/>
                    <a:gd name="connsiteX16" fmla="*/ 422910 w 940118"/>
                    <a:gd name="connsiteY16" fmla="*/ 482918 h 1580197"/>
                    <a:gd name="connsiteX17" fmla="*/ 422910 w 940118"/>
                    <a:gd name="connsiteY17" fmla="*/ 483870 h 1580197"/>
                    <a:gd name="connsiteX18" fmla="*/ 367665 w 940118"/>
                    <a:gd name="connsiteY18" fmla="*/ 572453 h 1580197"/>
                    <a:gd name="connsiteX19" fmla="*/ 368618 w 940118"/>
                    <a:gd name="connsiteY19" fmla="*/ 573405 h 1580197"/>
                    <a:gd name="connsiteX20" fmla="*/ 317183 w 940118"/>
                    <a:gd name="connsiteY20" fmla="*/ 684847 h 1580197"/>
                    <a:gd name="connsiteX21" fmla="*/ 305241 w 940118"/>
                    <a:gd name="connsiteY21" fmla="*/ 678329 h 1580197"/>
                    <a:gd name="connsiteX22" fmla="*/ 305235 w 940118"/>
                    <a:gd name="connsiteY22" fmla="*/ 678350 h 1580197"/>
                    <a:gd name="connsiteX23" fmla="*/ 317183 w 940118"/>
                    <a:gd name="connsiteY23" fmla="*/ 684847 h 1580197"/>
                    <a:gd name="connsiteX24" fmla="*/ 260985 w 940118"/>
                    <a:gd name="connsiteY24" fmla="*/ 1014413 h 1580197"/>
                    <a:gd name="connsiteX25" fmla="*/ 342900 w 940118"/>
                    <a:gd name="connsiteY25" fmla="*/ 1373505 h 1580197"/>
                    <a:gd name="connsiteX26" fmla="*/ 546735 w 940118"/>
                    <a:gd name="connsiteY26" fmla="*/ 1580197 h 1580197"/>
                    <a:gd name="connsiteX27" fmla="*/ 285750 w 940118"/>
                    <a:gd name="connsiteY27" fmla="*/ 1438275 h 1580197"/>
                    <a:gd name="connsiteX28" fmla="*/ 81915 w 940118"/>
                    <a:gd name="connsiteY28" fmla="*/ 1231583 h 1580197"/>
                    <a:gd name="connsiteX29" fmla="*/ 0 w 940118"/>
                    <a:gd name="connsiteY29" fmla="*/ 872490 h 1580197"/>
                    <a:gd name="connsiteX30" fmla="*/ 56197 w 940118"/>
                    <a:gd name="connsiteY30" fmla="*/ 542925 h 1580197"/>
                    <a:gd name="connsiteX31" fmla="*/ 62441 w 940118"/>
                    <a:gd name="connsiteY31" fmla="*/ 546321 h 1580197"/>
                    <a:gd name="connsiteX32" fmla="*/ 62617 w 940118"/>
                    <a:gd name="connsiteY32" fmla="*/ 545909 h 1580197"/>
                    <a:gd name="connsiteX33" fmla="*/ 57150 w 940118"/>
                    <a:gd name="connsiteY33" fmla="*/ 542925 h 1580197"/>
                    <a:gd name="connsiteX34" fmla="*/ 107444 w 940118"/>
                    <a:gd name="connsiteY34" fmla="*/ 431896 h 1580197"/>
                    <a:gd name="connsiteX35" fmla="*/ 106680 w 940118"/>
                    <a:gd name="connsiteY35" fmla="*/ 431483 h 1580197"/>
                    <a:gd name="connsiteX36" fmla="*/ 161925 w 940118"/>
                    <a:gd name="connsiteY36" fmla="*/ 341948 h 1580197"/>
                    <a:gd name="connsiteX37" fmla="*/ 171758 w 940118"/>
                    <a:gd name="connsiteY37" fmla="*/ 347295 h 1580197"/>
                    <a:gd name="connsiteX38" fmla="*/ 171778 w 940118"/>
                    <a:gd name="connsiteY38" fmla="*/ 347270 h 1580197"/>
                    <a:gd name="connsiteX39" fmla="*/ 161925 w 940118"/>
                    <a:gd name="connsiteY39" fmla="*/ 341948 h 1580197"/>
                    <a:gd name="connsiteX40" fmla="*/ 227648 w 940118"/>
                    <a:gd name="connsiteY40" fmla="*/ 258128 h 1580197"/>
                    <a:gd name="connsiteX41" fmla="*/ 239906 w 940118"/>
                    <a:gd name="connsiteY41" fmla="*/ 264794 h 1580197"/>
                    <a:gd name="connsiteX42" fmla="*/ 240267 w 940118"/>
                    <a:gd name="connsiteY42" fmla="*/ 264453 h 1580197"/>
                    <a:gd name="connsiteX43" fmla="*/ 228600 w 940118"/>
                    <a:gd name="connsiteY43" fmla="*/ 258128 h 1580197"/>
                    <a:gd name="connsiteX44" fmla="*/ 242888 w 940118"/>
                    <a:gd name="connsiteY44" fmla="*/ 241935 h 1580197"/>
                    <a:gd name="connsiteX45" fmla="*/ 287315 w 940118"/>
                    <a:gd name="connsiteY45" fmla="*/ 198453 h 1580197"/>
                    <a:gd name="connsiteX46" fmla="*/ 286702 w 940118"/>
                    <a:gd name="connsiteY46" fmla="*/ 198120 h 1580197"/>
                    <a:gd name="connsiteX47" fmla="*/ 359092 w 940118"/>
                    <a:gd name="connsiteY47" fmla="*/ 140970 h 1580197"/>
                    <a:gd name="connsiteX48" fmla="*/ 378434 w 940118"/>
                    <a:gd name="connsiteY48" fmla="*/ 151488 h 1580197"/>
                    <a:gd name="connsiteX49" fmla="*/ 378837 w 940118"/>
                    <a:gd name="connsiteY49" fmla="*/ 151226 h 1580197"/>
                    <a:gd name="connsiteX50" fmla="*/ 360045 w 940118"/>
                    <a:gd name="connsiteY50" fmla="*/ 140970 h 1580197"/>
                    <a:gd name="connsiteX51" fmla="*/ 486263 w 940118"/>
                    <a:gd name="connsiteY51" fmla="*/ 68845 h 1580197"/>
                    <a:gd name="connsiteX52" fmla="*/ 485775 w 940118"/>
                    <a:gd name="connsiteY52" fmla="*/ 68580 h 1580197"/>
                    <a:gd name="connsiteX53" fmla="*/ 572452 w 940118"/>
                    <a:gd name="connsiteY53" fmla="*/ 32385 h 1580197"/>
                    <a:gd name="connsiteX54" fmla="*/ 595123 w 940118"/>
                    <a:gd name="connsiteY54" fmla="*/ 44713 h 1580197"/>
                    <a:gd name="connsiteX55" fmla="*/ 595672 w 940118"/>
                    <a:gd name="connsiteY55" fmla="*/ 44538 h 1580197"/>
                    <a:gd name="connsiteX56" fmla="*/ 573405 w 940118"/>
                    <a:gd name="connsiteY56" fmla="*/ 32385 h 1580197"/>
                    <a:gd name="connsiteX57" fmla="*/ 679133 w 940118"/>
                    <a:gd name="connsiteY57"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747299 w 940118"/>
                    <a:gd name="connsiteY6" fmla="*/ 210278 h 1580197"/>
                    <a:gd name="connsiteX7" fmla="*/ 747713 w 940118"/>
                    <a:gd name="connsiteY7" fmla="*/ 210503 h 1580197"/>
                    <a:gd name="connsiteX8" fmla="*/ 620078 w 940118"/>
                    <a:gd name="connsiteY8" fmla="*/ 282893 h 1580197"/>
                    <a:gd name="connsiteX9" fmla="*/ 620077 w 940118"/>
                    <a:gd name="connsiteY9" fmla="*/ 282893 h 1580197"/>
                    <a:gd name="connsiteX10" fmla="*/ 548076 w 940118"/>
                    <a:gd name="connsiteY10" fmla="*/ 339736 h 1580197"/>
                    <a:gd name="connsiteX11" fmla="*/ 548640 w 940118"/>
                    <a:gd name="connsiteY11" fmla="*/ 340043 h 1580197"/>
                    <a:gd name="connsiteX12" fmla="*/ 503873 w 940118"/>
                    <a:gd name="connsiteY12" fmla="*/ 383858 h 1580197"/>
                    <a:gd name="connsiteX13" fmla="*/ 488633 w 940118"/>
                    <a:gd name="connsiteY13" fmla="*/ 399098 h 1580197"/>
                    <a:gd name="connsiteX14" fmla="*/ 488633 w 940118"/>
                    <a:gd name="connsiteY14" fmla="*/ 400050 h 1580197"/>
                    <a:gd name="connsiteX15" fmla="*/ 422910 w 940118"/>
                    <a:gd name="connsiteY15" fmla="*/ 482918 h 1580197"/>
                    <a:gd name="connsiteX16" fmla="*/ 422910 w 940118"/>
                    <a:gd name="connsiteY16" fmla="*/ 483870 h 1580197"/>
                    <a:gd name="connsiteX17" fmla="*/ 367665 w 940118"/>
                    <a:gd name="connsiteY17" fmla="*/ 572453 h 1580197"/>
                    <a:gd name="connsiteX18" fmla="*/ 368618 w 940118"/>
                    <a:gd name="connsiteY18" fmla="*/ 573405 h 1580197"/>
                    <a:gd name="connsiteX19" fmla="*/ 317183 w 940118"/>
                    <a:gd name="connsiteY19" fmla="*/ 684847 h 1580197"/>
                    <a:gd name="connsiteX20" fmla="*/ 305241 w 940118"/>
                    <a:gd name="connsiteY20" fmla="*/ 678329 h 1580197"/>
                    <a:gd name="connsiteX21" fmla="*/ 305235 w 940118"/>
                    <a:gd name="connsiteY21" fmla="*/ 678350 h 1580197"/>
                    <a:gd name="connsiteX22" fmla="*/ 317183 w 940118"/>
                    <a:gd name="connsiteY22" fmla="*/ 684847 h 1580197"/>
                    <a:gd name="connsiteX23" fmla="*/ 260985 w 940118"/>
                    <a:gd name="connsiteY23" fmla="*/ 1014413 h 1580197"/>
                    <a:gd name="connsiteX24" fmla="*/ 342900 w 940118"/>
                    <a:gd name="connsiteY24" fmla="*/ 1373505 h 1580197"/>
                    <a:gd name="connsiteX25" fmla="*/ 546735 w 940118"/>
                    <a:gd name="connsiteY25" fmla="*/ 1580197 h 1580197"/>
                    <a:gd name="connsiteX26" fmla="*/ 285750 w 940118"/>
                    <a:gd name="connsiteY26" fmla="*/ 1438275 h 1580197"/>
                    <a:gd name="connsiteX27" fmla="*/ 81915 w 940118"/>
                    <a:gd name="connsiteY27" fmla="*/ 1231583 h 1580197"/>
                    <a:gd name="connsiteX28" fmla="*/ 0 w 940118"/>
                    <a:gd name="connsiteY28" fmla="*/ 872490 h 1580197"/>
                    <a:gd name="connsiteX29" fmla="*/ 56197 w 940118"/>
                    <a:gd name="connsiteY29" fmla="*/ 542925 h 1580197"/>
                    <a:gd name="connsiteX30" fmla="*/ 62441 w 940118"/>
                    <a:gd name="connsiteY30" fmla="*/ 546321 h 1580197"/>
                    <a:gd name="connsiteX31" fmla="*/ 62617 w 940118"/>
                    <a:gd name="connsiteY31" fmla="*/ 545909 h 1580197"/>
                    <a:gd name="connsiteX32" fmla="*/ 57150 w 940118"/>
                    <a:gd name="connsiteY32" fmla="*/ 542925 h 1580197"/>
                    <a:gd name="connsiteX33" fmla="*/ 107444 w 940118"/>
                    <a:gd name="connsiteY33" fmla="*/ 431896 h 1580197"/>
                    <a:gd name="connsiteX34" fmla="*/ 106680 w 940118"/>
                    <a:gd name="connsiteY34" fmla="*/ 431483 h 1580197"/>
                    <a:gd name="connsiteX35" fmla="*/ 161925 w 940118"/>
                    <a:gd name="connsiteY35" fmla="*/ 341948 h 1580197"/>
                    <a:gd name="connsiteX36" fmla="*/ 171758 w 940118"/>
                    <a:gd name="connsiteY36" fmla="*/ 347295 h 1580197"/>
                    <a:gd name="connsiteX37" fmla="*/ 171778 w 940118"/>
                    <a:gd name="connsiteY37" fmla="*/ 347270 h 1580197"/>
                    <a:gd name="connsiteX38" fmla="*/ 161925 w 940118"/>
                    <a:gd name="connsiteY38" fmla="*/ 341948 h 1580197"/>
                    <a:gd name="connsiteX39" fmla="*/ 227648 w 940118"/>
                    <a:gd name="connsiteY39" fmla="*/ 258128 h 1580197"/>
                    <a:gd name="connsiteX40" fmla="*/ 239906 w 940118"/>
                    <a:gd name="connsiteY40" fmla="*/ 264794 h 1580197"/>
                    <a:gd name="connsiteX41" fmla="*/ 240267 w 940118"/>
                    <a:gd name="connsiteY41" fmla="*/ 264453 h 1580197"/>
                    <a:gd name="connsiteX42" fmla="*/ 228600 w 940118"/>
                    <a:gd name="connsiteY42" fmla="*/ 258128 h 1580197"/>
                    <a:gd name="connsiteX43" fmla="*/ 242888 w 940118"/>
                    <a:gd name="connsiteY43" fmla="*/ 241935 h 1580197"/>
                    <a:gd name="connsiteX44" fmla="*/ 287315 w 940118"/>
                    <a:gd name="connsiteY44" fmla="*/ 198453 h 1580197"/>
                    <a:gd name="connsiteX45" fmla="*/ 286702 w 940118"/>
                    <a:gd name="connsiteY45" fmla="*/ 198120 h 1580197"/>
                    <a:gd name="connsiteX46" fmla="*/ 359092 w 940118"/>
                    <a:gd name="connsiteY46" fmla="*/ 140970 h 1580197"/>
                    <a:gd name="connsiteX47" fmla="*/ 378434 w 940118"/>
                    <a:gd name="connsiteY47" fmla="*/ 151488 h 1580197"/>
                    <a:gd name="connsiteX48" fmla="*/ 378837 w 940118"/>
                    <a:gd name="connsiteY48" fmla="*/ 151226 h 1580197"/>
                    <a:gd name="connsiteX49" fmla="*/ 360045 w 940118"/>
                    <a:gd name="connsiteY49" fmla="*/ 140970 h 1580197"/>
                    <a:gd name="connsiteX50" fmla="*/ 486263 w 940118"/>
                    <a:gd name="connsiteY50" fmla="*/ 68845 h 1580197"/>
                    <a:gd name="connsiteX51" fmla="*/ 485775 w 940118"/>
                    <a:gd name="connsiteY51" fmla="*/ 68580 h 1580197"/>
                    <a:gd name="connsiteX52" fmla="*/ 572452 w 940118"/>
                    <a:gd name="connsiteY52" fmla="*/ 32385 h 1580197"/>
                    <a:gd name="connsiteX53" fmla="*/ 595123 w 940118"/>
                    <a:gd name="connsiteY53" fmla="*/ 44713 h 1580197"/>
                    <a:gd name="connsiteX54" fmla="*/ 595672 w 940118"/>
                    <a:gd name="connsiteY54" fmla="*/ 44538 h 1580197"/>
                    <a:gd name="connsiteX55" fmla="*/ 573405 w 940118"/>
                    <a:gd name="connsiteY55" fmla="*/ 32385 h 1580197"/>
                    <a:gd name="connsiteX56" fmla="*/ 679133 w 940118"/>
                    <a:gd name="connsiteY56" fmla="*/ 0 h 1580197"/>
                    <a:gd name="connsiteX0" fmla="*/ 832937 w 940118"/>
                    <a:gd name="connsiteY0" fmla="*/ 174035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747299 w 940118"/>
                    <a:gd name="connsiteY5" fmla="*/ 210278 h 1580197"/>
                    <a:gd name="connsiteX6" fmla="*/ 747713 w 940118"/>
                    <a:gd name="connsiteY6" fmla="*/ 210503 h 1580197"/>
                    <a:gd name="connsiteX7" fmla="*/ 620078 w 940118"/>
                    <a:gd name="connsiteY7" fmla="*/ 282893 h 1580197"/>
                    <a:gd name="connsiteX8" fmla="*/ 620077 w 940118"/>
                    <a:gd name="connsiteY8" fmla="*/ 282893 h 1580197"/>
                    <a:gd name="connsiteX9" fmla="*/ 548076 w 940118"/>
                    <a:gd name="connsiteY9" fmla="*/ 339736 h 1580197"/>
                    <a:gd name="connsiteX10" fmla="*/ 548640 w 940118"/>
                    <a:gd name="connsiteY10" fmla="*/ 340043 h 1580197"/>
                    <a:gd name="connsiteX11" fmla="*/ 503873 w 940118"/>
                    <a:gd name="connsiteY11" fmla="*/ 383858 h 1580197"/>
                    <a:gd name="connsiteX12" fmla="*/ 488633 w 940118"/>
                    <a:gd name="connsiteY12" fmla="*/ 399098 h 1580197"/>
                    <a:gd name="connsiteX13" fmla="*/ 488633 w 940118"/>
                    <a:gd name="connsiteY13" fmla="*/ 400050 h 1580197"/>
                    <a:gd name="connsiteX14" fmla="*/ 422910 w 940118"/>
                    <a:gd name="connsiteY14" fmla="*/ 482918 h 1580197"/>
                    <a:gd name="connsiteX15" fmla="*/ 422910 w 940118"/>
                    <a:gd name="connsiteY15" fmla="*/ 483870 h 1580197"/>
                    <a:gd name="connsiteX16" fmla="*/ 367665 w 940118"/>
                    <a:gd name="connsiteY16" fmla="*/ 572453 h 1580197"/>
                    <a:gd name="connsiteX17" fmla="*/ 368618 w 940118"/>
                    <a:gd name="connsiteY17" fmla="*/ 573405 h 1580197"/>
                    <a:gd name="connsiteX18" fmla="*/ 317183 w 940118"/>
                    <a:gd name="connsiteY18" fmla="*/ 684847 h 1580197"/>
                    <a:gd name="connsiteX19" fmla="*/ 305241 w 940118"/>
                    <a:gd name="connsiteY19" fmla="*/ 678329 h 1580197"/>
                    <a:gd name="connsiteX20" fmla="*/ 305235 w 940118"/>
                    <a:gd name="connsiteY20" fmla="*/ 678350 h 1580197"/>
                    <a:gd name="connsiteX21" fmla="*/ 317183 w 940118"/>
                    <a:gd name="connsiteY21" fmla="*/ 684847 h 1580197"/>
                    <a:gd name="connsiteX22" fmla="*/ 260985 w 940118"/>
                    <a:gd name="connsiteY22" fmla="*/ 1014413 h 1580197"/>
                    <a:gd name="connsiteX23" fmla="*/ 342900 w 940118"/>
                    <a:gd name="connsiteY23" fmla="*/ 1373505 h 1580197"/>
                    <a:gd name="connsiteX24" fmla="*/ 546735 w 940118"/>
                    <a:gd name="connsiteY24" fmla="*/ 1580197 h 1580197"/>
                    <a:gd name="connsiteX25" fmla="*/ 285750 w 940118"/>
                    <a:gd name="connsiteY25" fmla="*/ 1438275 h 1580197"/>
                    <a:gd name="connsiteX26" fmla="*/ 81915 w 940118"/>
                    <a:gd name="connsiteY26" fmla="*/ 1231583 h 1580197"/>
                    <a:gd name="connsiteX27" fmla="*/ 0 w 940118"/>
                    <a:gd name="connsiteY27" fmla="*/ 872490 h 1580197"/>
                    <a:gd name="connsiteX28" fmla="*/ 56197 w 940118"/>
                    <a:gd name="connsiteY28" fmla="*/ 542925 h 1580197"/>
                    <a:gd name="connsiteX29" fmla="*/ 62441 w 940118"/>
                    <a:gd name="connsiteY29" fmla="*/ 546321 h 1580197"/>
                    <a:gd name="connsiteX30" fmla="*/ 62617 w 940118"/>
                    <a:gd name="connsiteY30" fmla="*/ 545909 h 1580197"/>
                    <a:gd name="connsiteX31" fmla="*/ 57150 w 940118"/>
                    <a:gd name="connsiteY31" fmla="*/ 542925 h 1580197"/>
                    <a:gd name="connsiteX32" fmla="*/ 107444 w 940118"/>
                    <a:gd name="connsiteY32" fmla="*/ 431896 h 1580197"/>
                    <a:gd name="connsiteX33" fmla="*/ 106680 w 940118"/>
                    <a:gd name="connsiteY33" fmla="*/ 431483 h 1580197"/>
                    <a:gd name="connsiteX34" fmla="*/ 161925 w 940118"/>
                    <a:gd name="connsiteY34" fmla="*/ 341948 h 1580197"/>
                    <a:gd name="connsiteX35" fmla="*/ 171758 w 940118"/>
                    <a:gd name="connsiteY35" fmla="*/ 347295 h 1580197"/>
                    <a:gd name="connsiteX36" fmla="*/ 171778 w 940118"/>
                    <a:gd name="connsiteY36" fmla="*/ 347270 h 1580197"/>
                    <a:gd name="connsiteX37" fmla="*/ 161925 w 940118"/>
                    <a:gd name="connsiteY37" fmla="*/ 341948 h 1580197"/>
                    <a:gd name="connsiteX38" fmla="*/ 227648 w 940118"/>
                    <a:gd name="connsiteY38" fmla="*/ 258128 h 1580197"/>
                    <a:gd name="connsiteX39" fmla="*/ 239906 w 940118"/>
                    <a:gd name="connsiteY39" fmla="*/ 264794 h 1580197"/>
                    <a:gd name="connsiteX40" fmla="*/ 240267 w 940118"/>
                    <a:gd name="connsiteY40" fmla="*/ 264453 h 1580197"/>
                    <a:gd name="connsiteX41" fmla="*/ 228600 w 940118"/>
                    <a:gd name="connsiteY41" fmla="*/ 258128 h 1580197"/>
                    <a:gd name="connsiteX42" fmla="*/ 242888 w 940118"/>
                    <a:gd name="connsiteY42" fmla="*/ 241935 h 1580197"/>
                    <a:gd name="connsiteX43" fmla="*/ 287315 w 940118"/>
                    <a:gd name="connsiteY43" fmla="*/ 198453 h 1580197"/>
                    <a:gd name="connsiteX44" fmla="*/ 286702 w 940118"/>
                    <a:gd name="connsiteY44" fmla="*/ 198120 h 1580197"/>
                    <a:gd name="connsiteX45" fmla="*/ 359092 w 940118"/>
                    <a:gd name="connsiteY45" fmla="*/ 140970 h 1580197"/>
                    <a:gd name="connsiteX46" fmla="*/ 378434 w 940118"/>
                    <a:gd name="connsiteY46" fmla="*/ 151488 h 1580197"/>
                    <a:gd name="connsiteX47" fmla="*/ 378837 w 940118"/>
                    <a:gd name="connsiteY47" fmla="*/ 151226 h 1580197"/>
                    <a:gd name="connsiteX48" fmla="*/ 360045 w 940118"/>
                    <a:gd name="connsiteY48" fmla="*/ 140970 h 1580197"/>
                    <a:gd name="connsiteX49" fmla="*/ 486263 w 940118"/>
                    <a:gd name="connsiteY49" fmla="*/ 68845 h 1580197"/>
                    <a:gd name="connsiteX50" fmla="*/ 485775 w 940118"/>
                    <a:gd name="connsiteY50" fmla="*/ 68580 h 1580197"/>
                    <a:gd name="connsiteX51" fmla="*/ 572452 w 940118"/>
                    <a:gd name="connsiteY51" fmla="*/ 32385 h 1580197"/>
                    <a:gd name="connsiteX52" fmla="*/ 595123 w 940118"/>
                    <a:gd name="connsiteY52" fmla="*/ 44713 h 1580197"/>
                    <a:gd name="connsiteX53" fmla="*/ 595672 w 940118"/>
                    <a:gd name="connsiteY53" fmla="*/ 44538 h 1580197"/>
                    <a:gd name="connsiteX54" fmla="*/ 573405 w 940118"/>
                    <a:gd name="connsiteY54" fmla="*/ 32385 h 1580197"/>
                    <a:gd name="connsiteX55" fmla="*/ 679133 w 940118"/>
                    <a:gd name="connsiteY5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95672 w 940118"/>
                    <a:gd name="connsiteY50" fmla="*/ 44538 h 1580197"/>
                    <a:gd name="connsiteX51" fmla="*/ 573405 w 940118"/>
                    <a:gd name="connsiteY51" fmla="*/ 32385 h 1580197"/>
                    <a:gd name="connsiteX52" fmla="*/ 679133 w 940118"/>
                    <a:gd name="connsiteY5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73405 w 940118"/>
                    <a:gd name="connsiteY50" fmla="*/ 32385 h 1580197"/>
                    <a:gd name="connsiteX51" fmla="*/ 679133 w 940118"/>
                    <a:gd name="connsiteY5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486263 w 940118"/>
                    <a:gd name="connsiteY45" fmla="*/ 68845 h 1580197"/>
                    <a:gd name="connsiteX46" fmla="*/ 485775 w 940118"/>
                    <a:gd name="connsiteY46" fmla="*/ 68580 h 1580197"/>
                    <a:gd name="connsiteX47" fmla="*/ 572452 w 940118"/>
                    <a:gd name="connsiteY47" fmla="*/ 32385 h 1580197"/>
                    <a:gd name="connsiteX48" fmla="*/ 595123 w 940118"/>
                    <a:gd name="connsiteY48" fmla="*/ 44713 h 1580197"/>
                    <a:gd name="connsiteX49" fmla="*/ 573405 w 940118"/>
                    <a:gd name="connsiteY49" fmla="*/ 32385 h 1580197"/>
                    <a:gd name="connsiteX50" fmla="*/ 679133 w 940118"/>
                    <a:gd name="connsiteY5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486263 w 940118"/>
                    <a:gd name="connsiteY44" fmla="*/ 68845 h 1580197"/>
                    <a:gd name="connsiteX45" fmla="*/ 485775 w 940118"/>
                    <a:gd name="connsiteY45" fmla="*/ 68580 h 1580197"/>
                    <a:gd name="connsiteX46" fmla="*/ 572452 w 940118"/>
                    <a:gd name="connsiteY46" fmla="*/ 32385 h 1580197"/>
                    <a:gd name="connsiteX47" fmla="*/ 595123 w 940118"/>
                    <a:gd name="connsiteY47" fmla="*/ 44713 h 1580197"/>
                    <a:gd name="connsiteX48" fmla="*/ 573405 w 940118"/>
                    <a:gd name="connsiteY48" fmla="*/ 32385 h 1580197"/>
                    <a:gd name="connsiteX49" fmla="*/ 679133 w 940118"/>
                    <a:gd name="connsiteY4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486263 w 940118"/>
                    <a:gd name="connsiteY43" fmla="*/ 68845 h 1580197"/>
                    <a:gd name="connsiteX44" fmla="*/ 485775 w 940118"/>
                    <a:gd name="connsiteY44" fmla="*/ 68580 h 1580197"/>
                    <a:gd name="connsiteX45" fmla="*/ 572452 w 940118"/>
                    <a:gd name="connsiteY45" fmla="*/ 32385 h 1580197"/>
                    <a:gd name="connsiteX46" fmla="*/ 595123 w 940118"/>
                    <a:gd name="connsiteY46" fmla="*/ 44713 h 1580197"/>
                    <a:gd name="connsiteX47" fmla="*/ 573405 w 940118"/>
                    <a:gd name="connsiteY47" fmla="*/ 32385 h 1580197"/>
                    <a:gd name="connsiteX48" fmla="*/ 679133 w 940118"/>
                    <a:gd name="connsiteY4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87315 w 940118"/>
                    <a:gd name="connsiteY39" fmla="*/ 198453 h 1580197"/>
                    <a:gd name="connsiteX40" fmla="*/ 286702 w 940118"/>
                    <a:gd name="connsiteY40" fmla="*/ 198120 h 1580197"/>
                    <a:gd name="connsiteX41" fmla="*/ 359092 w 940118"/>
                    <a:gd name="connsiteY41" fmla="*/ 140970 h 1580197"/>
                    <a:gd name="connsiteX42" fmla="*/ 486263 w 940118"/>
                    <a:gd name="connsiteY42" fmla="*/ 68845 h 1580197"/>
                    <a:gd name="connsiteX43" fmla="*/ 485775 w 940118"/>
                    <a:gd name="connsiteY43" fmla="*/ 68580 h 1580197"/>
                    <a:gd name="connsiteX44" fmla="*/ 572452 w 940118"/>
                    <a:gd name="connsiteY44" fmla="*/ 32385 h 1580197"/>
                    <a:gd name="connsiteX45" fmla="*/ 595123 w 940118"/>
                    <a:gd name="connsiteY45" fmla="*/ 44713 h 1580197"/>
                    <a:gd name="connsiteX46" fmla="*/ 573405 w 940118"/>
                    <a:gd name="connsiteY46" fmla="*/ 32385 h 1580197"/>
                    <a:gd name="connsiteX47" fmla="*/ 679133 w 940118"/>
                    <a:gd name="connsiteY4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28600 w 940118"/>
                    <a:gd name="connsiteY37" fmla="*/ 258128 h 1580197"/>
                    <a:gd name="connsiteX38" fmla="*/ 287315 w 940118"/>
                    <a:gd name="connsiteY38" fmla="*/ 198453 h 1580197"/>
                    <a:gd name="connsiteX39" fmla="*/ 286702 w 940118"/>
                    <a:gd name="connsiteY39" fmla="*/ 198120 h 1580197"/>
                    <a:gd name="connsiteX40" fmla="*/ 359092 w 940118"/>
                    <a:gd name="connsiteY40" fmla="*/ 140970 h 1580197"/>
                    <a:gd name="connsiteX41" fmla="*/ 486263 w 940118"/>
                    <a:gd name="connsiteY41" fmla="*/ 68845 h 1580197"/>
                    <a:gd name="connsiteX42" fmla="*/ 485775 w 940118"/>
                    <a:gd name="connsiteY42" fmla="*/ 68580 h 1580197"/>
                    <a:gd name="connsiteX43" fmla="*/ 572452 w 940118"/>
                    <a:gd name="connsiteY43" fmla="*/ 32385 h 1580197"/>
                    <a:gd name="connsiteX44" fmla="*/ 595123 w 940118"/>
                    <a:gd name="connsiteY44" fmla="*/ 44713 h 1580197"/>
                    <a:gd name="connsiteX45" fmla="*/ 573405 w 940118"/>
                    <a:gd name="connsiteY45" fmla="*/ 32385 h 1580197"/>
                    <a:gd name="connsiteX46" fmla="*/ 679133 w 940118"/>
                    <a:gd name="connsiteY46"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87315 w 940118"/>
                    <a:gd name="connsiteY37" fmla="*/ 198453 h 1580197"/>
                    <a:gd name="connsiteX38" fmla="*/ 286702 w 940118"/>
                    <a:gd name="connsiteY38" fmla="*/ 198120 h 1580197"/>
                    <a:gd name="connsiteX39" fmla="*/ 359092 w 940118"/>
                    <a:gd name="connsiteY39" fmla="*/ 140970 h 1580197"/>
                    <a:gd name="connsiteX40" fmla="*/ 486263 w 940118"/>
                    <a:gd name="connsiteY40" fmla="*/ 68845 h 1580197"/>
                    <a:gd name="connsiteX41" fmla="*/ 485775 w 940118"/>
                    <a:gd name="connsiteY41" fmla="*/ 68580 h 1580197"/>
                    <a:gd name="connsiteX42" fmla="*/ 572452 w 940118"/>
                    <a:gd name="connsiteY42" fmla="*/ 32385 h 1580197"/>
                    <a:gd name="connsiteX43" fmla="*/ 595123 w 940118"/>
                    <a:gd name="connsiteY43" fmla="*/ 44713 h 1580197"/>
                    <a:gd name="connsiteX44" fmla="*/ 573405 w 940118"/>
                    <a:gd name="connsiteY44" fmla="*/ 32385 h 1580197"/>
                    <a:gd name="connsiteX45" fmla="*/ 679133 w 940118"/>
                    <a:gd name="connsiteY4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87315 w 940118"/>
                    <a:gd name="connsiteY36" fmla="*/ 198453 h 1580197"/>
                    <a:gd name="connsiteX37" fmla="*/ 286702 w 940118"/>
                    <a:gd name="connsiteY37" fmla="*/ 198120 h 1580197"/>
                    <a:gd name="connsiteX38" fmla="*/ 359092 w 940118"/>
                    <a:gd name="connsiteY38" fmla="*/ 140970 h 1580197"/>
                    <a:gd name="connsiteX39" fmla="*/ 486263 w 940118"/>
                    <a:gd name="connsiteY39" fmla="*/ 68845 h 1580197"/>
                    <a:gd name="connsiteX40" fmla="*/ 485775 w 940118"/>
                    <a:gd name="connsiteY40" fmla="*/ 68580 h 1580197"/>
                    <a:gd name="connsiteX41" fmla="*/ 572452 w 940118"/>
                    <a:gd name="connsiteY41" fmla="*/ 32385 h 1580197"/>
                    <a:gd name="connsiteX42" fmla="*/ 595123 w 940118"/>
                    <a:gd name="connsiteY42" fmla="*/ 44713 h 1580197"/>
                    <a:gd name="connsiteX43" fmla="*/ 573405 w 940118"/>
                    <a:gd name="connsiteY43" fmla="*/ 32385 h 1580197"/>
                    <a:gd name="connsiteX44" fmla="*/ 679133 w 940118"/>
                    <a:gd name="connsiteY44"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61925 w 940118"/>
                    <a:gd name="connsiteY33" fmla="*/ 341948 h 1580197"/>
                    <a:gd name="connsiteX34" fmla="*/ 227648 w 940118"/>
                    <a:gd name="connsiteY34" fmla="*/ 258128 h 1580197"/>
                    <a:gd name="connsiteX35" fmla="*/ 287315 w 940118"/>
                    <a:gd name="connsiteY35" fmla="*/ 198453 h 1580197"/>
                    <a:gd name="connsiteX36" fmla="*/ 286702 w 940118"/>
                    <a:gd name="connsiteY36" fmla="*/ 198120 h 1580197"/>
                    <a:gd name="connsiteX37" fmla="*/ 359092 w 940118"/>
                    <a:gd name="connsiteY37" fmla="*/ 140970 h 1580197"/>
                    <a:gd name="connsiteX38" fmla="*/ 486263 w 940118"/>
                    <a:gd name="connsiteY38" fmla="*/ 68845 h 1580197"/>
                    <a:gd name="connsiteX39" fmla="*/ 485775 w 940118"/>
                    <a:gd name="connsiteY39" fmla="*/ 68580 h 1580197"/>
                    <a:gd name="connsiteX40" fmla="*/ 572452 w 940118"/>
                    <a:gd name="connsiteY40" fmla="*/ 32385 h 1580197"/>
                    <a:gd name="connsiteX41" fmla="*/ 595123 w 940118"/>
                    <a:gd name="connsiteY41" fmla="*/ 44713 h 1580197"/>
                    <a:gd name="connsiteX42" fmla="*/ 573405 w 940118"/>
                    <a:gd name="connsiteY42" fmla="*/ 32385 h 1580197"/>
                    <a:gd name="connsiteX43" fmla="*/ 679133 w 940118"/>
                    <a:gd name="connsiteY43"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227648 w 940118"/>
                    <a:gd name="connsiteY33" fmla="*/ 258128 h 1580197"/>
                    <a:gd name="connsiteX34" fmla="*/ 287315 w 940118"/>
                    <a:gd name="connsiteY34" fmla="*/ 198453 h 1580197"/>
                    <a:gd name="connsiteX35" fmla="*/ 286702 w 940118"/>
                    <a:gd name="connsiteY35" fmla="*/ 198120 h 1580197"/>
                    <a:gd name="connsiteX36" fmla="*/ 359092 w 940118"/>
                    <a:gd name="connsiteY36" fmla="*/ 140970 h 1580197"/>
                    <a:gd name="connsiteX37" fmla="*/ 486263 w 940118"/>
                    <a:gd name="connsiteY37" fmla="*/ 68845 h 1580197"/>
                    <a:gd name="connsiteX38" fmla="*/ 485775 w 940118"/>
                    <a:gd name="connsiteY38" fmla="*/ 68580 h 1580197"/>
                    <a:gd name="connsiteX39" fmla="*/ 572452 w 940118"/>
                    <a:gd name="connsiteY39" fmla="*/ 32385 h 1580197"/>
                    <a:gd name="connsiteX40" fmla="*/ 595123 w 940118"/>
                    <a:gd name="connsiteY40" fmla="*/ 44713 h 1580197"/>
                    <a:gd name="connsiteX41" fmla="*/ 573405 w 940118"/>
                    <a:gd name="connsiteY41" fmla="*/ 32385 h 1580197"/>
                    <a:gd name="connsiteX42" fmla="*/ 679133 w 940118"/>
                    <a:gd name="connsiteY4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227648 w 940118"/>
                    <a:gd name="connsiteY32" fmla="*/ 258128 h 1580197"/>
                    <a:gd name="connsiteX33" fmla="*/ 287315 w 940118"/>
                    <a:gd name="connsiteY33" fmla="*/ 198453 h 1580197"/>
                    <a:gd name="connsiteX34" fmla="*/ 286702 w 940118"/>
                    <a:gd name="connsiteY34" fmla="*/ 198120 h 1580197"/>
                    <a:gd name="connsiteX35" fmla="*/ 359092 w 940118"/>
                    <a:gd name="connsiteY35" fmla="*/ 140970 h 1580197"/>
                    <a:gd name="connsiteX36" fmla="*/ 486263 w 940118"/>
                    <a:gd name="connsiteY36" fmla="*/ 68845 h 1580197"/>
                    <a:gd name="connsiteX37" fmla="*/ 485775 w 940118"/>
                    <a:gd name="connsiteY37" fmla="*/ 68580 h 1580197"/>
                    <a:gd name="connsiteX38" fmla="*/ 572452 w 940118"/>
                    <a:gd name="connsiteY38" fmla="*/ 32385 h 1580197"/>
                    <a:gd name="connsiteX39" fmla="*/ 595123 w 940118"/>
                    <a:gd name="connsiteY39" fmla="*/ 44713 h 1580197"/>
                    <a:gd name="connsiteX40" fmla="*/ 573405 w 940118"/>
                    <a:gd name="connsiteY40" fmla="*/ 32385 h 1580197"/>
                    <a:gd name="connsiteX41" fmla="*/ 679133 w 940118"/>
                    <a:gd name="connsiteY4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286702 w 940118"/>
                    <a:gd name="connsiteY33" fmla="*/ 198120 h 1580197"/>
                    <a:gd name="connsiteX34" fmla="*/ 359092 w 940118"/>
                    <a:gd name="connsiteY34" fmla="*/ 140970 h 1580197"/>
                    <a:gd name="connsiteX35" fmla="*/ 486263 w 940118"/>
                    <a:gd name="connsiteY35" fmla="*/ 68845 h 1580197"/>
                    <a:gd name="connsiteX36" fmla="*/ 485775 w 940118"/>
                    <a:gd name="connsiteY36" fmla="*/ 68580 h 1580197"/>
                    <a:gd name="connsiteX37" fmla="*/ 572452 w 940118"/>
                    <a:gd name="connsiteY37" fmla="*/ 32385 h 1580197"/>
                    <a:gd name="connsiteX38" fmla="*/ 595123 w 940118"/>
                    <a:gd name="connsiteY38" fmla="*/ 44713 h 1580197"/>
                    <a:gd name="connsiteX39" fmla="*/ 573405 w 940118"/>
                    <a:gd name="connsiteY39" fmla="*/ 32385 h 1580197"/>
                    <a:gd name="connsiteX40" fmla="*/ 679133 w 940118"/>
                    <a:gd name="connsiteY4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95123 w 940118"/>
                    <a:gd name="connsiteY37" fmla="*/ 44713 h 1580197"/>
                    <a:gd name="connsiteX38" fmla="*/ 573405 w 940118"/>
                    <a:gd name="connsiteY38" fmla="*/ 32385 h 1580197"/>
                    <a:gd name="connsiteX39" fmla="*/ 679133 w 940118"/>
                    <a:gd name="connsiteY3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73405 w 940118"/>
                    <a:gd name="connsiteY37" fmla="*/ 32385 h 1580197"/>
                    <a:gd name="connsiteX38" fmla="*/ 679133 w 940118"/>
                    <a:gd name="connsiteY3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05235 w 940118"/>
                    <a:gd name="connsiteY16" fmla="*/ 678350 h 1580197"/>
                    <a:gd name="connsiteX17" fmla="*/ 317183 w 940118"/>
                    <a:gd name="connsiteY17" fmla="*/ 684847 h 1580197"/>
                    <a:gd name="connsiteX18" fmla="*/ 260985 w 940118"/>
                    <a:gd name="connsiteY18" fmla="*/ 1014413 h 1580197"/>
                    <a:gd name="connsiteX19" fmla="*/ 342900 w 940118"/>
                    <a:gd name="connsiteY19" fmla="*/ 1373505 h 1580197"/>
                    <a:gd name="connsiteX20" fmla="*/ 546735 w 940118"/>
                    <a:gd name="connsiteY20" fmla="*/ 1580197 h 1580197"/>
                    <a:gd name="connsiteX21" fmla="*/ 285750 w 940118"/>
                    <a:gd name="connsiteY21" fmla="*/ 1438275 h 1580197"/>
                    <a:gd name="connsiteX22" fmla="*/ 81915 w 940118"/>
                    <a:gd name="connsiteY22" fmla="*/ 1231583 h 1580197"/>
                    <a:gd name="connsiteX23" fmla="*/ 0 w 940118"/>
                    <a:gd name="connsiteY23" fmla="*/ 872490 h 1580197"/>
                    <a:gd name="connsiteX24" fmla="*/ 56197 w 940118"/>
                    <a:gd name="connsiteY24" fmla="*/ 542925 h 1580197"/>
                    <a:gd name="connsiteX25" fmla="*/ 62441 w 940118"/>
                    <a:gd name="connsiteY25" fmla="*/ 546321 h 1580197"/>
                    <a:gd name="connsiteX26" fmla="*/ 62617 w 940118"/>
                    <a:gd name="connsiteY26" fmla="*/ 545909 h 1580197"/>
                    <a:gd name="connsiteX27" fmla="*/ 57150 w 940118"/>
                    <a:gd name="connsiteY27" fmla="*/ 542925 h 1580197"/>
                    <a:gd name="connsiteX28" fmla="*/ 107444 w 940118"/>
                    <a:gd name="connsiteY28" fmla="*/ 431896 h 1580197"/>
                    <a:gd name="connsiteX29" fmla="*/ 106680 w 940118"/>
                    <a:gd name="connsiteY29" fmla="*/ 431483 h 1580197"/>
                    <a:gd name="connsiteX30" fmla="*/ 227648 w 940118"/>
                    <a:gd name="connsiteY30" fmla="*/ 258128 h 1580197"/>
                    <a:gd name="connsiteX31" fmla="*/ 287315 w 940118"/>
                    <a:gd name="connsiteY31" fmla="*/ 198453 h 1580197"/>
                    <a:gd name="connsiteX32" fmla="*/ 359092 w 940118"/>
                    <a:gd name="connsiteY32" fmla="*/ 140970 h 1580197"/>
                    <a:gd name="connsiteX33" fmla="*/ 486263 w 940118"/>
                    <a:gd name="connsiteY33" fmla="*/ 68845 h 1580197"/>
                    <a:gd name="connsiteX34" fmla="*/ 485775 w 940118"/>
                    <a:gd name="connsiteY34" fmla="*/ 68580 h 1580197"/>
                    <a:gd name="connsiteX35" fmla="*/ 572452 w 940118"/>
                    <a:gd name="connsiteY35" fmla="*/ 32385 h 1580197"/>
                    <a:gd name="connsiteX36" fmla="*/ 573405 w 940118"/>
                    <a:gd name="connsiteY36" fmla="*/ 32385 h 1580197"/>
                    <a:gd name="connsiteX37" fmla="*/ 679133 w 940118"/>
                    <a:gd name="connsiteY3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17183 w 940118"/>
                    <a:gd name="connsiteY16" fmla="*/ 684847 h 1580197"/>
                    <a:gd name="connsiteX17" fmla="*/ 260985 w 940118"/>
                    <a:gd name="connsiteY17" fmla="*/ 1014413 h 1580197"/>
                    <a:gd name="connsiteX18" fmla="*/ 342900 w 940118"/>
                    <a:gd name="connsiteY18" fmla="*/ 1373505 h 1580197"/>
                    <a:gd name="connsiteX19" fmla="*/ 546735 w 940118"/>
                    <a:gd name="connsiteY19" fmla="*/ 1580197 h 1580197"/>
                    <a:gd name="connsiteX20" fmla="*/ 285750 w 940118"/>
                    <a:gd name="connsiteY20" fmla="*/ 1438275 h 1580197"/>
                    <a:gd name="connsiteX21" fmla="*/ 81915 w 940118"/>
                    <a:gd name="connsiteY21" fmla="*/ 1231583 h 1580197"/>
                    <a:gd name="connsiteX22" fmla="*/ 0 w 940118"/>
                    <a:gd name="connsiteY22" fmla="*/ 872490 h 1580197"/>
                    <a:gd name="connsiteX23" fmla="*/ 56197 w 940118"/>
                    <a:gd name="connsiteY23" fmla="*/ 542925 h 1580197"/>
                    <a:gd name="connsiteX24" fmla="*/ 62441 w 940118"/>
                    <a:gd name="connsiteY24" fmla="*/ 546321 h 1580197"/>
                    <a:gd name="connsiteX25" fmla="*/ 62617 w 940118"/>
                    <a:gd name="connsiteY25" fmla="*/ 545909 h 1580197"/>
                    <a:gd name="connsiteX26" fmla="*/ 57150 w 940118"/>
                    <a:gd name="connsiteY26" fmla="*/ 542925 h 1580197"/>
                    <a:gd name="connsiteX27" fmla="*/ 107444 w 940118"/>
                    <a:gd name="connsiteY27" fmla="*/ 431896 h 1580197"/>
                    <a:gd name="connsiteX28" fmla="*/ 106680 w 940118"/>
                    <a:gd name="connsiteY28" fmla="*/ 431483 h 1580197"/>
                    <a:gd name="connsiteX29" fmla="*/ 227648 w 940118"/>
                    <a:gd name="connsiteY29" fmla="*/ 258128 h 1580197"/>
                    <a:gd name="connsiteX30" fmla="*/ 287315 w 940118"/>
                    <a:gd name="connsiteY30" fmla="*/ 198453 h 1580197"/>
                    <a:gd name="connsiteX31" fmla="*/ 359092 w 940118"/>
                    <a:gd name="connsiteY31" fmla="*/ 140970 h 1580197"/>
                    <a:gd name="connsiteX32" fmla="*/ 486263 w 940118"/>
                    <a:gd name="connsiteY32" fmla="*/ 68845 h 1580197"/>
                    <a:gd name="connsiteX33" fmla="*/ 485775 w 940118"/>
                    <a:gd name="connsiteY33" fmla="*/ 68580 h 1580197"/>
                    <a:gd name="connsiteX34" fmla="*/ 572452 w 940118"/>
                    <a:gd name="connsiteY34" fmla="*/ 32385 h 1580197"/>
                    <a:gd name="connsiteX35" fmla="*/ 573405 w 940118"/>
                    <a:gd name="connsiteY35" fmla="*/ 32385 h 1580197"/>
                    <a:gd name="connsiteX36" fmla="*/ 679133 w 940118"/>
                    <a:gd name="connsiteY36" fmla="*/ 0 h 1580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40118" h="1580197">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2" name="Freeform: Shape 101">
                  <a:extLst>
                    <a:ext uri="{FF2B5EF4-FFF2-40B4-BE49-F238E27FC236}">
                      <a16:creationId xmlns:a16="http://schemas.microsoft.com/office/drawing/2014/main" id="{689940E3-41B4-407C-A403-D52373191327}"/>
                    </a:ext>
                  </a:extLst>
                </p:cNvPr>
                <p:cNvSpPr/>
                <p:nvPr/>
              </p:nvSpPr>
              <p:spPr>
                <a:xfrm>
                  <a:off x="2714531" y="1811829"/>
                  <a:ext cx="257174" cy="304801"/>
                </a:xfrm>
                <a:custGeom>
                  <a:avLst/>
                  <a:gdLst>
                    <a:gd name="connsiteX0" fmla="*/ 260985 w 257175"/>
                    <a:gd name="connsiteY0" fmla="*/ 311468 h 304800"/>
                    <a:gd name="connsiteX1" fmla="*/ 0 w 257175"/>
                    <a:gd name="connsiteY1" fmla="*/ 170497 h 304800"/>
                    <a:gd name="connsiteX2" fmla="*/ 952 w 257175"/>
                    <a:gd name="connsiteY2" fmla="*/ 0 h 304800"/>
                    <a:gd name="connsiteX3" fmla="*/ 260985 w 257175"/>
                    <a:gd name="connsiteY3" fmla="*/ 140970 h 304800"/>
                  </a:gdLst>
                  <a:ahLst/>
                  <a:cxnLst>
                    <a:cxn ang="0">
                      <a:pos x="connsiteX0" y="connsiteY0"/>
                    </a:cxn>
                    <a:cxn ang="0">
                      <a:pos x="connsiteX1" y="connsiteY1"/>
                    </a:cxn>
                    <a:cxn ang="0">
                      <a:pos x="connsiteX2" y="connsiteY2"/>
                    </a:cxn>
                    <a:cxn ang="0">
                      <a:pos x="connsiteX3" y="connsiteY3"/>
                    </a:cxn>
                  </a:cxnLst>
                  <a:rect l="l" t="t" r="r" b="b"/>
                  <a:pathLst>
                    <a:path w="257175" h="304800">
                      <a:moveTo>
                        <a:pt x="260985" y="311468"/>
                      </a:moveTo>
                      <a:lnTo>
                        <a:pt x="0" y="170497"/>
                      </a:lnTo>
                      <a:lnTo>
                        <a:pt x="952" y="0"/>
                      </a:lnTo>
                      <a:lnTo>
                        <a:pt x="260985"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grpSp>
        </p:grpSp>
      </p:grpSp>
      <p:grpSp>
        <p:nvGrpSpPr>
          <p:cNvPr id="130" name="Group 129">
            <a:extLst>
              <a:ext uri="{FF2B5EF4-FFF2-40B4-BE49-F238E27FC236}">
                <a16:creationId xmlns:a16="http://schemas.microsoft.com/office/drawing/2014/main" id="{6455E06B-1F39-4435-A88E-49A0BEE4344E}"/>
              </a:ext>
            </a:extLst>
          </p:cNvPr>
          <p:cNvGrpSpPr/>
          <p:nvPr userDrawn="1"/>
        </p:nvGrpSpPr>
        <p:grpSpPr>
          <a:xfrm>
            <a:off x="835671" y="4613596"/>
            <a:ext cx="432480" cy="909675"/>
            <a:chOff x="3554538" y="3240653"/>
            <a:chExt cx="1265482" cy="2661804"/>
          </a:xfrm>
        </p:grpSpPr>
        <p:cxnSp>
          <p:nvCxnSpPr>
            <p:cNvPr id="131" name="Straight Connector 130">
              <a:extLst>
                <a:ext uri="{FF2B5EF4-FFF2-40B4-BE49-F238E27FC236}">
                  <a16:creationId xmlns:a16="http://schemas.microsoft.com/office/drawing/2014/main" id="{85E4F8CF-89FD-4BEC-9A6B-746AC0CFA7A5}"/>
                </a:ext>
              </a:extLst>
            </p:cNvPr>
            <p:cNvCxnSpPr>
              <a:cxnSpLocks/>
            </p:cNvCxnSpPr>
            <p:nvPr/>
          </p:nvCxnSpPr>
          <p:spPr>
            <a:xfrm flipH="1" flipV="1">
              <a:off x="4030920" y="4338371"/>
              <a:ext cx="141951" cy="656633"/>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16E3B0A3-9898-4F02-8B45-6F8FC64036F8}"/>
                </a:ext>
              </a:extLst>
            </p:cNvPr>
            <p:cNvCxnSpPr>
              <a:cxnSpLocks/>
            </p:cNvCxnSpPr>
            <p:nvPr/>
          </p:nvCxnSpPr>
          <p:spPr>
            <a:xfrm flipV="1">
              <a:off x="4195355" y="4338370"/>
              <a:ext cx="112673" cy="649542"/>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6DFF3308-04DB-4E73-8358-096F74C4545D}"/>
                </a:ext>
              </a:extLst>
            </p:cNvPr>
            <p:cNvCxnSpPr>
              <a:cxnSpLocks/>
            </p:cNvCxnSpPr>
            <p:nvPr/>
          </p:nvCxnSpPr>
          <p:spPr>
            <a:xfrm flipV="1">
              <a:off x="4179779" y="4275415"/>
              <a:ext cx="0" cy="712498"/>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grpSp>
          <p:nvGrpSpPr>
            <p:cNvPr id="134" name="Group 133">
              <a:extLst>
                <a:ext uri="{FF2B5EF4-FFF2-40B4-BE49-F238E27FC236}">
                  <a16:creationId xmlns:a16="http://schemas.microsoft.com/office/drawing/2014/main" id="{346BC297-A507-4854-B0C2-20FBF761D2B3}"/>
                </a:ext>
              </a:extLst>
            </p:cNvPr>
            <p:cNvGrpSpPr/>
            <p:nvPr userDrawn="1"/>
          </p:nvGrpSpPr>
          <p:grpSpPr>
            <a:xfrm>
              <a:off x="3554538" y="3240653"/>
              <a:ext cx="1265482" cy="1261388"/>
              <a:chOff x="3839004" y="3765377"/>
              <a:chExt cx="714810" cy="712498"/>
            </a:xfrm>
          </p:grpSpPr>
          <p:sp>
            <p:nvSpPr>
              <p:cNvPr id="154" name="Freeform: Shape 153">
                <a:extLst>
                  <a:ext uri="{FF2B5EF4-FFF2-40B4-BE49-F238E27FC236}">
                    <a16:creationId xmlns:a16="http://schemas.microsoft.com/office/drawing/2014/main" id="{233BF2A0-2247-4157-B685-518331BDE6CB}"/>
                  </a:ext>
                </a:extLst>
              </p:cNvPr>
              <p:cNvSpPr/>
              <p:nvPr/>
            </p:nvSpPr>
            <p:spPr>
              <a:xfrm>
                <a:off x="3839004"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55" name="Freeform: Shape 154">
                <a:extLst>
                  <a:ext uri="{FF2B5EF4-FFF2-40B4-BE49-F238E27FC236}">
                    <a16:creationId xmlns:a16="http://schemas.microsoft.com/office/drawing/2014/main" id="{D7ADAAD4-B6D4-4BF7-A974-DAB39978061A}"/>
                  </a:ext>
                </a:extLst>
              </p:cNvPr>
              <p:cNvSpPr/>
              <p:nvPr/>
            </p:nvSpPr>
            <p:spPr>
              <a:xfrm flipH="1">
                <a:off x="4192173"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56" name="Freeform: Shape 155">
                <a:extLst>
                  <a:ext uri="{FF2B5EF4-FFF2-40B4-BE49-F238E27FC236}">
                    <a16:creationId xmlns:a16="http://schemas.microsoft.com/office/drawing/2014/main" id="{7B491406-69C2-44DB-A5CD-88D8D1BEF0CF}"/>
                  </a:ext>
                </a:extLst>
              </p:cNvPr>
              <p:cNvSpPr/>
              <p:nvPr/>
            </p:nvSpPr>
            <p:spPr>
              <a:xfrm flipH="1">
                <a:off x="4193875"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157" name="Freeform: Shape 156">
                <a:extLst>
                  <a:ext uri="{FF2B5EF4-FFF2-40B4-BE49-F238E27FC236}">
                    <a16:creationId xmlns:a16="http://schemas.microsoft.com/office/drawing/2014/main" id="{73F74B2A-3CC0-4FB6-9B7E-2720B932037C}"/>
                  </a:ext>
                </a:extLst>
              </p:cNvPr>
              <p:cNvSpPr/>
              <p:nvPr/>
            </p:nvSpPr>
            <p:spPr>
              <a:xfrm>
                <a:off x="3982656"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grpSp>
          <p:nvGrpSpPr>
            <p:cNvPr id="135" name="Group 134">
              <a:extLst>
                <a:ext uri="{FF2B5EF4-FFF2-40B4-BE49-F238E27FC236}">
                  <a16:creationId xmlns:a16="http://schemas.microsoft.com/office/drawing/2014/main" id="{61A2B3D3-0BBA-407F-AE8C-CE2700182DA1}"/>
                </a:ext>
              </a:extLst>
            </p:cNvPr>
            <p:cNvGrpSpPr/>
            <p:nvPr/>
          </p:nvGrpSpPr>
          <p:grpSpPr>
            <a:xfrm>
              <a:off x="3932377" y="4966662"/>
              <a:ext cx="506449" cy="935795"/>
              <a:chOff x="12470968" y="4604322"/>
              <a:chExt cx="839142" cy="1550531"/>
            </a:xfrm>
          </p:grpSpPr>
          <p:grpSp>
            <p:nvGrpSpPr>
              <p:cNvPr id="136" name="Group 135">
                <a:extLst>
                  <a:ext uri="{FF2B5EF4-FFF2-40B4-BE49-F238E27FC236}">
                    <a16:creationId xmlns:a16="http://schemas.microsoft.com/office/drawing/2014/main" id="{DD14744D-0284-4519-A44A-80CAFA613277}"/>
                  </a:ext>
                </a:extLst>
              </p:cNvPr>
              <p:cNvGrpSpPr/>
              <p:nvPr/>
            </p:nvGrpSpPr>
            <p:grpSpPr>
              <a:xfrm>
                <a:off x="12710801" y="4604322"/>
                <a:ext cx="471270" cy="1549314"/>
                <a:chOff x="2541356" y="1774680"/>
                <a:chExt cx="1106202" cy="3636668"/>
              </a:xfrm>
              <a:solidFill>
                <a:schemeClr val="bg1">
                  <a:lumMod val="75000"/>
                </a:schemeClr>
              </a:solidFill>
            </p:grpSpPr>
            <p:sp>
              <p:nvSpPr>
                <p:cNvPr id="143" name="Freeform: Shape 142">
                  <a:extLst>
                    <a:ext uri="{FF2B5EF4-FFF2-40B4-BE49-F238E27FC236}">
                      <a16:creationId xmlns:a16="http://schemas.microsoft.com/office/drawing/2014/main" id="{8B7D02ED-1A26-4E8B-8912-6DDD6822FD36}"/>
                    </a:ext>
                  </a:extLst>
                </p:cNvPr>
                <p:cNvSpPr/>
                <p:nvPr/>
              </p:nvSpPr>
              <p:spPr>
                <a:xfrm>
                  <a:off x="2571096" y="4597937"/>
                  <a:ext cx="402336" cy="182880"/>
                </a:xfrm>
                <a:custGeom>
                  <a:avLst/>
                  <a:gdLst>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86764 w 3480752"/>
                    <a:gd name="connsiteY4" fmla="*/ 323526 h 1560620"/>
                    <a:gd name="connsiteX5" fmla="*/ 702687 w 3480752"/>
                    <a:gd name="connsiteY5" fmla="*/ 277806 h 1560620"/>
                    <a:gd name="connsiteX6" fmla="*/ 833420 w 3480752"/>
                    <a:gd name="connsiteY6" fmla="*/ 310489 h 1560620"/>
                    <a:gd name="connsiteX7" fmla="*/ 1241959 w 3480752"/>
                    <a:gd name="connsiteY7" fmla="*/ 343172 h 1560620"/>
                    <a:gd name="connsiteX8" fmla="*/ 3480752 w 3480752"/>
                    <a:gd name="connsiteY8" fmla="*/ 1560620 h 1560620"/>
                    <a:gd name="connsiteX9" fmla="*/ 3064038 w 3480752"/>
                    <a:gd name="connsiteY9" fmla="*/ 1527929 h 1560620"/>
                    <a:gd name="connsiteX10" fmla="*/ 3057133 w 3480752"/>
                    <a:gd name="connsiteY10" fmla="*/ 1524163 h 1560620"/>
                    <a:gd name="connsiteX11" fmla="*/ 2941481 w 3480752"/>
                    <a:gd name="connsiteY11" fmla="*/ 1495246 h 1560620"/>
                    <a:gd name="connsiteX12" fmla="*/ 2881754 w 3480752"/>
                    <a:gd name="connsiteY12" fmla="*/ 1462767 h 1560620"/>
                    <a:gd name="connsiteX13" fmla="*/ 2879802 w 3480752"/>
                    <a:gd name="connsiteY13" fmla="*/ 1466146 h 1560620"/>
                    <a:gd name="connsiteX14" fmla="*/ 2933314 w 3480752"/>
                    <a:gd name="connsiteY14" fmla="*/ 1495246 h 1560620"/>
                    <a:gd name="connsiteX15" fmla="*/ 2353185 w 3480752"/>
                    <a:gd name="connsiteY15" fmla="*/ 1274639 h 1560620"/>
                    <a:gd name="connsiteX16" fmla="*/ 2238794 w 3480752"/>
                    <a:gd name="connsiteY16" fmla="*/ 1217440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02687 w 3480752"/>
                    <a:gd name="connsiteY4" fmla="*/ 277806 h 1560620"/>
                    <a:gd name="connsiteX5" fmla="*/ 833420 w 3480752"/>
                    <a:gd name="connsiteY5" fmla="*/ 310489 h 1560620"/>
                    <a:gd name="connsiteX6" fmla="*/ 1241959 w 3480752"/>
                    <a:gd name="connsiteY6" fmla="*/ 343172 h 1560620"/>
                    <a:gd name="connsiteX7" fmla="*/ 3480752 w 3480752"/>
                    <a:gd name="connsiteY7" fmla="*/ 1560620 h 1560620"/>
                    <a:gd name="connsiteX8" fmla="*/ 3064038 w 3480752"/>
                    <a:gd name="connsiteY8" fmla="*/ 1527929 h 1560620"/>
                    <a:gd name="connsiteX9" fmla="*/ 3057133 w 3480752"/>
                    <a:gd name="connsiteY9" fmla="*/ 1524163 h 1560620"/>
                    <a:gd name="connsiteX10" fmla="*/ 2941481 w 3480752"/>
                    <a:gd name="connsiteY10" fmla="*/ 1495246 h 1560620"/>
                    <a:gd name="connsiteX11" fmla="*/ 2881754 w 3480752"/>
                    <a:gd name="connsiteY11" fmla="*/ 1462767 h 1560620"/>
                    <a:gd name="connsiteX12" fmla="*/ 2879802 w 3480752"/>
                    <a:gd name="connsiteY12" fmla="*/ 1466146 h 1560620"/>
                    <a:gd name="connsiteX13" fmla="*/ 2933314 w 3480752"/>
                    <a:gd name="connsiteY13" fmla="*/ 1495246 h 1560620"/>
                    <a:gd name="connsiteX14" fmla="*/ 2353185 w 3480752"/>
                    <a:gd name="connsiteY14" fmla="*/ 1274639 h 1560620"/>
                    <a:gd name="connsiteX15" fmla="*/ 2238794 w 3480752"/>
                    <a:gd name="connsiteY15" fmla="*/ 1217440 h 1560620"/>
                    <a:gd name="connsiteX16" fmla="*/ 62916 w 3480752"/>
                    <a:gd name="connsiteY16" fmla="*/ 34213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879802 w 3480752"/>
                    <a:gd name="connsiteY11" fmla="*/ 1466146 h 1560620"/>
                    <a:gd name="connsiteX12" fmla="*/ 2933314 w 3480752"/>
                    <a:gd name="connsiteY12" fmla="*/ 1495246 h 1560620"/>
                    <a:gd name="connsiteX13" fmla="*/ 2353185 w 3480752"/>
                    <a:gd name="connsiteY13" fmla="*/ 1274639 h 1560620"/>
                    <a:gd name="connsiteX14" fmla="*/ 2238794 w 3480752"/>
                    <a:gd name="connsiteY14" fmla="*/ 1217440 h 1560620"/>
                    <a:gd name="connsiteX15" fmla="*/ 62916 w 3480752"/>
                    <a:gd name="connsiteY15" fmla="*/ 34213 h 1560620"/>
                    <a:gd name="connsiteX16" fmla="*/ 0 w 3480752"/>
                    <a:gd name="connsiteY16" fmla="*/ 0 h 1560620"/>
                    <a:gd name="connsiteX17" fmla="*/ 62916 w 3480752"/>
                    <a:gd name="connsiteY17" fmla="*/ 34213 h 1560620"/>
                    <a:gd name="connsiteX18" fmla="*/ 57199 w 3480752"/>
                    <a:gd name="connsiteY18" fmla="*/ 31661 h 1560620"/>
                    <a:gd name="connsiteX19" fmla="*/ 0 w 3480752"/>
                    <a:gd name="connsiteY19"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933314 w 3480752"/>
                    <a:gd name="connsiteY11" fmla="*/ 1495246 h 1560620"/>
                    <a:gd name="connsiteX12" fmla="*/ 2353185 w 3480752"/>
                    <a:gd name="connsiteY12" fmla="*/ 1274639 h 1560620"/>
                    <a:gd name="connsiteX13" fmla="*/ 2238794 w 3480752"/>
                    <a:gd name="connsiteY13" fmla="*/ 1217440 h 1560620"/>
                    <a:gd name="connsiteX14" fmla="*/ 62916 w 3480752"/>
                    <a:gd name="connsiteY14" fmla="*/ 34213 h 1560620"/>
                    <a:gd name="connsiteX15" fmla="*/ 0 w 3480752"/>
                    <a:gd name="connsiteY15" fmla="*/ 0 h 1560620"/>
                    <a:gd name="connsiteX16" fmla="*/ 62916 w 3480752"/>
                    <a:gd name="connsiteY16" fmla="*/ 34213 h 1560620"/>
                    <a:gd name="connsiteX17" fmla="*/ 57199 w 3480752"/>
                    <a:gd name="connsiteY17" fmla="*/ 31661 h 1560620"/>
                    <a:gd name="connsiteX18" fmla="*/ 0 w 3480752"/>
                    <a:gd name="connsiteY18"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933314 w 3480752"/>
                    <a:gd name="connsiteY10" fmla="*/ 1495246 h 1560620"/>
                    <a:gd name="connsiteX11" fmla="*/ 2353185 w 3480752"/>
                    <a:gd name="connsiteY11" fmla="*/ 1274639 h 1560620"/>
                    <a:gd name="connsiteX12" fmla="*/ 2238794 w 3480752"/>
                    <a:gd name="connsiteY12" fmla="*/ 1217440 h 1560620"/>
                    <a:gd name="connsiteX13" fmla="*/ 62916 w 3480752"/>
                    <a:gd name="connsiteY13" fmla="*/ 34213 h 1560620"/>
                    <a:gd name="connsiteX14" fmla="*/ 0 w 3480752"/>
                    <a:gd name="connsiteY14" fmla="*/ 0 h 1560620"/>
                    <a:gd name="connsiteX15" fmla="*/ 62916 w 3480752"/>
                    <a:gd name="connsiteY15" fmla="*/ 34213 h 1560620"/>
                    <a:gd name="connsiteX16" fmla="*/ 57199 w 3480752"/>
                    <a:gd name="connsiteY16" fmla="*/ 31661 h 1560620"/>
                    <a:gd name="connsiteX17" fmla="*/ 0 w 3480752"/>
                    <a:gd name="connsiteY17" fmla="*/ 0 h 1560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80752" h="1560620">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4" name="Freeform: Shape 143">
                  <a:extLst>
                    <a:ext uri="{FF2B5EF4-FFF2-40B4-BE49-F238E27FC236}">
                      <a16:creationId xmlns:a16="http://schemas.microsoft.com/office/drawing/2014/main" id="{8E8DB34B-B88D-4347-B321-7D8FAF44FA1B}"/>
                    </a:ext>
                  </a:extLst>
                </p:cNvPr>
                <p:cNvSpPr/>
                <p:nvPr/>
              </p:nvSpPr>
              <p:spPr>
                <a:xfrm>
                  <a:off x="3023223" y="4576005"/>
                  <a:ext cx="257175" cy="133350"/>
                </a:xfrm>
                <a:custGeom>
                  <a:avLst/>
                  <a:gdLst>
                    <a:gd name="connsiteX0" fmla="*/ 260032 w 257175"/>
                    <a:gd name="connsiteY0" fmla="*/ 141922 h 133350"/>
                    <a:gd name="connsiteX1" fmla="*/ 0 w 257175"/>
                    <a:gd name="connsiteY1" fmla="*/ 0 h 133350"/>
                    <a:gd name="connsiteX2" fmla="*/ 952 w 257175"/>
                    <a:gd name="connsiteY2" fmla="*/ 0 h 133350"/>
                    <a:gd name="connsiteX3" fmla="*/ 260032 w 257175"/>
                    <a:gd name="connsiteY3" fmla="*/ 141922 h 133350"/>
                    <a:gd name="connsiteX4" fmla="*/ 260032 w 257175"/>
                    <a:gd name="connsiteY4" fmla="*/ 141922 h 133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175" h="133350">
                      <a:moveTo>
                        <a:pt x="260032" y="141922"/>
                      </a:moveTo>
                      <a:lnTo>
                        <a:pt x="0" y="0"/>
                      </a:lnTo>
                      <a:cubicBezTo>
                        <a:pt x="0" y="0"/>
                        <a:pt x="952" y="0"/>
                        <a:pt x="952" y="0"/>
                      </a:cubicBezTo>
                      <a:lnTo>
                        <a:pt x="260032" y="141922"/>
                      </a:lnTo>
                      <a:cubicBezTo>
                        <a:pt x="260985" y="141922"/>
                        <a:pt x="260985" y="141922"/>
                        <a:pt x="260032" y="141922"/>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5" name="Freeform: Shape 144">
                  <a:extLst>
                    <a:ext uri="{FF2B5EF4-FFF2-40B4-BE49-F238E27FC236}">
                      <a16:creationId xmlns:a16="http://schemas.microsoft.com/office/drawing/2014/main" id="{7872BA3E-8AD2-4FD0-99B8-768D5AE20E0D}"/>
                    </a:ext>
                  </a:extLst>
                </p:cNvPr>
                <p:cNvSpPr/>
                <p:nvPr/>
              </p:nvSpPr>
              <p:spPr>
                <a:xfrm>
                  <a:off x="2706138" y="4925573"/>
                  <a:ext cx="257175" cy="485775"/>
                </a:xfrm>
                <a:custGeom>
                  <a:avLst/>
                  <a:gdLst>
                    <a:gd name="connsiteX0" fmla="*/ 260033 w 257175"/>
                    <a:gd name="connsiteY0" fmla="*/ 486727 h 485775"/>
                    <a:gd name="connsiteX1" fmla="*/ 0 w 257175"/>
                    <a:gd name="connsiteY1" fmla="*/ 344805 h 485775"/>
                    <a:gd name="connsiteX2" fmla="*/ 953 w 257175"/>
                    <a:gd name="connsiteY2" fmla="*/ 0 h 485775"/>
                    <a:gd name="connsiteX3" fmla="*/ 260985 w 257175"/>
                    <a:gd name="connsiteY3" fmla="*/ 141922 h 485775"/>
                  </a:gdLst>
                  <a:ahLst/>
                  <a:cxnLst>
                    <a:cxn ang="0">
                      <a:pos x="connsiteX0" y="connsiteY0"/>
                    </a:cxn>
                    <a:cxn ang="0">
                      <a:pos x="connsiteX1" y="connsiteY1"/>
                    </a:cxn>
                    <a:cxn ang="0">
                      <a:pos x="connsiteX2" y="connsiteY2"/>
                    </a:cxn>
                    <a:cxn ang="0">
                      <a:pos x="connsiteX3" y="connsiteY3"/>
                    </a:cxn>
                  </a:cxnLst>
                  <a:rect l="l" t="t" r="r" b="b"/>
                  <a:pathLst>
                    <a:path w="257175" h="485775">
                      <a:moveTo>
                        <a:pt x="260033" y="486727"/>
                      </a:moveTo>
                      <a:lnTo>
                        <a:pt x="0" y="344805"/>
                      </a:lnTo>
                      <a:lnTo>
                        <a:pt x="953" y="0"/>
                      </a:lnTo>
                      <a:lnTo>
                        <a:pt x="260985"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6" name="Freeform: Shape 145">
                  <a:extLst>
                    <a:ext uri="{FF2B5EF4-FFF2-40B4-BE49-F238E27FC236}">
                      <a16:creationId xmlns:a16="http://schemas.microsoft.com/office/drawing/2014/main" id="{943D25C2-FE71-4163-9186-5BD8047B96F7}"/>
                    </a:ext>
                  </a:extLst>
                </p:cNvPr>
                <p:cNvSpPr/>
                <p:nvPr/>
              </p:nvSpPr>
              <p:spPr>
                <a:xfrm>
                  <a:off x="2987522" y="3640652"/>
                  <a:ext cx="660036" cy="1102854"/>
                </a:xfrm>
                <a:custGeom>
                  <a:avLst/>
                  <a:gdLst>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319882 w 661035"/>
                    <a:gd name="connsiteY29" fmla="*/ 842137 h 1099185"/>
                    <a:gd name="connsiteX30" fmla="*/ 239078 w 661035"/>
                    <a:gd name="connsiteY30" fmla="*/ 798196 h 1099185"/>
                    <a:gd name="connsiteX31" fmla="*/ 277307 w 661035"/>
                    <a:gd name="connsiteY31" fmla="*/ 750642 h 1099185"/>
                    <a:gd name="connsiteX32" fmla="*/ 277178 w 661035"/>
                    <a:gd name="connsiteY32" fmla="*/ 750571 h 1099185"/>
                    <a:gd name="connsiteX33" fmla="*/ 284798 w 661035"/>
                    <a:gd name="connsiteY33" fmla="*/ 740093 h 1099185"/>
                    <a:gd name="connsiteX34" fmla="*/ 323850 w 661035"/>
                    <a:gd name="connsiteY34" fmla="*/ 676275 h 1099185"/>
                    <a:gd name="connsiteX35" fmla="*/ 359092 w 661035"/>
                    <a:gd name="connsiteY35" fmla="*/ 597218 h 1099185"/>
                    <a:gd name="connsiteX36" fmla="*/ 220980 w 661035"/>
                    <a:gd name="connsiteY36" fmla="*/ 0 h 1099185"/>
                    <a:gd name="connsiteX37" fmla="*/ 481965 w 661035"/>
                    <a:gd name="connsiteY37" fmla="*/ 141922 h 1099185"/>
                    <a:gd name="connsiteX38" fmla="*/ 575310 w 661035"/>
                    <a:gd name="connsiteY38" fmla="*/ 214313 h 1099185"/>
                    <a:gd name="connsiteX39" fmla="*/ 661035 w 661035"/>
                    <a:gd name="connsiteY39" fmla="*/ 504825 h 1099185"/>
                    <a:gd name="connsiteX40" fmla="*/ 621030 w 661035"/>
                    <a:gd name="connsiteY40" fmla="*/ 739140 h 1099185"/>
                    <a:gd name="connsiteX41" fmla="*/ 360045 w 661035"/>
                    <a:gd name="connsiteY41" fmla="*/ 597218 h 1099185"/>
                    <a:gd name="connsiteX42" fmla="*/ 400050 w 661035"/>
                    <a:gd name="connsiteY42" fmla="*/ 362902 h 1099185"/>
                    <a:gd name="connsiteX43" fmla="*/ 314325 w 661035"/>
                    <a:gd name="connsiteY43" fmla="*/ 72390 h 1099185"/>
                    <a:gd name="connsiteX44" fmla="*/ 220980 w 661035"/>
                    <a:gd name="connsiteY44"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239078 w 661035"/>
                    <a:gd name="connsiteY29" fmla="*/ 798196 h 1099185"/>
                    <a:gd name="connsiteX30" fmla="*/ 277307 w 661035"/>
                    <a:gd name="connsiteY30" fmla="*/ 750642 h 1099185"/>
                    <a:gd name="connsiteX31" fmla="*/ 277178 w 661035"/>
                    <a:gd name="connsiteY31" fmla="*/ 750571 h 1099185"/>
                    <a:gd name="connsiteX32" fmla="*/ 284798 w 661035"/>
                    <a:gd name="connsiteY32" fmla="*/ 740093 h 1099185"/>
                    <a:gd name="connsiteX33" fmla="*/ 323850 w 661035"/>
                    <a:gd name="connsiteY33" fmla="*/ 676275 h 1099185"/>
                    <a:gd name="connsiteX34" fmla="*/ 359092 w 661035"/>
                    <a:gd name="connsiteY34" fmla="*/ 597218 h 1099185"/>
                    <a:gd name="connsiteX35" fmla="*/ 220980 w 661035"/>
                    <a:gd name="connsiteY35" fmla="*/ 0 h 1099185"/>
                    <a:gd name="connsiteX36" fmla="*/ 481965 w 661035"/>
                    <a:gd name="connsiteY36" fmla="*/ 141922 h 1099185"/>
                    <a:gd name="connsiteX37" fmla="*/ 575310 w 661035"/>
                    <a:gd name="connsiteY37" fmla="*/ 214313 h 1099185"/>
                    <a:gd name="connsiteX38" fmla="*/ 661035 w 661035"/>
                    <a:gd name="connsiteY38" fmla="*/ 504825 h 1099185"/>
                    <a:gd name="connsiteX39" fmla="*/ 621030 w 661035"/>
                    <a:gd name="connsiteY39" fmla="*/ 739140 h 1099185"/>
                    <a:gd name="connsiteX40" fmla="*/ 360045 w 661035"/>
                    <a:gd name="connsiteY40" fmla="*/ 597218 h 1099185"/>
                    <a:gd name="connsiteX41" fmla="*/ 400050 w 661035"/>
                    <a:gd name="connsiteY41" fmla="*/ 362902 h 1099185"/>
                    <a:gd name="connsiteX42" fmla="*/ 314325 w 661035"/>
                    <a:gd name="connsiteY42" fmla="*/ 72390 h 1099185"/>
                    <a:gd name="connsiteX43" fmla="*/ 220980 w 661035"/>
                    <a:gd name="connsiteY43"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500063 w 661035"/>
                    <a:gd name="connsiteY9" fmla="*/ 941070 h 1099185"/>
                    <a:gd name="connsiteX10" fmla="*/ 451485 w 661035"/>
                    <a:gd name="connsiteY10" fmla="*/ 989648 h 1099185"/>
                    <a:gd name="connsiteX11" fmla="*/ 396629 w 661035"/>
                    <a:gd name="connsiteY11" fmla="*/ 1033155 h 1099185"/>
                    <a:gd name="connsiteX12" fmla="*/ 397193 w 661035"/>
                    <a:gd name="connsiteY12" fmla="*/ 1033462 h 1099185"/>
                    <a:gd name="connsiteX13" fmla="*/ 320041 w 661035"/>
                    <a:gd name="connsiteY13" fmla="*/ 1076325 h 1099185"/>
                    <a:gd name="connsiteX14" fmla="*/ 291343 w 661035"/>
                    <a:gd name="connsiteY14" fmla="*/ 1060767 h 1099185"/>
                    <a:gd name="connsiteX15" fmla="*/ 290403 w 661035"/>
                    <a:gd name="connsiteY15" fmla="*/ 1061621 h 1099185"/>
                    <a:gd name="connsiteX16" fmla="*/ 319088 w 661035"/>
                    <a:gd name="connsiteY16" fmla="*/ 1077277 h 1099185"/>
                    <a:gd name="connsiteX17" fmla="*/ 260985 w 661035"/>
                    <a:gd name="connsiteY17" fmla="*/ 1099185 h 1099185"/>
                    <a:gd name="connsiteX18" fmla="*/ 0 w 661035"/>
                    <a:gd name="connsiteY18" fmla="*/ 957262 h 1099185"/>
                    <a:gd name="connsiteX19" fmla="*/ 59055 w 661035"/>
                    <a:gd name="connsiteY19" fmla="*/ 935355 h 1099185"/>
                    <a:gd name="connsiteX20" fmla="*/ 284314 w 661035"/>
                    <a:gd name="connsiteY20" fmla="*/ 1058298 h 1099185"/>
                    <a:gd name="connsiteX21" fmla="*/ 284516 w 661035"/>
                    <a:gd name="connsiteY21" fmla="*/ 1057066 h 1099185"/>
                    <a:gd name="connsiteX22" fmla="*/ 60008 w 661035"/>
                    <a:gd name="connsiteY22" fmla="*/ 935355 h 1099185"/>
                    <a:gd name="connsiteX23" fmla="*/ 135745 w 661035"/>
                    <a:gd name="connsiteY23" fmla="*/ 891807 h 1099185"/>
                    <a:gd name="connsiteX24" fmla="*/ 135255 w 661035"/>
                    <a:gd name="connsiteY24" fmla="*/ 891540 h 1099185"/>
                    <a:gd name="connsiteX25" fmla="*/ 190500 w 661035"/>
                    <a:gd name="connsiteY25" fmla="*/ 847725 h 1099185"/>
                    <a:gd name="connsiteX26" fmla="*/ 239078 w 661035"/>
                    <a:gd name="connsiteY26" fmla="*/ 799148 h 1099185"/>
                    <a:gd name="connsiteX27" fmla="*/ 319738 w 661035"/>
                    <a:gd name="connsiteY27" fmla="*/ 843010 h 1099185"/>
                    <a:gd name="connsiteX28" fmla="*/ 239078 w 661035"/>
                    <a:gd name="connsiteY28" fmla="*/ 798196 h 1099185"/>
                    <a:gd name="connsiteX29" fmla="*/ 277307 w 661035"/>
                    <a:gd name="connsiteY29" fmla="*/ 750642 h 1099185"/>
                    <a:gd name="connsiteX30" fmla="*/ 277178 w 661035"/>
                    <a:gd name="connsiteY30" fmla="*/ 750571 h 1099185"/>
                    <a:gd name="connsiteX31" fmla="*/ 284798 w 661035"/>
                    <a:gd name="connsiteY31" fmla="*/ 740093 h 1099185"/>
                    <a:gd name="connsiteX32" fmla="*/ 323850 w 661035"/>
                    <a:gd name="connsiteY32" fmla="*/ 676275 h 1099185"/>
                    <a:gd name="connsiteX33" fmla="*/ 359092 w 661035"/>
                    <a:gd name="connsiteY33" fmla="*/ 597218 h 1099185"/>
                    <a:gd name="connsiteX34" fmla="*/ 220980 w 661035"/>
                    <a:gd name="connsiteY34" fmla="*/ 0 h 1099185"/>
                    <a:gd name="connsiteX35" fmla="*/ 481965 w 661035"/>
                    <a:gd name="connsiteY35" fmla="*/ 141922 h 1099185"/>
                    <a:gd name="connsiteX36" fmla="*/ 575310 w 661035"/>
                    <a:gd name="connsiteY36" fmla="*/ 214313 h 1099185"/>
                    <a:gd name="connsiteX37" fmla="*/ 661035 w 661035"/>
                    <a:gd name="connsiteY37" fmla="*/ 504825 h 1099185"/>
                    <a:gd name="connsiteX38" fmla="*/ 621030 w 661035"/>
                    <a:gd name="connsiteY38" fmla="*/ 739140 h 1099185"/>
                    <a:gd name="connsiteX39" fmla="*/ 360045 w 661035"/>
                    <a:gd name="connsiteY39" fmla="*/ 597218 h 1099185"/>
                    <a:gd name="connsiteX40" fmla="*/ 400050 w 661035"/>
                    <a:gd name="connsiteY40" fmla="*/ 362902 h 1099185"/>
                    <a:gd name="connsiteX41" fmla="*/ 314325 w 661035"/>
                    <a:gd name="connsiteY41" fmla="*/ 72390 h 1099185"/>
                    <a:gd name="connsiteX42" fmla="*/ 220980 w 661035"/>
                    <a:gd name="connsiteY42"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319738 w 661035"/>
                    <a:gd name="connsiteY26" fmla="*/ 843010 h 1099185"/>
                    <a:gd name="connsiteX27" fmla="*/ 239078 w 661035"/>
                    <a:gd name="connsiteY27" fmla="*/ 798196 h 1099185"/>
                    <a:gd name="connsiteX28" fmla="*/ 277307 w 661035"/>
                    <a:gd name="connsiteY28" fmla="*/ 750642 h 1099185"/>
                    <a:gd name="connsiteX29" fmla="*/ 277178 w 661035"/>
                    <a:gd name="connsiteY29" fmla="*/ 750571 h 1099185"/>
                    <a:gd name="connsiteX30" fmla="*/ 284798 w 661035"/>
                    <a:gd name="connsiteY30" fmla="*/ 740093 h 1099185"/>
                    <a:gd name="connsiteX31" fmla="*/ 323850 w 661035"/>
                    <a:gd name="connsiteY31" fmla="*/ 676275 h 1099185"/>
                    <a:gd name="connsiteX32" fmla="*/ 359092 w 661035"/>
                    <a:gd name="connsiteY32" fmla="*/ 597218 h 1099185"/>
                    <a:gd name="connsiteX33" fmla="*/ 220980 w 661035"/>
                    <a:gd name="connsiteY33" fmla="*/ 0 h 1099185"/>
                    <a:gd name="connsiteX34" fmla="*/ 481965 w 661035"/>
                    <a:gd name="connsiteY34" fmla="*/ 141922 h 1099185"/>
                    <a:gd name="connsiteX35" fmla="*/ 575310 w 661035"/>
                    <a:gd name="connsiteY35" fmla="*/ 214313 h 1099185"/>
                    <a:gd name="connsiteX36" fmla="*/ 661035 w 661035"/>
                    <a:gd name="connsiteY36" fmla="*/ 504825 h 1099185"/>
                    <a:gd name="connsiteX37" fmla="*/ 621030 w 661035"/>
                    <a:gd name="connsiteY37" fmla="*/ 739140 h 1099185"/>
                    <a:gd name="connsiteX38" fmla="*/ 360045 w 661035"/>
                    <a:gd name="connsiteY38" fmla="*/ 597218 h 1099185"/>
                    <a:gd name="connsiteX39" fmla="*/ 400050 w 661035"/>
                    <a:gd name="connsiteY39" fmla="*/ 362902 h 1099185"/>
                    <a:gd name="connsiteX40" fmla="*/ 314325 w 661035"/>
                    <a:gd name="connsiteY40" fmla="*/ 72390 h 1099185"/>
                    <a:gd name="connsiteX41" fmla="*/ 220980 w 661035"/>
                    <a:gd name="connsiteY41"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239078 w 661035"/>
                    <a:gd name="connsiteY26" fmla="*/ 798196 h 1099185"/>
                    <a:gd name="connsiteX27" fmla="*/ 277307 w 661035"/>
                    <a:gd name="connsiteY27" fmla="*/ 750642 h 1099185"/>
                    <a:gd name="connsiteX28" fmla="*/ 277178 w 661035"/>
                    <a:gd name="connsiteY28" fmla="*/ 750571 h 1099185"/>
                    <a:gd name="connsiteX29" fmla="*/ 284798 w 661035"/>
                    <a:gd name="connsiteY29" fmla="*/ 740093 h 1099185"/>
                    <a:gd name="connsiteX30" fmla="*/ 323850 w 661035"/>
                    <a:gd name="connsiteY30" fmla="*/ 676275 h 1099185"/>
                    <a:gd name="connsiteX31" fmla="*/ 359092 w 661035"/>
                    <a:gd name="connsiteY31" fmla="*/ 597218 h 1099185"/>
                    <a:gd name="connsiteX32" fmla="*/ 220980 w 661035"/>
                    <a:gd name="connsiteY32" fmla="*/ 0 h 1099185"/>
                    <a:gd name="connsiteX33" fmla="*/ 481965 w 661035"/>
                    <a:gd name="connsiteY33" fmla="*/ 141922 h 1099185"/>
                    <a:gd name="connsiteX34" fmla="*/ 575310 w 661035"/>
                    <a:gd name="connsiteY34" fmla="*/ 214313 h 1099185"/>
                    <a:gd name="connsiteX35" fmla="*/ 661035 w 661035"/>
                    <a:gd name="connsiteY35" fmla="*/ 504825 h 1099185"/>
                    <a:gd name="connsiteX36" fmla="*/ 621030 w 661035"/>
                    <a:gd name="connsiteY36" fmla="*/ 739140 h 1099185"/>
                    <a:gd name="connsiteX37" fmla="*/ 360045 w 661035"/>
                    <a:gd name="connsiteY37" fmla="*/ 597218 h 1099185"/>
                    <a:gd name="connsiteX38" fmla="*/ 400050 w 661035"/>
                    <a:gd name="connsiteY38" fmla="*/ 362902 h 1099185"/>
                    <a:gd name="connsiteX39" fmla="*/ 314325 w 661035"/>
                    <a:gd name="connsiteY39" fmla="*/ 72390 h 1099185"/>
                    <a:gd name="connsiteX40" fmla="*/ 220980 w 661035"/>
                    <a:gd name="connsiteY40"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60008 w 661035"/>
                    <a:gd name="connsiteY20" fmla="*/ 935355 h 1099185"/>
                    <a:gd name="connsiteX21" fmla="*/ 135745 w 661035"/>
                    <a:gd name="connsiteY21" fmla="*/ 891807 h 1099185"/>
                    <a:gd name="connsiteX22" fmla="*/ 135255 w 661035"/>
                    <a:gd name="connsiteY22" fmla="*/ 891540 h 1099185"/>
                    <a:gd name="connsiteX23" fmla="*/ 190500 w 661035"/>
                    <a:gd name="connsiteY23" fmla="*/ 847725 h 1099185"/>
                    <a:gd name="connsiteX24" fmla="*/ 239078 w 661035"/>
                    <a:gd name="connsiteY24" fmla="*/ 799148 h 1099185"/>
                    <a:gd name="connsiteX25" fmla="*/ 239078 w 661035"/>
                    <a:gd name="connsiteY25" fmla="*/ 798196 h 1099185"/>
                    <a:gd name="connsiteX26" fmla="*/ 277307 w 661035"/>
                    <a:gd name="connsiteY26" fmla="*/ 750642 h 1099185"/>
                    <a:gd name="connsiteX27" fmla="*/ 277178 w 661035"/>
                    <a:gd name="connsiteY27" fmla="*/ 750571 h 1099185"/>
                    <a:gd name="connsiteX28" fmla="*/ 284798 w 661035"/>
                    <a:gd name="connsiteY28" fmla="*/ 740093 h 1099185"/>
                    <a:gd name="connsiteX29" fmla="*/ 323850 w 661035"/>
                    <a:gd name="connsiteY29" fmla="*/ 676275 h 1099185"/>
                    <a:gd name="connsiteX30" fmla="*/ 359092 w 661035"/>
                    <a:gd name="connsiteY30" fmla="*/ 597218 h 1099185"/>
                    <a:gd name="connsiteX31" fmla="*/ 220980 w 661035"/>
                    <a:gd name="connsiteY31" fmla="*/ 0 h 1099185"/>
                    <a:gd name="connsiteX32" fmla="*/ 481965 w 661035"/>
                    <a:gd name="connsiteY32" fmla="*/ 141922 h 1099185"/>
                    <a:gd name="connsiteX33" fmla="*/ 575310 w 661035"/>
                    <a:gd name="connsiteY33" fmla="*/ 214313 h 1099185"/>
                    <a:gd name="connsiteX34" fmla="*/ 661035 w 661035"/>
                    <a:gd name="connsiteY34" fmla="*/ 504825 h 1099185"/>
                    <a:gd name="connsiteX35" fmla="*/ 621030 w 661035"/>
                    <a:gd name="connsiteY35" fmla="*/ 739140 h 1099185"/>
                    <a:gd name="connsiteX36" fmla="*/ 360045 w 661035"/>
                    <a:gd name="connsiteY36" fmla="*/ 597218 h 1099185"/>
                    <a:gd name="connsiteX37" fmla="*/ 400050 w 661035"/>
                    <a:gd name="connsiteY37" fmla="*/ 362902 h 1099185"/>
                    <a:gd name="connsiteX38" fmla="*/ 314325 w 661035"/>
                    <a:gd name="connsiteY38" fmla="*/ 72390 h 1099185"/>
                    <a:gd name="connsiteX39" fmla="*/ 220980 w 661035"/>
                    <a:gd name="connsiteY39"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60008 w 661035"/>
                    <a:gd name="connsiteY19" fmla="*/ 935355 h 1099185"/>
                    <a:gd name="connsiteX20" fmla="*/ 135745 w 661035"/>
                    <a:gd name="connsiteY20" fmla="*/ 891807 h 1099185"/>
                    <a:gd name="connsiteX21" fmla="*/ 135255 w 661035"/>
                    <a:gd name="connsiteY21" fmla="*/ 891540 h 1099185"/>
                    <a:gd name="connsiteX22" fmla="*/ 190500 w 661035"/>
                    <a:gd name="connsiteY22" fmla="*/ 847725 h 1099185"/>
                    <a:gd name="connsiteX23" fmla="*/ 239078 w 661035"/>
                    <a:gd name="connsiteY23" fmla="*/ 799148 h 1099185"/>
                    <a:gd name="connsiteX24" fmla="*/ 239078 w 661035"/>
                    <a:gd name="connsiteY24" fmla="*/ 798196 h 1099185"/>
                    <a:gd name="connsiteX25" fmla="*/ 277307 w 661035"/>
                    <a:gd name="connsiteY25" fmla="*/ 750642 h 1099185"/>
                    <a:gd name="connsiteX26" fmla="*/ 277178 w 661035"/>
                    <a:gd name="connsiteY26" fmla="*/ 750571 h 1099185"/>
                    <a:gd name="connsiteX27" fmla="*/ 284798 w 661035"/>
                    <a:gd name="connsiteY27" fmla="*/ 740093 h 1099185"/>
                    <a:gd name="connsiteX28" fmla="*/ 323850 w 661035"/>
                    <a:gd name="connsiteY28" fmla="*/ 676275 h 1099185"/>
                    <a:gd name="connsiteX29" fmla="*/ 359092 w 661035"/>
                    <a:gd name="connsiteY29" fmla="*/ 597218 h 1099185"/>
                    <a:gd name="connsiteX30" fmla="*/ 220980 w 661035"/>
                    <a:gd name="connsiteY30" fmla="*/ 0 h 1099185"/>
                    <a:gd name="connsiteX31" fmla="*/ 481965 w 661035"/>
                    <a:gd name="connsiteY31" fmla="*/ 141922 h 1099185"/>
                    <a:gd name="connsiteX32" fmla="*/ 575310 w 661035"/>
                    <a:gd name="connsiteY32" fmla="*/ 214313 h 1099185"/>
                    <a:gd name="connsiteX33" fmla="*/ 661035 w 661035"/>
                    <a:gd name="connsiteY33" fmla="*/ 504825 h 1099185"/>
                    <a:gd name="connsiteX34" fmla="*/ 621030 w 661035"/>
                    <a:gd name="connsiteY34" fmla="*/ 739140 h 1099185"/>
                    <a:gd name="connsiteX35" fmla="*/ 360045 w 661035"/>
                    <a:gd name="connsiteY35" fmla="*/ 597218 h 1099185"/>
                    <a:gd name="connsiteX36" fmla="*/ 400050 w 661035"/>
                    <a:gd name="connsiteY36" fmla="*/ 362902 h 1099185"/>
                    <a:gd name="connsiteX37" fmla="*/ 314325 w 661035"/>
                    <a:gd name="connsiteY37" fmla="*/ 72390 h 1099185"/>
                    <a:gd name="connsiteX38" fmla="*/ 220980 w 661035"/>
                    <a:gd name="connsiteY38"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319088 w 661035"/>
                    <a:gd name="connsiteY14" fmla="*/ 1077277 h 1099185"/>
                    <a:gd name="connsiteX15" fmla="*/ 260985 w 661035"/>
                    <a:gd name="connsiteY15" fmla="*/ 1099185 h 1099185"/>
                    <a:gd name="connsiteX16" fmla="*/ 0 w 661035"/>
                    <a:gd name="connsiteY16" fmla="*/ 957262 h 1099185"/>
                    <a:gd name="connsiteX17" fmla="*/ 59055 w 661035"/>
                    <a:gd name="connsiteY17" fmla="*/ 935355 h 1099185"/>
                    <a:gd name="connsiteX18" fmla="*/ 60008 w 661035"/>
                    <a:gd name="connsiteY18" fmla="*/ 935355 h 1099185"/>
                    <a:gd name="connsiteX19" fmla="*/ 135745 w 661035"/>
                    <a:gd name="connsiteY19" fmla="*/ 891807 h 1099185"/>
                    <a:gd name="connsiteX20" fmla="*/ 135255 w 661035"/>
                    <a:gd name="connsiteY20" fmla="*/ 891540 h 1099185"/>
                    <a:gd name="connsiteX21" fmla="*/ 190500 w 661035"/>
                    <a:gd name="connsiteY21" fmla="*/ 847725 h 1099185"/>
                    <a:gd name="connsiteX22" fmla="*/ 239078 w 661035"/>
                    <a:gd name="connsiteY22" fmla="*/ 799148 h 1099185"/>
                    <a:gd name="connsiteX23" fmla="*/ 239078 w 661035"/>
                    <a:gd name="connsiteY23" fmla="*/ 798196 h 1099185"/>
                    <a:gd name="connsiteX24" fmla="*/ 277307 w 661035"/>
                    <a:gd name="connsiteY24" fmla="*/ 750642 h 1099185"/>
                    <a:gd name="connsiteX25" fmla="*/ 277178 w 661035"/>
                    <a:gd name="connsiteY25" fmla="*/ 750571 h 1099185"/>
                    <a:gd name="connsiteX26" fmla="*/ 284798 w 661035"/>
                    <a:gd name="connsiteY26" fmla="*/ 740093 h 1099185"/>
                    <a:gd name="connsiteX27" fmla="*/ 323850 w 661035"/>
                    <a:gd name="connsiteY27" fmla="*/ 676275 h 1099185"/>
                    <a:gd name="connsiteX28" fmla="*/ 359092 w 661035"/>
                    <a:gd name="connsiteY28" fmla="*/ 597218 h 1099185"/>
                    <a:gd name="connsiteX29" fmla="*/ 220980 w 661035"/>
                    <a:gd name="connsiteY29" fmla="*/ 0 h 1099185"/>
                    <a:gd name="connsiteX30" fmla="*/ 481965 w 661035"/>
                    <a:gd name="connsiteY30" fmla="*/ 141922 h 1099185"/>
                    <a:gd name="connsiteX31" fmla="*/ 575310 w 661035"/>
                    <a:gd name="connsiteY31" fmla="*/ 214313 h 1099185"/>
                    <a:gd name="connsiteX32" fmla="*/ 661035 w 661035"/>
                    <a:gd name="connsiteY32" fmla="*/ 504825 h 1099185"/>
                    <a:gd name="connsiteX33" fmla="*/ 621030 w 661035"/>
                    <a:gd name="connsiteY33" fmla="*/ 739140 h 1099185"/>
                    <a:gd name="connsiteX34" fmla="*/ 360045 w 661035"/>
                    <a:gd name="connsiteY34" fmla="*/ 597218 h 1099185"/>
                    <a:gd name="connsiteX35" fmla="*/ 400050 w 661035"/>
                    <a:gd name="connsiteY35" fmla="*/ 362902 h 1099185"/>
                    <a:gd name="connsiteX36" fmla="*/ 314325 w 661035"/>
                    <a:gd name="connsiteY36" fmla="*/ 72390 h 1099185"/>
                    <a:gd name="connsiteX37" fmla="*/ 220980 w 661035"/>
                    <a:gd name="connsiteY37"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319088 w 661035"/>
                    <a:gd name="connsiteY13" fmla="*/ 1077277 h 1099185"/>
                    <a:gd name="connsiteX14" fmla="*/ 260985 w 661035"/>
                    <a:gd name="connsiteY14" fmla="*/ 1099185 h 1099185"/>
                    <a:gd name="connsiteX15" fmla="*/ 0 w 661035"/>
                    <a:gd name="connsiteY15" fmla="*/ 957262 h 1099185"/>
                    <a:gd name="connsiteX16" fmla="*/ 59055 w 661035"/>
                    <a:gd name="connsiteY16" fmla="*/ 935355 h 1099185"/>
                    <a:gd name="connsiteX17" fmla="*/ 60008 w 661035"/>
                    <a:gd name="connsiteY17" fmla="*/ 935355 h 1099185"/>
                    <a:gd name="connsiteX18" fmla="*/ 135745 w 661035"/>
                    <a:gd name="connsiteY18" fmla="*/ 891807 h 1099185"/>
                    <a:gd name="connsiteX19" fmla="*/ 135255 w 661035"/>
                    <a:gd name="connsiteY19" fmla="*/ 891540 h 1099185"/>
                    <a:gd name="connsiteX20" fmla="*/ 190500 w 661035"/>
                    <a:gd name="connsiteY20" fmla="*/ 847725 h 1099185"/>
                    <a:gd name="connsiteX21" fmla="*/ 239078 w 661035"/>
                    <a:gd name="connsiteY21" fmla="*/ 799148 h 1099185"/>
                    <a:gd name="connsiteX22" fmla="*/ 239078 w 661035"/>
                    <a:gd name="connsiteY22" fmla="*/ 798196 h 1099185"/>
                    <a:gd name="connsiteX23" fmla="*/ 277307 w 661035"/>
                    <a:gd name="connsiteY23" fmla="*/ 750642 h 1099185"/>
                    <a:gd name="connsiteX24" fmla="*/ 277178 w 661035"/>
                    <a:gd name="connsiteY24" fmla="*/ 750571 h 1099185"/>
                    <a:gd name="connsiteX25" fmla="*/ 284798 w 661035"/>
                    <a:gd name="connsiteY25" fmla="*/ 740093 h 1099185"/>
                    <a:gd name="connsiteX26" fmla="*/ 323850 w 661035"/>
                    <a:gd name="connsiteY26" fmla="*/ 676275 h 1099185"/>
                    <a:gd name="connsiteX27" fmla="*/ 359092 w 661035"/>
                    <a:gd name="connsiteY27" fmla="*/ 597218 h 1099185"/>
                    <a:gd name="connsiteX28" fmla="*/ 220980 w 661035"/>
                    <a:gd name="connsiteY28" fmla="*/ 0 h 1099185"/>
                    <a:gd name="connsiteX29" fmla="*/ 481965 w 661035"/>
                    <a:gd name="connsiteY29" fmla="*/ 141922 h 1099185"/>
                    <a:gd name="connsiteX30" fmla="*/ 575310 w 661035"/>
                    <a:gd name="connsiteY30" fmla="*/ 214313 h 1099185"/>
                    <a:gd name="connsiteX31" fmla="*/ 661035 w 661035"/>
                    <a:gd name="connsiteY31" fmla="*/ 504825 h 1099185"/>
                    <a:gd name="connsiteX32" fmla="*/ 621030 w 661035"/>
                    <a:gd name="connsiteY32" fmla="*/ 739140 h 1099185"/>
                    <a:gd name="connsiteX33" fmla="*/ 360045 w 661035"/>
                    <a:gd name="connsiteY33" fmla="*/ 597218 h 1099185"/>
                    <a:gd name="connsiteX34" fmla="*/ 400050 w 661035"/>
                    <a:gd name="connsiteY34" fmla="*/ 362902 h 1099185"/>
                    <a:gd name="connsiteX35" fmla="*/ 314325 w 661035"/>
                    <a:gd name="connsiteY35" fmla="*/ 72390 h 1099185"/>
                    <a:gd name="connsiteX36" fmla="*/ 220980 w 661035"/>
                    <a:gd name="connsiteY36" fmla="*/ 0 h 1099185"/>
                    <a:gd name="connsiteX0" fmla="*/ 359092 w 661035"/>
                    <a:gd name="connsiteY0" fmla="*/ 597218 h 1112468"/>
                    <a:gd name="connsiteX1" fmla="*/ 620078 w 661035"/>
                    <a:gd name="connsiteY1" fmla="*/ 739140 h 1112468"/>
                    <a:gd name="connsiteX2" fmla="*/ 584835 w 661035"/>
                    <a:gd name="connsiteY2" fmla="*/ 818198 h 1112468"/>
                    <a:gd name="connsiteX3" fmla="*/ 584836 w 661035"/>
                    <a:gd name="connsiteY3" fmla="*/ 818198 h 1112468"/>
                    <a:gd name="connsiteX4" fmla="*/ 545783 w 661035"/>
                    <a:gd name="connsiteY4" fmla="*/ 882015 h 1112468"/>
                    <a:gd name="connsiteX5" fmla="*/ 538930 w 661035"/>
                    <a:gd name="connsiteY5" fmla="*/ 891439 h 1112468"/>
                    <a:gd name="connsiteX6" fmla="*/ 539116 w 661035"/>
                    <a:gd name="connsiteY6" fmla="*/ 891540 h 1112468"/>
                    <a:gd name="connsiteX7" fmla="*/ 500063 w 661035"/>
                    <a:gd name="connsiteY7" fmla="*/ 940118 h 1112468"/>
                    <a:gd name="connsiteX8" fmla="*/ 500063 w 661035"/>
                    <a:gd name="connsiteY8" fmla="*/ 941070 h 1112468"/>
                    <a:gd name="connsiteX9" fmla="*/ 451485 w 661035"/>
                    <a:gd name="connsiteY9" fmla="*/ 989648 h 1112468"/>
                    <a:gd name="connsiteX10" fmla="*/ 396629 w 661035"/>
                    <a:gd name="connsiteY10" fmla="*/ 1033155 h 1112468"/>
                    <a:gd name="connsiteX11" fmla="*/ 397193 w 661035"/>
                    <a:gd name="connsiteY11" fmla="*/ 1033462 h 1112468"/>
                    <a:gd name="connsiteX12" fmla="*/ 320041 w 661035"/>
                    <a:gd name="connsiteY12" fmla="*/ 1076325 h 1112468"/>
                    <a:gd name="connsiteX13" fmla="*/ 319088 w 661035"/>
                    <a:gd name="connsiteY13" fmla="*/ 1077277 h 1112468"/>
                    <a:gd name="connsiteX14" fmla="*/ 247796 w 661035"/>
                    <a:gd name="connsiteY14" fmla="*/ 1112468 h 1112468"/>
                    <a:gd name="connsiteX15" fmla="*/ 0 w 661035"/>
                    <a:gd name="connsiteY15" fmla="*/ 957262 h 1112468"/>
                    <a:gd name="connsiteX16" fmla="*/ 59055 w 661035"/>
                    <a:gd name="connsiteY16" fmla="*/ 935355 h 1112468"/>
                    <a:gd name="connsiteX17" fmla="*/ 60008 w 661035"/>
                    <a:gd name="connsiteY17" fmla="*/ 935355 h 1112468"/>
                    <a:gd name="connsiteX18" fmla="*/ 135745 w 661035"/>
                    <a:gd name="connsiteY18" fmla="*/ 891807 h 1112468"/>
                    <a:gd name="connsiteX19" fmla="*/ 135255 w 661035"/>
                    <a:gd name="connsiteY19" fmla="*/ 891540 h 1112468"/>
                    <a:gd name="connsiteX20" fmla="*/ 190500 w 661035"/>
                    <a:gd name="connsiteY20" fmla="*/ 847725 h 1112468"/>
                    <a:gd name="connsiteX21" fmla="*/ 239078 w 661035"/>
                    <a:gd name="connsiteY21" fmla="*/ 799148 h 1112468"/>
                    <a:gd name="connsiteX22" fmla="*/ 239078 w 661035"/>
                    <a:gd name="connsiteY22" fmla="*/ 798196 h 1112468"/>
                    <a:gd name="connsiteX23" fmla="*/ 277307 w 661035"/>
                    <a:gd name="connsiteY23" fmla="*/ 750642 h 1112468"/>
                    <a:gd name="connsiteX24" fmla="*/ 277178 w 661035"/>
                    <a:gd name="connsiteY24" fmla="*/ 750571 h 1112468"/>
                    <a:gd name="connsiteX25" fmla="*/ 284798 w 661035"/>
                    <a:gd name="connsiteY25" fmla="*/ 740093 h 1112468"/>
                    <a:gd name="connsiteX26" fmla="*/ 323850 w 661035"/>
                    <a:gd name="connsiteY26" fmla="*/ 676275 h 1112468"/>
                    <a:gd name="connsiteX27" fmla="*/ 359092 w 661035"/>
                    <a:gd name="connsiteY27" fmla="*/ 597218 h 1112468"/>
                    <a:gd name="connsiteX28" fmla="*/ 220980 w 661035"/>
                    <a:gd name="connsiteY28" fmla="*/ 0 h 1112468"/>
                    <a:gd name="connsiteX29" fmla="*/ 481965 w 661035"/>
                    <a:gd name="connsiteY29" fmla="*/ 141922 h 1112468"/>
                    <a:gd name="connsiteX30" fmla="*/ 575310 w 661035"/>
                    <a:gd name="connsiteY30" fmla="*/ 214313 h 1112468"/>
                    <a:gd name="connsiteX31" fmla="*/ 661035 w 661035"/>
                    <a:gd name="connsiteY31" fmla="*/ 504825 h 1112468"/>
                    <a:gd name="connsiteX32" fmla="*/ 621030 w 661035"/>
                    <a:gd name="connsiteY32" fmla="*/ 739140 h 1112468"/>
                    <a:gd name="connsiteX33" fmla="*/ 360045 w 661035"/>
                    <a:gd name="connsiteY33" fmla="*/ 597218 h 1112468"/>
                    <a:gd name="connsiteX34" fmla="*/ 400050 w 661035"/>
                    <a:gd name="connsiteY34" fmla="*/ 362902 h 1112468"/>
                    <a:gd name="connsiteX35" fmla="*/ 314325 w 661035"/>
                    <a:gd name="connsiteY35" fmla="*/ 72390 h 1112468"/>
                    <a:gd name="connsiteX36" fmla="*/ 220980 w 661035"/>
                    <a:gd name="connsiteY36" fmla="*/ 0 h 111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61035" h="1112468">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grpFill/>
                <a:ln w="9525" cap="flat">
                  <a:noFill/>
                  <a:prstDash val="solid"/>
                  <a:miter/>
                </a:ln>
              </p:spPr>
              <p:txBody>
                <a:bodyPr rtlCol="0" anchor="ctr"/>
                <a:lstStyle/>
                <a:p>
                  <a:pPr defTabSz="1219170"/>
                  <a:endParaRPr lang="en-US" sz="1800" dirty="0">
                    <a:solidFill>
                      <a:prstClr val="black"/>
                    </a:solidFill>
                  </a:endParaRPr>
                </a:p>
              </p:txBody>
            </p:sp>
            <p:sp>
              <p:nvSpPr>
                <p:cNvPr id="147" name="Freeform: Shape 146">
                  <a:extLst>
                    <a:ext uri="{FF2B5EF4-FFF2-40B4-BE49-F238E27FC236}">
                      <a16:creationId xmlns:a16="http://schemas.microsoft.com/office/drawing/2014/main" id="{16E10B06-9365-4B69-A9B2-58D853DD4805}"/>
                    </a:ext>
                  </a:extLst>
                </p:cNvPr>
                <p:cNvSpPr/>
                <p:nvPr/>
              </p:nvSpPr>
              <p:spPr>
                <a:xfrm>
                  <a:off x="2967026" y="3229268"/>
                  <a:ext cx="673417" cy="247650"/>
                </a:xfrm>
                <a:custGeom>
                  <a:avLst/>
                  <a:gdLst>
                    <a:gd name="connsiteX0" fmla="*/ 261937 w 673417"/>
                    <a:gd name="connsiteY0" fmla="*/ 45720 h 247650"/>
                    <a:gd name="connsiteX1" fmla="*/ 288607 w 673417"/>
                    <a:gd name="connsiteY1" fmla="*/ 53340 h 247650"/>
                    <a:gd name="connsiteX2" fmla="*/ 387667 w 673417"/>
                    <a:gd name="connsiteY2" fmla="*/ 93345 h 247650"/>
                    <a:gd name="connsiteX3" fmla="*/ 412432 w 673417"/>
                    <a:gd name="connsiteY3" fmla="*/ 105728 h 247650"/>
                    <a:gd name="connsiteX4" fmla="*/ 673417 w 673417"/>
                    <a:gd name="connsiteY4" fmla="*/ 247650 h 247650"/>
                    <a:gd name="connsiteX5" fmla="*/ 647700 w 673417"/>
                    <a:gd name="connsiteY5" fmla="*/ 235267 h 247650"/>
                    <a:gd name="connsiteX6" fmla="*/ 644991 w 673417"/>
                    <a:gd name="connsiteY6" fmla="*/ 233789 h 247650"/>
                    <a:gd name="connsiteX7" fmla="*/ 549592 w 673417"/>
                    <a:gd name="connsiteY7" fmla="*/ 195262 h 247650"/>
                    <a:gd name="connsiteX8" fmla="*/ 522922 w 673417"/>
                    <a:gd name="connsiteY8" fmla="*/ 186690 h 247650"/>
                    <a:gd name="connsiteX9" fmla="*/ 0 w 673417"/>
                    <a:gd name="connsiteY9" fmla="*/ 0 h 247650"/>
                    <a:gd name="connsiteX10" fmla="*/ 80010 w 673417"/>
                    <a:gd name="connsiteY10" fmla="*/ 11430 h 247650"/>
                    <a:gd name="connsiteX11" fmla="*/ 80421 w 673417"/>
                    <a:gd name="connsiteY11" fmla="*/ 11654 h 247650"/>
                    <a:gd name="connsiteX12" fmla="*/ 185499 w 673417"/>
                    <a:gd name="connsiteY12" fmla="*/ 28933 h 247650"/>
                    <a:gd name="connsiteX13" fmla="*/ 261937 w 673417"/>
                    <a:gd name="connsiteY13" fmla="*/ 45720 h 247650"/>
                    <a:gd name="connsiteX14" fmla="*/ 522922 w 673417"/>
                    <a:gd name="connsiteY14" fmla="*/ 187643 h 247650"/>
                    <a:gd name="connsiteX15" fmla="*/ 340042 w 673417"/>
                    <a:gd name="connsiteY15" fmla="*/ 153353 h 247650"/>
                    <a:gd name="connsiteX16" fmla="*/ 260985 w 673417"/>
                    <a:gd name="connsiteY16" fmla="*/ 141923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3417" h="247650">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8" name="Freeform: Shape 147">
                  <a:extLst>
                    <a:ext uri="{FF2B5EF4-FFF2-40B4-BE49-F238E27FC236}">
                      <a16:creationId xmlns:a16="http://schemas.microsoft.com/office/drawing/2014/main" id="{8D2508CC-9580-4CDC-B945-0527D9CD8BCF}"/>
                    </a:ext>
                  </a:extLst>
                </p:cNvPr>
                <p:cNvSpPr/>
                <p:nvPr/>
              </p:nvSpPr>
              <p:spPr>
                <a:xfrm>
                  <a:off x="2707091" y="3532163"/>
                  <a:ext cx="257175" cy="1238250"/>
                </a:xfrm>
                <a:custGeom>
                  <a:avLst/>
                  <a:gdLst>
                    <a:gd name="connsiteX0" fmla="*/ 260985 w 257175"/>
                    <a:gd name="connsiteY0" fmla="*/ 1244918 h 1238250"/>
                    <a:gd name="connsiteX1" fmla="*/ 0 w 257175"/>
                    <a:gd name="connsiteY1" fmla="*/ 1102995 h 1238250"/>
                    <a:gd name="connsiteX2" fmla="*/ 1905 w 257175"/>
                    <a:gd name="connsiteY2" fmla="*/ 0 h 1238250"/>
                    <a:gd name="connsiteX3" fmla="*/ 262890 w 257175"/>
                    <a:gd name="connsiteY3" fmla="*/ 141922 h 1238250"/>
                  </a:gdLst>
                  <a:ahLst/>
                  <a:cxnLst>
                    <a:cxn ang="0">
                      <a:pos x="connsiteX0" y="connsiteY0"/>
                    </a:cxn>
                    <a:cxn ang="0">
                      <a:pos x="connsiteX1" y="connsiteY1"/>
                    </a:cxn>
                    <a:cxn ang="0">
                      <a:pos x="connsiteX2" y="connsiteY2"/>
                    </a:cxn>
                    <a:cxn ang="0">
                      <a:pos x="connsiteX3" y="connsiteY3"/>
                    </a:cxn>
                  </a:cxnLst>
                  <a:rect l="l" t="t" r="r" b="b"/>
                  <a:pathLst>
                    <a:path w="257175" h="1238250">
                      <a:moveTo>
                        <a:pt x="260985" y="1244918"/>
                      </a:moveTo>
                      <a:lnTo>
                        <a:pt x="0" y="1102995"/>
                      </a:lnTo>
                      <a:lnTo>
                        <a:pt x="1905" y="0"/>
                      </a:lnTo>
                      <a:lnTo>
                        <a:pt x="262890"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9" name="Freeform: Shape 148">
                  <a:extLst>
                    <a:ext uri="{FF2B5EF4-FFF2-40B4-BE49-F238E27FC236}">
                      <a16:creationId xmlns:a16="http://schemas.microsoft.com/office/drawing/2014/main" id="{9A6B4527-6C1D-4E70-B70D-060BB6FDCE5C}"/>
                    </a:ext>
                  </a:extLst>
                </p:cNvPr>
                <p:cNvSpPr/>
                <p:nvPr/>
              </p:nvSpPr>
              <p:spPr>
                <a:xfrm>
                  <a:off x="3110832" y="2270955"/>
                  <a:ext cx="457201" cy="495301"/>
                </a:xfrm>
                <a:custGeom>
                  <a:avLst/>
                  <a:gdLst>
                    <a:gd name="connsiteX0" fmla="*/ 459105 w 457200"/>
                    <a:gd name="connsiteY0" fmla="*/ 500063 h 495300"/>
                    <a:gd name="connsiteX1" fmla="*/ 198120 w 457200"/>
                    <a:gd name="connsiteY1" fmla="*/ 358140 h 495300"/>
                    <a:gd name="connsiteX2" fmla="*/ 80963 w 457200"/>
                    <a:gd name="connsiteY2" fmla="*/ 62865 h 495300"/>
                    <a:gd name="connsiteX3" fmla="*/ 0 w 457200"/>
                    <a:gd name="connsiteY3" fmla="*/ 0 h 495300"/>
                    <a:gd name="connsiteX4" fmla="*/ 260985 w 457200"/>
                    <a:gd name="connsiteY4" fmla="*/ 141923 h 495300"/>
                    <a:gd name="connsiteX5" fmla="*/ 341948 w 457200"/>
                    <a:gd name="connsiteY5" fmla="*/ 204788 h 495300"/>
                    <a:gd name="connsiteX6" fmla="*/ 459105 w 457200"/>
                    <a:gd name="connsiteY6" fmla="*/ 500063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 h="4953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0" name="Freeform: Shape 149">
                  <a:extLst>
                    <a:ext uri="{FF2B5EF4-FFF2-40B4-BE49-F238E27FC236}">
                      <a16:creationId xmlns:a16="http://schemas.microsoft.com/office/drawing/2014/main" id="{BBF6ECC9-4158-4E48-87FB-675A6F827C3F}"/>
                    </a:ext>
                  </a:extLst>
                </p:cNvPr>
                <p:cNvSpPr/>
                <p:nvPr/>
              </p:nvSpPr>
              <p:spPr>
                <a:xfrm>
                  <a:off x="2541356" y="3138780"/>
                  <a:ext cx="428625" cy="200026"/>
                </a:xfrm>
                <a:custGeom>
                  <a:avLst/>
                  <a:gdLst>
                    <a:gd name="connsiteX0" fmla="*/ 0 w 428625"/>
                    <a:gd name="connsiteY0" fmla="*/ 0 h 200026"/>
                    <a:gd name="connsiteX1" fmla="*/ 17145 w 428625"/>
                    <a:gd name="connsiteY1" fmla="*/ 8573 h 200026"/>
                    <a:gd name="connsiteX2" fmla="*/ 109538 w 428625"/>
                    <a:gd name="connsiteY2" fmla="*/ 44768 h 200026"/>
                    <a:gd name="connsiteX3" fmla="*/ 370023 w 428625"/>
                    <a:gd name="connsiteY3" fmla="*/ 186418 h 200026"/>
                    <a:gd name="connsiteX4" fmla="*/ 110490 w 428625"/>
                    <a:gd name="connsiteY4" fmla="*/ 44768 h 200026"/>
                    <a:gd name="connsiteX5" fmla="*/ 168592 w 428625"/>
                    <a:gd name="connsiteY5" fmla="*/ 59056 h 200026"/>
                    <a:gd name="connsiteX6" fmla="*/ 428625 w 428625"/>
                    <a:gd name="connsiteY6" fmla="*/ 200026 h 200026"/>
                    <a:gd name="connsiteX7" fmla="*/ 370523 w 428625"/>
                    <a:gd name="connsiteY7" fmla="*/ 186691 h 200026"/>
                    <a:gd name="connsiteX8" fmla="*/ 370517 w 428625"/>
                    <a:gd name="connsiteY8" fmla="*/ 186688 h 200026"/>
                    <a:gd name="connsiteX9" fmla="*/ 278130 w 428625"/>
                    <a:gd name="connsiteY9" fmla="*/ 150495 h 200026"/>
                    <a:gd name="connsiteX10" fmla="*/ 260985 w 428625"/>
                    <a:gd name="connsiteY10" fmla="*/ 141923 h 200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625" h="200026">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1" name="Freeform: Shape 150">
                  <a:extLst>
                    <a:ext uri="{FF2B5EF4-FFF2-40B4-BE49-F238E27FC236}">
                      <a16:creationId xmlns:a16="http://schemas.microsoft.com/office/drawing/2014/main" id="{EF0C6BF0-8D21-43BB-A8C3-ADC1E2594500}"/>
                    </a:ext>
                  </a:extLst>
                </p:cNvPr>
                <p:cNvSpPr/>
                <p:nvPr/>
              </p:nvSpPr>
              <p:spPr>
                <a:xfrm>
                  <a:off x="2969883" y="1938632"/>
                  <a:ext cx="618767" cy="219303"/>
                </a:xfrm>
                <a:custGeom>
                  <a:avLst/>
                  <a:gdLst>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236092 w 603786"/>
                    <a:gd name="connsiteY8" fmla="*/ 34757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323751 w 603786"/>
                    <a:gd name="connsiteY4" fmla="*/ 66771 h 218219"/>
                    <a:gd name="connsiteX5" fmla="*/ 0 w 603786"/>
                    <a:gd name="connsiteY5" fmla="*/ 0 h 218219"/>
                    <a:gd name="connsiteX6" fmla="*/ 100965 w 603786"/>
                    <a:gd name="connsiteY6" fmla="*/ 2857 h 218219"/>
                    <a:gd name="connsiteX7" fmla="*/ 102772 w 603786"/>
                    <a:gd name="connsiteY7" fmla="*/ 3833 h 218219"/>
                    <a:gd name="connsiteX8" fmla="*/ 214213 w 603786"/>
                    <a:gd name="connsiteY8" fmla="*/ 22860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16" fmla="*/ 0 w 603786"/>
                    <a:gd name="connsiteY16" fmla="*/ 0 h 218219"/>
                    <a:gd name="connsiteX0" fmla="*/ 323751 w 603786"/>
                    <a:gd name="connsiteY0" fmla="*/ 66771 h 218219"/>
                    <a:gd name="connsiteX1" fmla="*/ 603786 w 603786"/>
                    <a:gd name="connsiteY1" fmla="*/ 218219 h 218219"/>
                    <a:gd name="connsiteX2" fmla="*/ 584736 w 603786"/>
                    <a:gd name="connsiteY2" fmla="*/ 208694 h 218219"/>
                    <a:gd name="connsiteX3" fmla="*/ 323751 w 603786"/>
                    <a:gd name="connsiteY3" fmla="*/ 66771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323751 w 603786"/>
                    <a:gd name="connsiteY8" fmla="*/ 66772 h 218219"/>
                    <a:gd name="connsiteX9" fmla="*/ 584736 w 603786"/>
                    <a:gd name="connsiteY9" fmla="*/ 208695 h 218219"/>
                    <a:gd name="connsiteX10" fmla="*/ 475198 w 603786"/>
                    <a:gd name="connsiteY10" fmla="*/ 168690 h 218219"/>
                    <a:gd name="connsiteX11" fmla="*/ 464489 w 603786"/>
                    <a:gd name="connsiteY11" fmla="*/ 162866 h 218219"/>
                    <a:gd name="connsiteX12" fmla="*/ 358041 w 603786"/>
                    <a:gd name="connsiteY12" fmla="*/ 143827 h 218219"/>
                    <a:gd name="connsiteX13" fmla="*/ 357901 w 603786"/>
                    <a:gd name="connsiteY13" fmla="*/ 143751 h 218219"/>
                    <a:gd name="connsiteX14" fmla="*/ 260033 w 603786"/>
                    <a:gd name="connsiteY14" fmla="*/ 141922 h 218219"/>
                    <a:gd name="connsiteX15" fmla="*/ 0 w 603786"/>
                    <a:gd name="connsiteY15" fmla="*/ 0 h 218219"/>
                    <a:gd name="connsiteX0" fmla="*/ 323751 w 584736"/>
                    <a:gd name="connsiteY0" fmla="*/ 66771 h 208695"/>
                    <a:gd name="connsiteX1" fmla="*/ 584736 w 584736"/>
                    <a:gd name="connsiteY1" fmla="*/ 208694 h 208695"/>
                    <a:gd name="connsiteX2" fmla="*/ 323751 w 584736"/>
                    <a:gd name="connsiteY2" fmla="*/ 66771 h 208695"/>
                    <a:gd name="connsiteX3" fmla="*/ 0 w 584736"/>
                    <a:gd name="connsiteY3" fmla="*/ 0 h 208695"/>
                    <a:gd name="connsiteX4" fmla="*/ 100965 w 584736"/>
                    <a:gd name="connsiteY4" fmla="*/ 2857 h 208695"/>
                    <a:gd name="connsiteX5" fmla="*/ 102772 w 584736"/>
                    <a:gd name="connsiteY5" fmla="*/ 3833 h 208695"/>
                    <a:gd name="connsiteX6" fmla="*/ 214213 w 584736"/>
                    <a:gd name="connsiteY6" fmla="*/ 22860 h 208695"/>
                    <a:gd name="connsiteX7" fmla="*/ 323751 w 584736"/>
                    <a:gd name="connsiteY7" fmla="*/ 66772 h 208695"/>
                    <a:gd name="connsiteX8" fmla="*/ 584736 w 584736"/>
                    <a:gd name="connsiteY8" fmla="*/ 208695 h 208695"/>
                    <a:gd name="connsiteX9" fmla="*/ 475198 w 584736"/>
                    <a:gd name="connsiteY9" fmla="*/ 168690 h 208695"/>
                    <a:gd name="connsiteX10" fmla="*/ 464489 w 584736"/>
                    <a:gd name="connsiteY10" fmla="*/ 162866 h 208695"/>
                    <a:gd name="connsiteX11" fmla="*/ 358041 w 584736"/>
                    <a:gd name="connsiteY11" fmla="*/ 143827 h 208695"/>
                    <a:gd name="connsiteX12" fmla="*/ 357901 w 584736"/>
                    <a:gd name="connsiteY12" fmla="*/ 143751 h 208695"/>
                    <a:gd name="connsiteX13" fmla="*/ 260033 w 584736"/>
                    <a:gd name="connsiteY13" fmla="*/ 141922 h 208695"/>
                    <a:gd name="connsiteX14" fmla="*/ 0 w 584736"/>
                    <a:gd name="connsiteY14" fmla="*/ 0 h 208695"/>
                    <a:gd name="connsiteX0" fmla="*/ 323751 w 615997"/>
                    <a:gd name="connsiteY0" fmla="*/ 66771 h 216510"/>
                    <a:gd name="connsiteX1" fmla="*/ 584736 w 615997"/>
                    <a:gd name="connsiteY1" fmla="*/ 208694 h 216510"/>
                    <a:gd name="connsiteX2" fmla="*/ 323751 w 615997"/>
                    <a:gd name="connsiteY2" fmla="*/ 66771 h 216510"/>
                    <a:gd name="connsiteX3" fmla="*/ 0 w 615997"/>
                    <a:gd name="connsiteY3" fmla="*/ 0 h 216510"/>
                    <a:gd name="connsiteX4" fmla="*/ 100965 w 615997"/>
                    <a:gd name="connsiteY4" fmla="*/ 2857 h 216510"/>
                    <a:gd name="connsiteX5" fmla="*/ 102772 w 615997"/>
                    <a:gd name="connsiteY5" fmla="*/ 3833 h 216510"/>
                    <a:gd name="connsiteX6" fmla="*/ 214213 w 615997"/>
                    <a:gd name="connsiteY6" fmla="*/ 22860 h 216510"/>
                    <a:gd name="connsiteX7" fmla="*/ 323751 w 615997"/>
                    <a:gd name="connsiteY7" fmla="*/ 66772 h 216510"/>
                    <a:gd name="connsiteX8" fmla="*/ 615997 w 615997"/>
                    <a:gd name="connsiteY8" fmla="*/ 216510 h 216510"/>
                    <a:gd name="connsiteX9" fmla="*/ 475198 w 615997"/>
                    <a:gd name="connsiteY9" fmla="*/ 168690 h 216510"/>
                    <a:gd name="connsiteX10" fmla="*/ 464489 w 615997"/>
                    <a:gd name="connsiteY10" fmla="*/ 162866 h 216510"/>
                    <a:gd name="connsiteX11" fmla="*/ 358041 w 615997"/>
                    <a:gd name="connsiteY11" fmla="*/ 143827 h 216510"/>
                    <a:gd name="connsiteX12" fmla="*/ 357901 w 615997"/>
                    <a:gd name="connsiteY12" fmla="*/ 143751 h 216510"/>
                    <a:gd name="connsiteX13" fmla="*/ 260033 w 615997"/>
                    <a:gd name="connsiteY13" fmla="*/ 141922 h 216510"/>
                    <a:gd name="connsiteX14" fmla="*/ 0 w 615997"/>
                    <a:gd name="connsiteY14" fmla="*/ 0 h 216510"/>
                    <a:gd name="connsiteX0" fmla="*/ 323751 w 618767"/>
                    <a:gd name="connsiteY0" fmla="*/ 66771 h 219303"/>
                    <a:gd name="connsiteX1" fmla="*/ 584736 w 618767"/>
                    <a:gd name="connsiteY1" fmla="*/ 208694 h 219303"/>
                    <a:gd name="connsiteX2" fmla="*/ 323751 w 618767"/>
                    <a:gd name="connsiteY2" fmla="*/ 66771 h 219303"/>
                    <a:gd name="connsiteX3" fmla="*/ 0 w 618767"/>
                    <a:gd name="connsiteY3" fmla="*/ 0 h 219303"/>
                    <a:gd name="connsiteX4" fmla="*/ 100965 w 618767"/>
                    <a:gd name="connsiteY4" fmla="*/ 2857 h 219303"/>
                    <a:gd name="connsiteX5" fmla="*/ 102772 w 618767"/>
                    <a:gd name="connsiteY5" fmla="*/ 3833 h 219303"/>
                    <a:gd name="connsiteX6" fmla="*/ 214213 w 618767"/>
                    <a:gd name="connsiteY6" fmla="*/ 22860 h 219303"/>
                    <a:gd name="connsiteX7" fmla="*/ 323751 w 618767"/>
                    <a:gd name="connsiteY7" fmla="*/ 66772 h 219303"/>
                    <a:gd name="connsiteX8" fmla="*/ 615997 w 618767"/>
                    <a:gd name="connsiteY8" fmla="*/ 216510 h 219303"/>
                    <a:gd name="connsiteX9" fmla="*/ 464489 w 618767"/>
                    <a:gd name="connsiteY9" fmla="*/ 162866 h 219303"/>
                    <a:gd name="connsiteX10" fmla="*/ 358041 w 618767"/>
                    <a:gd name="connsiteY10" fmla="*/ 143827 h 219303"/>
                    <a:gd name="connsiteX11" fmla="*/ 357901 w 618767"/>
                    <a:gd name="connsiteY11" fmla="*/ 143751 h 219303"/>
                    <a:gd name="connsiteX12" fmla="*/ 260033 w 618767"/>
                    <a:gd name="connsiteY12" fmla="*/ 141922 h 219303"/>
                    <a:gd name="connsiteX13" fmla="*/ 0 w 618767"/>
                    <a:gd name="connsiteY13" fmla="*/ 0 h 21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767" h="219303">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2" name="Freeform: Shape 151">
                  <a:extLst>
                    <a:ext uri="{FF2B5EF4-FFF2-40B4-BE49-F238E27FC236}">
                      <a16:creationId xmlns:a16="http://schemas.microsoft.com/office/drawing/2014/main" id="{5D793B9B-6AC8-4549-9ADB-1E3DF2E2FC47}"/>
                    </a:ext>
                  </a:extLst>
                </p:cNvPr>
                <p:cNvSpPr/>
                <p:nvPr/>
              </p:nvSpPr>
              <p:spPr>
                <a:xfrm>
                  <a:off x="2709948" y="2277720"/>
                  <a:ext cx="257175" cy="1066800"/>
                </a:xfrm>
                <a:custGeom>
                  <a:avLst/>
                  <a:gdLst>
                    <a:gd name="connsiteX0" fmla="*/ 260033 w 257175"/>
                    <a:gd name="connsiteY0" fmla="*/ 1070610 h 1066800"/>
                    <a:gd name="connsiteX1" fmla="*/ 0 w 257175"/>
                    <a:gd name="connsiteY1" fmla="*/ 929640 h 1066800"/>
                    <a:gd name="connsiteX2" fmla="*/ 1905 w 257175"/>
                    <a:gd name="connsiteY2" fmla="*/ 0 h 1066800"/>
                    <a:gd name="connsiteX3" fmla="*/ 261938 w 257175"/>
                    <a:gd name="connsiteY3" fmla="*/ 141922 h 1066800"/>
                  </a:gdLst>
                  <a:ahLst/>
                  <a:cxnLst>
                    <a:cxn ang="0">
                      <a:pos x="connsiteX0" y="connsiteY0"/>
                    </a:cxn>
                    <a:cxn ang="0">
                      <a:pos x="connsiteX1" y="connsiteY1"/>
                    </a:cxn>
                    <a:cxn ang="0">
                      <a:pos x="connsiteX2" y="connsiteY2"/>
                    </a:cxn>
                    <a:cxn ang="0">
                      <a:pos x="connsiteX3" y="connsiteY3"/>
                    </a:cxn>
                  </a:cxnLst>
                  <a:rect l="l" t="t" r="r" b="b"/>
                  <a:pathLst>
                    <a:path w="257175" h="1066800">
                      <a:moveTo>
                        <a:pt x="260033" y="1070610"/>
                      </a:moveTo>
                      <a:lnTo>
                        <a:pt x="0" y="929640"/>
                      </a:lnTo>
                      <a:lnTo>
                        <a:pt x="1905" y="0"/>
                      </a:lnTo>
                      <a:lnTo>
                        <a:pt x="261938"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3" name="Freeform: Shape 152">
                  <a:extLst>
                    <a:ext uri="{FF2B5EF4-FFF2-40B4-BE49-F238E27FC236}">
                      <a16:creationId xmlns:a16="http://schemas.microsoft.com/office/drawing/2014/main" id="{4CEC876C-6B44-4AFA-B48D-6DFA5BCE9067}"/>
                    </a:ext>
                  </a:extLst>
                </p:cNvPr>
                <p:cNvSpPr/>
                <p:nvPr/>
              </p:nvSpPr>
              <p:spPr>
                <a:xfrm>
                  <a:off x="2708898" y="1774680"/>
                  <a:ext cx="521969" cy="178118"/>
                </a:xfrm>
                <a:custGeom>
                  <a:avLst/>
                  <a:gdLst>
                    <a:gd name="connsiteX0" fmla="*/ 230505 w 521970"/>
                    <a:gd name="connsiteY0" fmla="*/ 2858 h 178118"/>
                    <a:gd name="connsiteX1" fmla="*/ 490537 w 521970"/>
                    <a:gd name="connsiteY1" fmla="*/ 144781 h 178118"/>
                    <a:gd name="connsiteX2" fmla="*/ 302895 w 521970"/>
                    <a:gd name="connsiteY2" fmla="*/ 172403 h 178118"/>
                    <a:gd name="connsiteX3" fmla="*/ 260032 w 521970"/>
                    <a:gd name="connsiteY3" fmla="*/ 178118 h 178118"/>
                    <a:gd name="connsiteX4" fmla="*/ 0 w 521970"/>
                    <a:gd name="connsiteY4" fmla="*/ 37148 h 178118"/>
                    <a:gd name="connsiteX5" fmla="*/ 41910 w 521970"/>
                    <a:gd name="connsiteY5" fmla="*/ 30480 h 178118"/>
                    <a:gd name="connsiteX6" fmla="*/ 41912 w 521970"/>
                    <a:gd name="connsiteY6" fmla="*/ 30481 h 178118"/>
                    <a:gd name="connsiteX7" fmla="*/ 260985 w 521970"/>
                    <a:gd name="connsiteY7" fmla="*/ 0 h 178118"/>
                    <a:gd name="connsiteX8" fmla="*/ 521970 w 521970"/>
                    <a:gd name="connsiteY8" fmla="*/ 141923 h 178118"/>
                    <a:gd name="connsiteX9" fmla="*/ 490537 w 521970"/>
                    <a:gd name="connsiteY9" fmla="*/ 144780 h 178118"/>
                    <a:gd name="connsiteX10" fmla="*/ 230505 w 521970"/>
                    <a:gd name="connsiteY10" fmla="*/ 2858 h 17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970" h="178118">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sp>
            <p:nvSpPr>
              <p:cNvPr id="137" name="Freeform: Shape 136">
                <a:extLst>
                  <a:ext uri="{FF2B5EF4-FFF2-40B4-BE49-F238E27FC236}">
                    <a16:creationId xmlns:a16="http://schemas.microsoft.com/office/drawing/2014/main" id="{D272DC14-6DAF-4A56-A5A6-221189C61401}"/>
                  </a:ext>
                </a:extLst>
              </p:cNvPr>
              <p:cNvSpPr/>
              <p:nvPr/>
            </p:nvSpPr>
            <p:spPr>
              <a:xfrm>
                <a:off x="12579689" y="4661548"/>
                <a:ext cx="730421" cy="1493305"/>
              </a:xfrm>
              <a:custGeom>
                <a:avLst/>
                <a:gdLst>
                  <a:gd name="connsiteX0" fmla="*/ 1669733 w 1714500"/>
                  <a:gd name="connsiteY0" fmla="*/ 1870710 h 3505200"/>
                  <a:gd name="connsiteX1" fmla="*/ 1720215 w 1714500"/>
                  <a:gd name="connsiteY1" fmla="*/ 2166938 h 3505200"/>
                  <a:gd name="connsiteX2" fmla="*/ 1507808 w 1714500"/>
                  <a:gd name="connsiteY2" fmla="*/ 2795588 h 3505200"/>
                  <a:gd name="connsiteX3" fmla="*/ 1121093 w 1714500"/>
                  <a:gd name="connsiteY3" fmla="*/ 3084195 h 3505200"/>
                  <a:gd name="connsiteX4" fmla="*/ 991553 w 1714500"/>
                  <a:gd name="connsiteY4" fmla="*/ 3120390 h 3505200"/>
                  <a:gd name="connsiteX5" fmla="*/ 990600 w 1714500"/>
                  <a:gd name="connsiteY5" fmla="*/ 3466148 h 3505200"/>
                  <a:gd name="connsiteX6" fmla="*/ 960120 w 1714500"/>
                  <a:gd name="connsiteY6" fmla="*/ 3470910 h 3505200"/>
                  <a:gd name="connsiteX7" fmla="*/ 772478 w 1714500"/>
                  <a:gd name="connsiteY7" fmla="*/ 3505200 h 3505200"/>
                  <a:gd name="connsiteX8" fmla="*/ 729615 w 1714500"/>
                  <a:gd name="connsiteY8" fmla="*/ 3503295 h 3505200"/>
                  <a:gd name="connsiteX9" fmla="*/ 730568 w 1714500"/>
                  <a:gd name="connsiteY9" fmla="*/ 3158490 h 3505200"/>
                  <a:gd name="connsiteX10" fmla="*/ 659130 w 1714500"/>
                  <a:gd name="connsiteY10" fmla="*/ 3156585 h 3505200"/>
                  <a:gd name="connsiteX11" fmla="*/ 383858 w 1714500"/>
                  <a:gd name="connsiteY11" fmla="*/ 3098483 h 3505200"/>
                  <a:gd name="connsiteX12" fmla="*/ 125730 w 1714500"/>
                  <a:gd name="connsiteY12" fmla="*/ 2865120 h 3505200"/>
                  <a:gd name="connsiteX13" fmla="*/ 0 w 1714500"/>
                  <a:gd name="connsiteY13" fmla="*/ 2427923 h 3505200"/>
                  <a:gd name="connsiteX14" fmla="*/ 320993 w 1714500"/>
                  <a:gd name="connsiteY14" fmla="*/ 2317433 h 3505200"/>
                  <a:gd name="connsiteX15" fmla="*/ 451485 w 1714500"/>
                  <a:gd name="connsiteY15" fmla="*/ 2707958 h 3505200"/>
                  <a:gd name="connsiteX16" fmla="*/ 682943 w 1714500"/>
                  <a:gd name="connsiteY16" fmla="*/ 2860358 h 3505200"/>
                  <a:gd name="connsiteX17" fmla="*/ 730568 w 1714500"/>
                  <a:gd name="connsiteY17" fmla="*/ 2864168 h 3505200"/>
                  <a:gd name="connsiteX18" fmla="*/ 732473 w 1714500"/>
                  <a:gd name="connsiteY18" fmla="*/ 1761173 h 3505200"/>
                  <a:gd name="connsiteX19" fmla="*/ 576263 w 1714500"/>
                  <a:gd name="connsiteY19" fmla="*/ 1735455 h 3505200"/>
                  <a:gd name="connsiteX20" fmla="*/ 372428 w 1714500"/>
                  <a:gd name="connsiteY20" fmla="*/ 1660208 h 3505200"/>
                  <a:gd name="connsiteX21" fmla="*/ 138113 w 1714500"/>
                  <a:gd name="connsiteY21" fmla="*/ 1438275 h 3505200"/>
                  <a:gd name="connsiteX22" fmla="*/ 56198 w 1714500"/>
                  <a:gd name="connsiteY22" fmla="*/ 1079183 h 3505200"/>
                  <a:gd name="connsiteX23" fmla="*/ 298133 w 1714500"/>
                  <a:gd name="connsiteY23" fmla="*/ 448628 h 3505200"/>
                  <a:gd name="connsiteX24" fmla="*/ 628650 w 1714500"/>
                  <a:gd name="connsiteY24" fmla="*/ 239077 h 3505200"/>
                  <a:gd name="connsiteX25" fmla="*/ 735330 w 1714500"/>
                  <a:gd name="connsiteY25" fmla="*/ 206693 h 3505200"/>
                  <a:gd name="connsiteX26" fmla="*/ 735330 w 1714500"/>
                  <a:gd name="connsiteY26" fmla="*/ 36195 h 3505200"/>
                  <a:gd name="connsiteX27" fmla="*/ 778193 w 1714500"/>
                  <a:gd name="connsiteY27" fmla="*/ 30480 h 3505200"/>
                  <a:gd name="connsiteX28" fmla="*/ 965835 w 1714500"/>
                  <a:gd name="connsiteY28" fmla="*/ 2858 h 3505200"/>
                  <a:gd name="connsiteX29" fmla="*/ 996315 w 1714500"/>
                  <a:gd name="connsiteY29" fmla="*/ 0 h 3505200"/>
                  <a:gd name="connsiteX30" fmla="*/ 996315 w 1714500"/>
                  <a:gd name="connsiteY30" fmla="*/ 168593 h 3505200"/>
                  <a:gd name="connsiteX31" fmla="*/ 1097280 w 1714500"/>
                  <a:gd name="connsiteY31" fmla="*/ 171450 h 3505200"/>
                  <a:gd name="connsiteX32" fmla="*/ 1406843 w 1714500"/>
                  <a:gd name="connsiteY32" fmla="*/ 282893 h 3505200"/>
                  <a:gd name="connsiteX33" fmla="*/ 1657350 w 1714500"/>
                  <a:gd name="connsiteY33" fmla="*/ 763905 h 3505200"/>
                  <a:gd name="connsiteX34" fmla="*/ 1326833 w 1714500"/>
                  <a:gd name="connsiteY34" fmla="*/ 863918 h 3505200"/>
                  <a:gd name="connsiteX35" fmla="*/ 1209675 w 1714500"/>
                  <a:gd name="connsiteY35" fmla="*/ 568643 h 3505200"/>
                  <a:gd name="connsiteX36" fmla="*/ 1038225 w 1714500"/>
                  <a:gd name="connsiteY36" fmla="*/ 471488 h 3505200"/>
                  <a:gd name="connsiteX37" fmla="*/ 995363 w 1714500"/>
                  <a:gd name="connsiteY37" fmla="*/ 464820 h 3505200"/>
                  <a:gd name="connsiteX38" fmla="*/ 993458 w 1714500"/>
                  <a:gd name="connsiteY38" fmla="*/ 1460183 h 3505200"/>
                  <a:gd name="connsiteX39" fmla="*/ 1073468 w 1714500"/>
                  <a:gd name="connsiteY39" fmla="*/ 1471613 h 3505200"/>
                  <a:gd name="connsiteX40" fmla="*/ 1282065 w 1714500"/>
                  <a:gd name="connsiteY40" fmla="*/ 1513523 h 3505200"/>
                  <a:gd name="connsiteX41" fmla="*/ 1524953 w 1714500"/>
                  <a:gd name="connsiteY41" fmla="*/ 1651635 h 3505200"/>
                  <a:gd name="connsiteX42" fmla="*/ 1669733 w 1714500"/>
                  <a:gd name="connsiteY42" fmla="*/ 1870710 h 3505200"/>
                  <a:gd name="connsiteX43" fmla="*/ 1268730 w 1714500"/>
                  <a:gd name="connsiteY43" fmla="*/ 2624138 h 3505200"/>
                  <a:gd name="connsiteX44" fmla="*/ 1390650 w 1714500"/>
                  <a:gd name="connsiteY44" fmla="*/ 2236470 h 3505200"/>
                  <a:gd name="connsiteX45" fmla="*/ 1304925 w 1714500"/>
                  <a:gd name="connsiteY45" fmla="*/ 1945958 h 3505200"/>
                  <a:gd name="connsiteX46" fmla="*/ 1080135 w 1714500"/>
                  <a:gd name="connsiteY46" fmla="*/ 1820228 h 3505200"/>
                  <a:gd name="connsiteX47" fmla="*/ 992505 w 1714500"/>
                  <a:gd name="connsiteY47" fmla="*/ 1798320 h 3505200"/>
                  <a:gd name="connsiteX48" fmla="*/ 990600 w 1714500"/>
                  <a:gd name="connsiteY48" fmla="*/ 2830830 h 3505200"/>
                  <a:gd name="connsiteX49" fmla="*/ 1048703 w 1714500"/>
                  <a:gd name="connsiteY49" fmla="*/ 2808923 h 3505200"/>
                  <a:gd name="connsiteX50" fmla="*/ 1268730 w 1714500"/>
                  <a:gd name="connsiteY50" fmla="*/ 2624138 h 3505200"/>
                  <a:gd name="connsiteX51" fmla="*/ 732473 w 1714500"/>
                  <a:gd name="connsiteY51" fmla="*/ 1425893 h 3505200"/>
                  <a:gd name="connsiteX52" fmla="*/ 734378 w 1714500"/>
                  <a:gd name="connsiteY52" fmla="*/ 497205 h 3505200"/>
                  <a:gd name="connsiteX53" fmla="*/ 688658 w 1714500"/>
                  <a:gd name="connsiteY53" fmla="*/ 514350 h 3505200"/>
                  <a:gd name="connsiteX54" fmla="*/ 482917 w 1714500"/>
                  <a:gd name="connsiteY54" fmla="*/ 682943 h 3505200"/>
                  <a:gd name="connsiteX55" fmla="*/ 375285 w 1714500"/>
                  <a:gd name="connsiteY55" fmla="*/ 1006793 h 3505200"/>
                  <a:gd name="connsiteX56" fmla="*/ 465773 w 1714500"/>
                  <a:gd name="connsiteY56" fmla="*/ 1289685 h 3505200"/>
                  <a:gd name="connsiteX57" fmla="*/ 674370 w 1714500"/>
                  <a:gd name="connsiteY57" fmla="*/ 1411605 h 3505200"/>
                  <a:gd name="connsiteX58" fmla="*/ 732473 w 1714500"/>
                  <a:gd name="connsiteY58" fmla="*/ 1425893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14500" h="35052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nvGrpSpPr>
              <p:cNvPr id="138" name="Group 137">
                <a:extLst>
                  <a:ext uri="{FF2B5EF4-FFF2-40B4-BE49-F238E27FC236}">
                    <a16:creationId xmlns:a16="http://schemas.microsoft.com/office/drawing/2014/main" id="{7901E2D7-C583-4CE2-8F51-5C524CC1CAA9}"/>
                  </a:ext>
                </a:extLst>
              </p:cNvPr>
              <p:cNvGrpSpPr/>
              <p:nvPr/>
            </p:nvGrpSpPr>
            <p:grpSpPr>
              <a:xfrm>
                <a:off x="12470968" y="4620148"/>
                <a:ext cx="435759" cy="1352099"/>
                <a:chOff x="1968987" y="1811829"/>
                <a:chExt cx="1022846" cy="3173751"/>
              </a:xfrm>
              <a:solidFill>
                <a:schemeClr val="bg1"/>
              </a:solidFill>
            </p:grpSpPr>
            <p:sp>
              <p:nvSpPr>
                <p:cNvPr id="139" name="Freeform: Shape 138">
                  <a:extLst>
                    <a:ext uri="{FF2B5EF4-FFF2-40B4-BE49-F238E27FC236}">
                      <a16:creationId xmlns:a16="http://schemas.microsoft.com/office/drawing/2014/main" id="{E6067227-37CF-4C14-B006-6E00ABFD280C}"/>
                    </a:ext>
                  </a:extLst>
                </p:cNvPr>
                <p:cNvSpPr/>
                <p:nvPr/>
              </p:nvSpPr>
              <p:spPr>
                <a:xfrm>
                  <a:off x="1975571" y="4195005"/>
                  <a:ext cx="600075" cy="790575"/>
                </a:xfrm>
                <a:custGeom>
                  <a:avLst/>
                  <a:gdLst>
                    <a:gd name="connsiteX0" fmla="*/ 601980 w 600075"/>
                    <a:gd name="connsiteY0" fmla="*/ 791528 h 790575"/>
                    <a:gd name="connsiteX1" fmla="*/ 340995 w 600075"/>
                    <a:gd name="connsiteY1" fmla="*/ 649605 h 790575"/>
                    <a:gd name="connsiteX2" fmla="*/ 125730 w 600075"/>
                    <a:gd name="connsiteY2" fmla="*/ 437197 h 790575"/>
                    <a:gd name="connsiteX3" fmla="*/ 0 w 600075"/>
                    <a:gd name="connsiteY3" fmla="*/ 0 h 790575"/>
                    <a:gd name="connsiteX4" fmla="*/ 260985 w 600075"/>
                    <a:gd name="connsiteY4" fmla="*/ 141922 h 790575"/>
                    <a:gd name="connsiteX5" fmla="*/ 386715 w 600075"/>
                    <a:gd name="connsiteY5" fmla="*/ 579120 h 790575"/>
                    <a:gd name="connsiteX6" fmla="*/ 601980 w 600075"/>
                    <a:gd name="connsiteY6" fmla="*/ 791528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0075" h="7905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0" name="Freeform: Shape 139">
                  <a:extLst>
                    <a:ext uri="{FF2B5EF4-FFF2-40B4-BE49-F238E27FC236}">
                      <a16:creationId xmlns:a16="http://schemas.microsoft.com/office/drawing/2014/main" id="{BE5BB590-239F-4213-8DC4-103945DFEB36}"/>
                    </a:ext>
                  </a:extLst>
                </p:cNvPr>
                <p:cNvSpPr/>
                <p:nvPr/>
              </p:nvSpPr>
              <p:spPr>
                <a:xfrm>
                  <a:off x="1968987" y="4089376"/>
                  <a:ext cx="581026" cy="247649"/>
                </a:xfrm>
                <a:custGeom>
                  <a:avLst/>
                  <a:gdLst>
                    <a:gd name="connsiteX0" fmla="*/ 260985 w 581025"/>
                    <a:gd name="connsiteY0" fmla="*/ 251460 h 247650"/>
                    <a:gd name="connsiteX1" fmla="*/ 0 w 581025"/>
                    <a:gd name="connsiteY1" fmla="*/ 109538 h 247650"/>
                    <a:gd name="connsiteX2" fmla="*/ 320993 w 581025"/>
                    <a:gd name="connsiteY2" fmla="*/ 0 h 247650"/>
                    <a:gd name="connsiteX3" fmla="*/ 581978 w 581025"/>
                    <a:gd name="connsiteY3" fmla="*/ 140970 h 247650"/>
                  </a:gdLst>
                  <a:ahLst/>
                  <a:cxnLst>
                    <a:cxn ang="0">
                      <a:pos x="connsiteX0" y="connsiteY0"/>
                    </a:cxn>
                    <a:cxn ang="0">
                      <a:pos x="connsiteX1" y="connsiteY1"/>
                    </a:cxn>
                    <a:cxn ang="0">
                      <a:pos x="connsiteX2" y="connsiteY2"/>
                    </a:cxn>
                    <a:cxn ang="0">
                      <a:pos x="connsiteX3" y="connsiteY3"/>
                    </a:cxn>
                  </a:cxnLst>
                  <a:rect l="l" t="t" r="r" b="b"/>
                  <a:pathLst>
                    <a:path w="581025" h="247650">
                      <a:moveTo>
                        <a:pt x="260985" y="251460"/>
                      </a:moveTo>
                      <a:lnTo>
                        <a:pt x="0" y="109538"/>
                      </a:lnTo>
                      <a:lnTo>
                        <a:pt x="320993" y="0"/>
                      </a:lnTo>
                      <a:lnTo>
                        <a:pt x="581978"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1" name="Freeform: Shape 140">
                  <a:extLst>
                    <a:ext uri="{FF2B5EF4-FFF2-40B4-BE49-F238E27FC236}">
                      <a16:creationId xmlns:a16="http://schemas.microsoft.com/office/drawing/2014/main" id="{C7137044-11D7-4101-800A-6BE9664CBF25}"/>
                    </a:ext>
                  </a:extLst>
                </p:cNvPr>
                <p:cNvSpPr/>
                <p:nvPr/>
              </p:nvSpPr>
              <p:spPr>
                <a:xfrm>
                  <a:off x="2051714" y="1973775"/>
                  <a:ext cx="940119" cy="1580196"/>
                </a:xfrm>
                <a:custGeom>
                  <a:avLst/>
                  <a:gdLst>
                    <a:gd name="connsiteX0" fmla="*/ 812750 w 940118"/>
                    <a:gd name="connsiteY0" fmla="*/ 163017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833438 w 940118"/>
                    <a:gd name="connsiteY5" fmla="*/ 174308 h 1580197"/>
                    <a:gd name="connsiteX6" fmla="*/ 833437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592976 w 940118"/>
                    <a:gd name="connsiteY10" fmla="*/ 268101 h 1580197"/>
                    <a:gd name="connsiteX11" fmla="*/ 592932 w 940118"/>
                    <a:gd name="connsiteY11" fmla="*/ 268132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55232 w 940118"/>
                    <a:gd name="connsiteY17" fmla="*/ 380990 h 1580197"/>
                    <a:gd name="connsiteX18" fmla="*/ 454648 w 940118"/>
                    <a:gd name="connsiteY18" fmla="*/ 381569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63" fmla="*/ 679133 w 940118"/>
                    <a:gd name="connsiteY63"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422910 w 940118"/>
                    <a:gd name="connsiteY22" fmla="*/ 483870 h 1580197"/>
                    <a:gd name="connsiteX23" fmla="*/ 367665 w 940118"/>
                    <a:gd name="connsiteY23" fmla="*/ 572453 h 1580197"/>
                    <a:gd name="connsiteX24" fmla="*/ 368618 w 940118"/>
                    <a:gd name="connsiteY24" fmla="*/ 573405 h 1580197"/>
                    <a:gd name="connsiteX25" fmla="*/ 317183 w 940118"/>
                    <a:gd name="connsiteY25" fmla="*/ 684847 h 1580197"/>
                    <a:gd name="connsiteX26" fmla="*/ 305241 w 940118"/>
                    <a:gd name="connsiteY26" fmla="*/ 678329 h 1580197"/>
                    <a:gd name="connsiteX27" fmla="*/ 305235 w 940118"/>
                    <a:gd name="connsiteY27" fmla="*/ 678350 h 1580197"/>
                    <a:gd name="connsiteX28" fmla="*/ 317183 w 940118"/>
                    <a:gd name="connsiteY28" fmla="*/ 684847 h 1580197"/>
                    <a:gd name="connsiteX29" fmla="*/ 260985 w 940118"/>
                    <a:gd name="connsiteY29" fmla="*/ 1014413 h 1580197"/>
                    <a:gd name="connsiteX30" fmla="*/ 342900 w 940118"/>
                    <a:gd name="connsiteY30" fmla="*/ 1373505 h 1580197"/>
                    <a:gd name="connsiteX31" fmla="*/ 546735 w 940118"/>
                    <a:gd name="connsiteY31" fmla="*/ 1580197 h 1580197"/>
                    <a:gd name="connsiteX32" fmla="*/ 285750 w 940118"/>
                    <a:gd name="connsiteY32" fmla="*/ 1438275 h 1580197"/>
                    <a:gd name="connsiteX33" fmla="*/ 81915 w 940118"/>
                    <a:gd name="connsiteY33" fmla="*/ 1231583 h 1580197"/>
                    <a:gd name="connsiteX34" fmla="*/ 0 w 940118"/>
                    <a:gd name="connsiteY34" fmla="*/ 872490 h 1580197"/>
                    <a:gd name="connsiteX35" fmla="*/ 56197 w 940118"/>
                    <a:gd name="connsiteY35" fmla="*/ 542925 h 1580197"/>
                    <a:gd name="connsiteX36" fmla="*/ 62441 w 940118"/>
                    <a:gd name="connsiteY36" fmla="*/ 546321 h 1580197"/>
                    <a:gd name="connsiteX37" fmla="*/ 62617 w 940118"/>
                    <a:gd name="connsiteY37" fmla="*/ 545909 h 1580197"/>
                    <a:gd name="connsiteX38" fmla="*/ 57150 w 940118"/>
                    <a:gd name="connsiteY38" fmla="*/ 542925 h 1580197"/>
                    <a:gd name="connsiteX39" fmla="*/ 107444 w 940118"/>
                    <a:gd name="connsiteY39" fmla="*/ 431896 h 1580197"/>
                    <a:gd name="connsiteX40" fmla="*/ 106680 w 940118"/>
                    <a:gd name="connsiteY40" fmla="*/ 431483 h 1580197"/>
                    <a:gd name="connsiteX41" fmla="*/ 161925 w 940118"/>
                    <a:gd name="connsiteY41" fmla="*/ 341948 h 1580197"/>
                    <a:gd name="connsiteX42" fmla="*/ 171758 w 940118"/>
                    <a:gd name="connsiteY42" fmla="*/ 347295 h 1580197"/>
                    <a:gd name="connsiteX43" fmla="*/ 171778 w 940118"/>
                    <a:gd name="connsiteY43" fmla="*/ 347270 h 1580197"/>
                    <a:gd name="connsiteX44" fmla="*/ 161925 w 940118"/>
                    <a:gd name="connsiteY44" fmla="*/ 341948 h 1580197"/>
                    <a:gd name="connsiteX45" fmla="*/ 227648 w 940118"/>
                    <a:gd name="connsiteY45" fmla="*/ 258128 h 1580197"/>
                    <a:gd name="connsiteX46" fmla="*/ 239906 w 940118"/>
                    <a:gd name="connsiteY46" fmla="*/ 264794 h 1580197"/>
                    <a:gd name="connsiteX47" fmla="*/ 240267 w 940118"/>
                    <a:gd name="connsiteY47" fmla="*/ 264453 h 1580197"/>
                    <a:gd name="connsiteX48" fmla="*/ 228600 w 940118"/>
                    <a:gd name="connsiteY48" fmla="*/ 258128 h 1580197"/>
                    <a:gd name="connsiteX49" fmla="*/ 242888 w 940118"/>
                    <a:gd name="connsiteY49" fmla="*/ 241935 h 1580197"/>
                    <a:gd name="connsiteX50" fmla="*/ 287315 w 940118"/>
                    <a:gd name="connsiteY50" fmla="*/ 198453 h 1580197"/>
                    <a:gd name="connsiteX51" fmla="*/ 286702 w 940118"/>
                    <a:gd name="connsiteY51" fmla="*/ 198120 h 1580197"/>
                    <a:gd name="connsiteX52" fmla="*/ 359092 w 940118"/>
                    <a:gd name="connsiteY52" fmla="*/ 140970 h 1580197"/>
                    <a:gd name="connsiteX53" fmla="*/ 378434 w 940118"/>
                    <a:gd name="connsiteY53" fmla="*/ 151488 h 1580197"/>
                    <a:gd name="connsiteX54" fmla="*/ 378837 w 940118"/>
                    <a:gd name="connsiteY54" fmla="*/ 151226 h 1580197"/>
                    <a:gd name="connsiteX55" fmla="*/ 360045 w 940118"/>
                    <a:gd name="connsiteY55" fmla="*/ 140970 h 1580197"/>
                    <a:gd name="connsiteX56" fmla="*/ 486263 w 940118"/>
                    <a:gd name="connsiteY56" fmla="*/ 68845 h 1580197"/>
                    <a:gd name="connsiteX57" fmla="*/ 485775 w 940118"/>
                    <a:gd name="connsiteY57" fmla="*/ 68580 h 1580197"/>
                    <a:gd name="connsiteX58" fmla="*/ 572452 w 940118"/>
                    <a:gd name="connsiteY58" fmla="*/ 32385 h 1580197"/>
                    <a:gd name="connsiteX59" fmla="*/ 595123 w 940118"/>
                    <a:gd name="connsiteY59" fmla="*/ 44713 h 1580197"/>
                    <a:gd name="connsiteX60" fmla="*/ 595672 w 940118"/>
                    <a:gd name="connsiteY60" fmla="*/ 44538 h 1580197"/>
                    <a:gd name="connsiteX61" fmla="*/ 573405 w 940118"/>
                    <a:gd name="connsiteY61" fmla="*/ 32385 h 1580197"/>
                    <a:gd name="connsiteX62" fmla="*/ 679133 w 940118"/>
                    <a:gd name="connsiteY62"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391243 w 940118"/>
                    <a:gd name="connsiteY20" fmla="*/ 465814 h 1580197"/>
                    <a:gd name="connsiteX21" fmla="*/ 422910 w 940118"/>
                    <a:gd name="connsiteY21" fmla="*/ 483870 h 1580197"/>
                    <a:gd name="connsiteX22" fmla="*/ 367665 w 940118"/>
                    <a:gd name="connsiteY22" fmla="*/ 572453 h 1580197"/>
                    <a:gd name="connsiteX23" fmla="*/ 368618 w 940118"/>
                    <a:gd name="connsiteY23" fmla="*/ 573405 h 1580197"/>
                    <a:gd name="connsiteX24" fmla="*/ 317183 w 940118"/>
                    <a:gd name="connsiteY24" fmla="*/ 684847 h 1580197"/>
                    <a:gd name="connsiteX25" fmla="*/ 305241 w 940118"/>
                    <a:gd name="connsiteY25" fmla="*/ 678329 h 1580197"/>
                    <a:gd name="connsiteX26" fmla="*/ 305235 w 940118"/>
                    <a:gd name="connsiteY26" fmla="*/ 678350 h 1580197"/>
                    <a:gd name="connsiteX27" fmla="*/ 317183 w 940118"/>
                    <a:gd name="connsiteY27" fmla="*/ 684847 h 1580197"/>
                    <a:gd name="connsiteX28" fmla="*/ 260985 w 940118"/>
                    <a:gd name="connsiteY28" fmla="*/ 1014413 h 1580197"/>
                    <a:gd name="connsiteX29" fmla="*/ 342900 w 940118"/>
                    <a:gd name="connsiteY29" fmla="*/ 1373505 h 1580197"/>
                    <a:gd name="connsiteX30" fmla="*/ 546735 w 940118"/>
                    <a:gd name="connsiteY30" fmla="*/ 1580197 h 1580197"/>
                    <a:gd name="connsiteX31" fmla="*/ 285750 w 940118"/>
                    <a:gd name="connsiteY31" fmla="*/ 1438275 h 1580197"/>
                    <a:gd name="connsiteX32" fmla="*/ 81915 w 940118"/>
                    <a:gd name="connsiteY32" fmla="*/ 1231583 h 1580197"/>
                    <a:gd name="connsiteX33" fmla="*/ 0 w 940118"/>
                    <a:gd name="connsiteY33" fmla="*/ 872490 h 1580197"/>
                    <a:gd name="connsiteX34" fmla="*/ 56197 w 940118"/>
                    <a:gd name="connsiteY34" fmla="*/ 542925 h 1580197"/>
                    <a:gd name="connsiteX35" fmla="*/ 62441 w 940118"/>
                    <a:gd name="connsiteY35" fmla="*/ 546321 h 1580197"/>
                    <a:gd name="connsiteX36" fmla="*/ 62617 w 940118"/>
                    <a:gd name="connsiteY36" fmla="*/ 545909 h 1580197"/>
                    <a:gd name="connsiteX37" fmla="*/ 57150 w 940118"/>
                    <a:gd name="connsiteY37" fmla="*/ 542925 h 1580197"/>
                    <a:gd name="connsiteX38" fmla="*/ 107444 w 940118"/>
                    <a:gd name="connsiteY38" fmla="*/ 431896 h 1580197"/>
                    <a:gd name="connsiteX39" fmla="*/ 106680 w 940118"/>
                    <a:gd name="connsiteY39" fmla="*/ 431483 h 1580197"/>
                    <a:gd name="connsiteX40" fmla="*/ 161925 w 940118"/>
                    <a:gd name="connsiteY40" fmla="*/ 341948 h 1580197"/>
                    <a:gd name="connsiteX41" fmla="*/ 171758 w 940118"/>
                    <a:gd name="connsiteY41" fmla="*/ 347295 h 1580197"/>
                    <a:gd name="connsiteX42" fmla="*/ 171778 w 940118"/>
                    <a:gd name="connsiteY42" fmla="*/ 347270 h 1580197"/>
                    <a:gd name="connsiteX43" fmla="*/ 161925 w 940118"/>
                    <a:gd name="connsiteY43" fmla="*/ 341948 h 1580197"/>
                    <a:gd name="connsiteX44" fmla="*/ 227648 w 940118"/>
                    <a:gd name="connsiteY44" fmla="*/ 258128 h 1580197"/>
                    <a:gd name="connsiteX45" fmla="*/ 239906 w 940118"/>
                    <a:gd name="connsiteY45" fmla="*/ 264794 h 1580197"/>
                    <a:gd name="connsiteX46" fmla="*/ 240267 w 940118"/>
                    <a:gd name="connsiteY46" fmla="*/ 264453 h 1580197"/>
                    <a:gd name="connsiteX47" fmla="*/ 228600 w 940118"/>
                    <a:gd name="connsiteY47" fmla="*/ 258128 h 1580197"/>
                    <a:gd name="connsiteX48" fmla="*/ 242888 w 940118"/>
                    <a:gd name="connsiteY48" fmla="*/ 241935 h 1580197"/>
                    <a:gd name="connsiteX49" fmla="*/ 287315 w 940118"/>
                    <a:gd name="connsiteY49" fmla="*/ 198453 h 1580197"/>
                    <a:gd name="connsiteX50" fmla="*/ 286702 w 940118"/>
                    <a:gd name="connsiteY50" fmla="*/ 198120 h 1580197"/>
                    <a:gd name="connsiteX51" fmla="*/ 359092 w 940118"/>
                    <a:gd name="connsiteY51" fmla="*/ 140970 h 1580197"/>
                    <a:gd name="connsiteX52" fmla="*/ 378434 w 940118"/>
                    <a:gd name="connsiteY52" fmla="*/ 151488 h 1580197"/>
                    <a:gd name="connsiteX53" fmla="*/ 378837 w 940118"/>
                    <a:gd name="connsiteY53" fmla="*/ 151226 h 1580197"/>
                    <a:gd name="connsiteX54" fmla="*/ 360045 w 940118"/>
                    <a:gd name="connsiteY54" fmla="*/ 140970 h 1580197"/>
                    <a:gd name="connsiteX55" fmla="*/ 486263 w 940118"/>
                    <a:gd name="connsiteY55" fmla="*/ 68845 h 1580197"/>
                    <a:gd name="connsiteX56" fmla="*/ 485775 w 940118"/>
                    <a:gd name="connsiteY56" fmla="*/ 68580 h 1580197"/>
                    <a:gd name="connsiteX57" fmla="*/ 572452 w 940118"/>
                    <a:gd name="connsiteY57" fmla="*/ 32385 h 1580197"/>
                    <a:gd name="connsiteX58" fmla="*/ 595123 w 940118"/>
                    <a:gd name="connsiteY58" fmla="*/ 44713 h 1580197"/>
                    <a:gd name="connsiteX59" fmla="*/ 595672 w 940118"/>
                    <a:gd name="connsiteY59" fmla="*/ 44538 h 1580197"/>
                    <a:gd name="connsiteX60" fmla="*/ 573405 w 940118"/>
                    <a:gd name="connsiteY60" fmla="*/ 32385 h 1580197"/>
                    <a:gd name="connsiteX61" fmla="*/ 679133 w 940118"/>
                    <a:gd name="connsiteY61"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422910 w 940118"/>
                    <a:gd name="connsiteY20" fmla="*/ 483870 h 1580197"/>
                    <a:gd name="connsiteX21" fmla="*/ 367665 w 940118"/>
                    <a:gd name="connsiteY21" fmla="*/ 572453 h 1580197"/>
                    <a:gd name="connsiteX22" fmla="*/ 368618 w 940118"/>
                    <a:gd name="connsiteY22" fmla="*/ 573405 h 1580197"/>
                    <a:gd name="connsiteX23" fmla="*/ 317183 w 940118"/>
                    <a:gd name="connsiteY23" fmla="*/ 684847 h 1580197"/>
                    <a:gd name="connsiteX24" fmla="*/ 305241 w 940118"/>
                    <a:gd name="connsiteY24" fmla="*/ 678329 h 1580197"/>
                    <a:gd name="connsiteX25" fmla="*/ 305235 w 940118"/>
                    <a:gd name="connsiteY25" fmla="*/ 678350 h 1580197"/>
                    <a:gd name="connsiteX26" fmla="*/ 317183 w 940118"/>
                    <a:gd name="connsiteY26" fmla="*/ 684847 h 1580197"/>
                    <a:gd name="connsiteX27" fmla="*/ 260985 w 940118"/>
                    <a:gd name="connsiteY27" fmla="*/ 1014413 h 1580197"/>
                    <a:gd name="connsiteX28" fmla="*/ 342900 w 940118"/>
                    <a:gd name="connsiteY28" fmla="*/ 1373505 h 1580197"/>
                    <a:gd name="connsiteX29" fmla="*/ 546735 w 940118"/>
                    <a:gd name="connsiteY29" fmla="*/ 1580197 h 1580197"/>
                    <a:gd name="connsiteX30" fmla="*/ 285750 w 940118"/>
                    <a:gd name="connsiteY30" fmla="*/ 1438275 h 1580197"/>
                    <a:gd name="connsiteX31" fmla="*/ 81915 w 940118"/>
                    <a:gd name="connsiteY31" fmla="*/ 1231583 h 1580197"/>
                    <a:gd name="connsiteX32" fmla="*/ 0 w 940118"/>
                    <a:gd name="connsiteY32" fmla="*/ 872490 h 1580197"/>
                    <a:gd name="connsiteX33" fmla="*/ 56197 w 940118"/>
                    <a:gd name="connsiteY33" fmla="*/ 542925 h 1580197"/>
                    <a:gd name="connsiteX34" fmla="*/ 62441 w 940118"/>
                    <a:gd name="connsiteY34" fmla="*/ 546321 h 1580197"/>
                    <a:gd name="connsiteX35" fmla="*/ 62617 w 940118"/>
                    <a:gd name="connsiteY35" fmla="*/ 545909 h 1580197"/>
                    <a:gd name="connsiteX36" fmla="*/ 57150 w 940118"/>
                    <a:gd name="connsiteY36" fmla="*/ 542925 h 1580197"/>
                    <a:gd name="connsiteX37" fmla="*/ 107444 w 940118"/>
                    <a:gd name="connsiteY37" fmla="*/ 431896 h 1580197"/>
                    <a:gd name="connsiteX38" fmla="*/ 106680 w 940118"/>
                    <a:gd name="connsiteY38" fmla="*/ 431483 h 1580197"/>
                    <a:gd name="connsiteX39" fmla="*/ 161925 w 940118"/>
                    <a:gd name="connsiteY39" fmla="*/ 341948 h 1580197"/>
                    <a:gd name="connsiteX40" fmla="*/ 171758 w 940118"/>
                    <a:gd name="connsiteY40" fmla="*/ 347295 h 1580197"/>
                    <a:gd name="connsiteX41" fmla="*/ 171778 w 940118"/>
                    <a:gd name="connsiteY41" fmla="*/ 347270 h 1580197"/>
                    <a:gd name="connsiteX42" fmla="*/ 161925 w 940118"/>
                    <a:gd name="connsiteY42" fmla="*/ 341948 h 1580197"/>
                    <a:gd name="connsiteX43" fmla="*/ 227648 w 940118"/>
                    <a:gd name="connsiteY43" fmla="*/ 258128 h 1580197"/>
                    <a:gd name="connsiteX44" fmla="*/ 239906 w 940118"/>
                    <a:gd name="connsiteY44" fmla="*/ 264794 h 1580197"/>
                    <a:gd name="connsiteX45" fmla="*/ 240267 w 940118"/>
                    <a:gd name="connsiteY45" fmla="*/ 264453 h 1580197"/>
                    <a:gd name="connsiteX46" fmla="*/ 228600 w 940118"/>
                    <a:gd name="connsiteY46" fmla="*/ 258128 h 1580197"/>
                    <a:gd name="connsiteX47" fmla="*/ 242888 w 940118"/>
                    <a:gd name="connsiteY47" fmla="*/ 241935 h 1580197"/>
                    <a:gd name="connsiteX48" fmla="*/ 287315 w 940118"/>
                    <a:gd name="connsiteY48" fmla="*/ 198453 h 1580197"/>
                    <a:gd name="connsiteX49" fmla="*/ 286702 w 940118"/>
                    <a:gd name="connsiteY49" fmla="*/ 198120 h 1580197"/>
                    <a:gd name="connsiteX50" fmla="*/ 359092 w 940118"/>
                    <a:gd name="connsiteY50" fmla="*/ 140970 h 1580197"/>
                    <a:gd name="connsiteX51" fmla="*/ 378434 w 940118"/>
                    <a:gd name="connsiteY51" fmla="*/ 151488 h 1580197"/>
                    <a:gd name="connsiteX52" fmla="*/ 378837 w 940118"/>
                    <a:gd name="connsiteY52" fmla="*/ 151226 h 1580197"/>
                    <a:gd name="connsiteX53" fmla="*/ 360045 w 940118"/>
                    <a:gd name="connsiteY53" fmla="*/ 140970 h 1580197"/>
                    <a:gd name="connsiteX54" fmla="*/ 486263 w 940118"/>
                    <a:gd name="connsiteY54" fmla="*/ 68845 h 1580197"/>
                    <a:gd name="connsiteX55" fmla="*/ 485775 w 940118"/>
                    <a:gd name="connsiteY55" fmla="*/ 68580 h 1580197"/>
                    <a:gd name="connsiteX56" fmla="*/ 572452 w 940118"/>
                    <a:gd name="connsiteY56" fmla="*/ 32385 h 1580197"/>
                    <a:gd name="connsiteX57" fmla="*/ 595123 w 940118"/>
                    <a:gd name="connsiteY57" fmla="*/ 44713 h 1580197"/>
                    <a:gd name="connsiteX58" fmla="*/ 595672 w 940118"/>
                    <a:gd name="connsiteY58" fmla="*/ 44538 h 1580197"/>
                    <a:gd name="connsiteX59" fmla="*/ 573405 w 940118"/>
                    <a:gd name="connsiteY59" fmla="*/ 32385 h 1580197"/>
                    <a:gd name="connsiteX60" fmla="*/ 679133 w 940118"/>
                    <a:gd name="connsiteY60"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88633 w 940118"/>
                    <a:gd name="connsiteY17" fmla="*/ 400050 h 1580197"/>
                    <a:gd name="connsiteX18" fmla="*/ 422910 w 940118"/>
                    <a:gd name="connsiteY18" fmla="*/ 482918 h 1580197"/>
                    <a:gd name="connsiteX19" fmla="*/ 422910 w 940118"/>
                    <a:gd name="connsiteY19" fmla="*/ 483870 h 1580197"/>
                    <a:gd name="connsiteX20" fmla="*/ 367665 w 940118"/>
                    <a:gd name="connsiteY20" fmla="*/ 572453 h 1580197"/>
                    <a:gd name="connsiteX21" fmla="*/ 368618 w 940118"/>
                    <a:gd name="connsiteY21" fmla="*/ 573405 h 1580197"/>
                    <a:gd name="connsiteX22" fmla="*/ 317183 w 940118"/>
                    <a:gd name="connsiteY22" fmla="*/ 684847 h 1580197"/>
                    <a:gd name="connsiteX23" fmla="*/ 305241 w 940118"/>
                    <a:gd name="connsiteY23" fmla="*/ 678329 h 1580197"/>
                    <a:gd name="connsiteX24" fmla="*/ 305235 w 940118"/>
                    <a:gd name="connsiteY24" fmla="*/ 678350 h 1580197"/>
                    <a:gd name="connsiteX25" fmla="*/ 317183 w 940118"/>
                    <a:gd name="connsiteY25" fmla="*/ 684847 h 1580197"/>
                    <a:gd name="connsiteX26" fmla="*/ 260985 w 940118"/>
                    <a:gd name="connsiteY26" fmla="*/ 1014413 h 1580197"/>
                    <a:gd name="connsiteX27" fmla="*/ 342900 w 940118"/>
                    <a:gd name="connsiteY27" fmla="*/ 1373505 h 1580197"/>
                    <a:gd name="connsiteX28" fmla="*/ 546735 w 940118"/>
                    <a:gd name="connsiteY28" fmla="*/ 1580197 h 1580197"/>
                    <a:gd name="connsiteX29" fmla="*/ 285750 w 940118"/>
                    <a:gd name="connsiteY29" fmla="*/ 1438275 h 1580197"/>
                    <a:gd name="connsiteX30" fmla="*/ 81915 w 940118"/>
                    <a:gd name="connsiteY30" fmla="*/ 1231583 h 1580197"/>
                    <a:gd name="connsiteX31" fmla="*/ 0 w 940118"/>
                    <a:gd name="connsiteY31" fmla="*/ 872490 h 1580197"/>
                    <a:gd name="connsiteX32" fmla="*/ 56197 w 940118"/>
                    <a:gd name="connsiteY32" fmla="*/ 542925 h 1580197"/>
                    <a:gd name="connsiteX33" fmla="*/ 62441 w 940118"/>
                    <a:gd name="connsiteY33" fmla="*/ 546321 h 1580197"/>
                    <a:gd name="connsiteX34" fmla="*/ 62617 w 940118"/>
                    <a:gd name="connsiteY34" fmla="*/ 545909 h 1580197"/>
                    <a:gd name="connsiteX35" fmla="*/ 57150 w 940118"/>
                    <a:gd name="connsiteY35" fmla="*/ 542925 h 1580197"/>
                    <a:gd name="connsiteX36" fmla="*/ 107444 w 940118"/>
                    <a:gd name="connsiteY36" fmla="*/ 431896 h 1580197"/>
                    <a:gd name="connsiteX37" fmla="*/ 106680 w 940118"/>
                    <a:gd name="connsiteY37" fmla="*/ 431483 h 1580197"/>
                    <a:gd name="connsiteX38" fmla="*/ 161925 w 940118"/>
                    <a:gd name="connsiteY38" fmla="*/ 341948 h 1580197"/>
                    <a:gd name="connsiteX39" fmla="*/ 171758 w 940118"/>
                    <a:gd name="connsiteY39" fmla="*/ 347295 h 1580197"/>
                    <a:gd name="connsiteX40" fmla="*/ 171778 w 940118"/>
                    <a:gd name="connsiteY40" fmla="*/ 347270 h 1580197"/>
                    <a:gd name="connsiteX41" fmla="*/ 161925 w 940118"/>
                    <a:gd name="connsiteY41" fmla="*/ 341948 h 1580197"/>
                    <a:gd name="connsiteX42" fmla="*/ 227648 w 940118"/>
                    <a:gd name="connsiteY42" fmla="*/ 258128 h 1580197"/>
                    <a:gd name="connsiteX43" fmla="*/ 239906 w 940118"/>
                    <a:gd name="connsiteY43" fmla="*/ 264794 h 1580197"/>
                    <a:gd name="connsiteX44" fmla="*/ 240267 w 940118"/>
                    <a:gd name="connsiteY44" fmla="*/ 264453 h 1580197"/>
                    <a:gd name="connsiteX45" fmla="*/ 228600 w 940118"/>
                    <a:gd name="connsiteY45" fmla="*/ 258128 h 1580197"/>
                    <a:gd name="connsiteX46" fmla="*/ 242888 w 940118"/>
                    <a:gd name="connsiteY46" fmla="*/ 241935 h 1580197"/>
                    <a:gd name="connsiteX47" fmla="*/ 287315 w 940118"/>
                    <a:gd name="connsiteY47" fmla="*/ 198453 h 1580197"/>
                    <a:gd name="connsiteX48" fmla="*/ 286702 w 940118"/>
                    <a:gd name="connsiteY48" fmla="*/ 198120 h 1580197"/>
                    <a:gd name="connsiteX49" fmla="*/ 359092 w 940118"/>
                    <a:gd name="connsiteY49" fmla="*/ 140970 h 1580197"/>
                    <a:gd name="connsiteX50" fmla="*/ 378434 w 940118"/>
                    <a:gd name="connsiteY50" fmla="*/ 151488 h 1580197"/>
                    <a:gd name="connsiteX51" fmla="*/ 378837 w 940118"/>
                    <a:gd name="connsiteY51" fmla="*/ 151226 h 1580197"/>
                    <a:gd name="connsiteX52" fmla="*/ 360045 w 940118"/>
                    <a:gd name="connsiteY52" fmla="*/ 140970 h 1580197"/>
                    <a:gd name="connsiteX53" fmla="*/ 486263 w 940118"/>
                    <a:gd name="connsiteY53" fmla="*/ 68845 h 1580197"/>
                    <a:gd name="connsiteX54" fmla="*/ 485775 w 940118"/>
                    <a:gd name="connsiteY54" fmla="*/ 68580 h 1580197"/>
                    <a:gd name="connsiteX55" fmla="*/ 572452 w 940118"/>
                    <a:gd name="connsiteY55" fmla="*/ 32385 h 1580197"/>
                    <a:gd name="connsiteX56" fmla="*/ 595123 w 940118"/>
                    <a:gd name="connsiteY56" fmla="*/ 44713 h 1580197"/>
                    <a:gd name="connsiteX57" fmla="*/ 595672 w 940118"/>
                    <a:gd name="connsiteY57" fmla="*/ 44538 h 1580197"/>
                    <a:gd name="connsiteX58" fmla="*/ 573405 w 940118"/>
                    <a:gd name="connsiteY58" fmla="*/ 32385 h 1580197"/>
                    <a:gd name="connsiteX59" fmla="*/ 679133 w 940118"/>
                    <a:gd name="connsiteY59"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620077 w 940118"/>
                    <a:gd name="connsiteY11" fmla="*/ 282893 h 1580197"/>
                    <a:gd name="connsiteX12" fmla="*/ 548076 w 940118"/>
                    <a:gd name="connsiteY12" fmla="*/ 339736 h 1580197"/>
                    <a:gd name="connsiteX13" fmla="*/ 548640 w 940118"/>
                    <a:gd name="connsiteY13" fmla="*/ 340043 h 1580197"/>
                    <a:gd name="connsiteX14" fmla="*/ 503873 w 940118"/>
                    <a:gd name="connsiteY14" fmla="*/ 383858 h 1580197"/>
                    <a:gd name="connsiteX15" fmla="*/ 488633 w 940118"/>
                    <a:gd name="connsiteY15" fmla="*/ 399098 h 1580197"/>
                    <a:gd name="connsiteX16" fmla="*/ 488633 w 940118"/>
                    <a:gd name="connsiteY16" fmla="*/ 400050 h 1580197"/>
                    <a:gd name="connsiteX17" fmla="*/ 422910 w 940118"/>
                    <a:gd name="connsiteY17" fmla="*/ 482918 h 1580197"/>
                    <a:gd name="connsiteX18" fmla="*/ 422910 w 940118"/>
                    <a:gd name="connsiteY18" fmla="*/ 483870 h 1580197"/>
                    <a:gd name="connsiteX19" fmla="*/ 367665 w 940118"/>
                    <a:gd name="connsiteY19" fmla="*/ 572453 h 1580197"/>
                    <a:gd name="connsiteX20" fmla="*/ 368618 w 940118"/>
                    <a:gd name="connsiteY20" fmla="*/ 573405 h 1580197"/>
                    <a:gd name="connsiteX21" fmla="*/ 317183 w 940118"/>
                    <a:gd name="connsiteY21" fmla="*/ 684847 h 1580197"/>
                    <a:gd name="connsiteX22" fmla="*/ 305241 w 940118"/>
                    <a:gd name="connsiteY22" fmla="*/ 678329 h 1580197"/>
                    <a:gd name="connsiteX23" fmla="*/ 305235 w 940118"/>
                    <a:gd name="connsiteY23" fmla="*/ 678350 h 1580197"/>
                    <a:gd name="connsiteX24" fmla="*/ 317183 w 940118"/>
                    <a:gd name="connsiteY24" fmla="*/ 684847 h 1580197"/>
                    <a:gd name="connsiteX25" fmla="*/ 260985 w 940118"/>
                    <a:gd name="connsiteY25" fmla="*/ 1014413 h 1580197"/>
                    <a:gd name="connsiteX26" fmla="*/ 342900 w 940118"/>
                    <a:gd name="connsiteY26" fmla="*/ 1373505 h 1580197"/>
                    <a:gd name="connsiteX27" fmla="*/ 546735 w 940118"/>
                    <a:gd name="connsiteY27" fmla="*/ 1580197 h 1580197"/>
                    <a:gd name="connsiteX28" fmla="*/ 285750 w 940118"/>
                    <a:gd name="connsiteY28" fmla="*/ 1438275 h 1580197"/>
                    <a:gd name="connsiteX29" fmla="*/ 81915 w 940118"/>
                    <a:gd name="connsiteY29" fmla="*/ 1231583 h 1580197"/>
                    <a:gd name="connsiteX30" fmla="*/ 0 w 940118"/>
                    <a:gd name="connsiteY30" fmla="*/ 872490 h 1580197"/>
                    <a:gd name="connsiteX31" fmla="*/ 56197 w 940118"/>
                    <a:gd name="connsiteY31" fmla="*/ 542925 h 1580197"/>
                    <a:gd name="connsiteX32" fmla="*/ 62441 w 940118"/>
                    <a:gd name="connsiteY32" fmla="*/ 546321 h 1580197"/>
                    <a:gd name="connsiteX33" fmla="*/ 62617 w 940118"/>
                    <a:gd name="connsiteY33" fmla="*/ 545909 h 1580197"/>
                    <a:gd name="connsiteX34" fmla="*/ 57150 w 940118"/>
                    <a:gd name="connsiteY34" fmla="*/ 542925 h 1580197"/>
                    <a:gd name="connsiteX35" fmla="*/ 107444 w 940118"/>
                    <a:gd name="connsiteY35" fmla="*/ 431896 h 1580197"/>
                    <a:gd name="connsiteX36" fmla="*/ 106680 w 940118"/>
                    <a:gd name="connsiteY36" fmla="*/ 431483 h 1580197"/>
                    <a:gd name="connsiteX37" fmla="*/ 161925 w 940118"/>
                    <a:gd name="connsiteY37" fmla="*/ 341948 h 1580197"/>
                    <a:gd name="connsiteX38" fmla="*/ 171758 w 940118"/>
                    <a:gd name="connsiteY38" fmla="*/ 347295 h 1580197"/>
                    <a:gd name="connsiteX39" fmla="*/ 171778 w 940118"/>
                    <a:gd name="connsiteY39" fmla="*/ 347270 h 1580197"/>
                    <a:gd name="connsiteX40" fmla="*/ 161925 w 940118"/>
                    <a:gd name="connsiteY40" fmla="*/ 341948 h 1580197"/>
                    <a:gd name="connsiteX41" fmla="*/ 227648 w 940118"/>
                    <a:gd name="connsiteY41" fmla="*/ 258128 h 1580197"/>
                    <a:gd name="connsiteX42" fmla="*/ 239906 w 940118"/>
                    <a:gd name="connsiteY42" fmla="*/ 264794 h 1580197"/>
                    <a:gd name="connsiteX43" fmla="*/ 240267 w 940118"/>
                    <a:gd name="connsiteY43" fmla="*/ 264453 h 1580197"/>
                    <a:gd name="connsiteX44" fmla="*/ 228600 w 940118"/>
                    <a:gd name="connsiteY44" fmla="*/ 258128 h 1580197"/>
                    <a:gd name="connsiteX45" fmla="*/ 242888 w 940118"/>
                    <a:gd name="connsiteY45" fmla="*/ 241935 h 1580197"/>
                    <a:gd name="connsiteX46" fmla="*/ 287315 w 940118"/>
                    <a:gd name="connsiteY46" fmla="*/ 198453 h 1580197"/>
                    <a:gd name="connsiteX47" fmla="*/ 286702 w 940118"/>
                    <a:gd name="connsiteY47" fmla="*/ 198120 h 1580197"/>
                    <a:gd name="connsiteX48" fmla="*/ 359092 w 940118"/>
                    <a:gd name="connsiteY48" fmla="*/ 140970 h 1580197"/>
                    <a:gd name="connsiteX49" fmla="*/ 378434 w 940118"/>
                    <a:gd name="connsiteY49" fmla="*/ 151488 h 1580197"/>
                    <a:gd name="connsiteX50" fmla="*/ 378837 w 940118"/>
                    <a:gd name="connsiteY50" fmla="*/ 151226 h 1580197"/>
                    <a:gd name="connsiteX51" fmla="*/ 360045 w 940118"/>
                    <a:gd name="connsiteY51" fmla="*/ 140970 h 1580197"/>
                    <a:gd name="connsiteX52" fmla="*/ 486263 w 940118"/>
                    <a:gd name="connsiteY52" fmla="*/ 68845 h 1580197"/>
                    <a:gd name="connsiteX53" fmla="*/ 485775 w 940118"/>
                    <a:gd name="connsiteY53" fmla="*/ 68580 h 1580197"/>
                    <a:gd name="connsiteX54" fmla="*/ 572452 w 940118"/>
                    <a:gd name="connsiteY54" fmla="*/ 32385 h 1580197"/>
                    <a:gd name="connsiteX55" fmla="*/ 595123 w 940118"/>
                    <a:gd name="connsiteY55" fmla="*/ 44713 h 1580197"/>
                    <a:gd name="connsiteX56" fmla="*/ 595672 w 940118"/>
                    <a:gd name="connsiteY56" fmla="*/ 44538 h 1580197"/>
                    <a:gd name="connsiteX57" fmla="*/ 573405 w 940118"/>
                    <a:gd name="connsiteY57" fmla="*/ 32385 h 1580197"/>
                    <a:gd name="connsiteX58" fmla="*/ 679133 w 940118"/>
                    <a:gd name="connsiteY58"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620077 w 940118"/>
                    <a:gd name="connsiteY10" fmla="*/ 282893 h 1580197"/>
                    <a:gd name="connsiteX11" fmla="*/ 548076 w 940118"/>
                    <a:gd name="connsiteY11" fmla="*/ 339736 h 1580197"/>
                    <a:gd name="connsiteX12" fmla="*/ 548640 w 940118"/>
                    <a:gd name="connsiteY12" fmla="*/ 340043 h 1580197"/>
                    <a:gd name="connsiteX13" fmla="*/ 503873 w 940118"/>
                    <a:gd name="connsiteY13" fmla="*/ 383858 h 1580197"/>
                    <a:gd name="connsiteX14" fmla="*/ 488633 w 940118"/>
                    <a:gd name="connsiteY14" fmla="*/ 399098 h 1580197"/>
                    <a:gd name="connsiteX15" fmla="*/ 488633 w 940118"/>
                    <a:gd name="connsiteY15" fmla="*/ 400050 h 1580197"/>
                    <a:gd name="connsiteX16" fmla="*/ 422910 w 940118"/>
                    <a:gd name="connsiteY16" fmla="*/ 482918 h 1580197"/>
                    <a:gd name="connsiteX17" fmla="*/ 422910 w 940118"/>
                    <a:gd name="connsiteY17" fmla="*/ 483870 h 1580197"/>
                    <a:gd name="connsiteX18" fmla="*/ 367665 w 940118"/>
                    <a:gd name="connsiteY18" fmla="*/ 572453 h 1580197"/>
                    <a:gd name="connsiteX19" fmla="*/ 368618 w 940118"/>
                    <a:gd name="connsiteY19" fmla="*/ 573405 h 1580197"/>
                    <a:gd name="connsiteX20" fmla="*/ 317183 w 940118"/>
                    <a:gd name="connsiteY20" fmla="*/ 684847 h 1580197"/>
                    <a:gd name="connsiteX21" fmla="*/ 305241 w 940118"/>
                    <a:gd name="connsiteY21" fmla="*/ 678329 h 1580197"/>
                    <a:gd name="connsiteX22" fmla="*/ 305235 w 940118"/>
                    <a:gd name="connsiteY22" fmla="*/ 678350 h 1580197"/>
                    <a:gd name="connsiteX23" fmla="*/ 317183 w 940118"/>
                    <a:gd name="connsiteY23" fmla="*/ 684847 h 1580197"/>
                    <a:gd name="connsiteX24" fmla="*/ 260985 w 940118"/>
                    <a:gd name="connsiteY24" fmla="*/ 1014413 h 1580197"/>
                    <a:gd name="connsiteX25" fmla="*/ 342900 w 940118"/>
                    <a:gd name="connsiteY25" fmla="*/ 1373505 h 1580197"/>
                    <a:gd name="connsiteX26" fmla="*/ 546735 w 940118"/>
                    <a:gd name="connsiteY26" fmla="*/ 1580197 h 1580197"/>
                    <a:gd name="connsiteX27" fmla="*/ 285750 w 940118"/>
                    <a:gd name="connsiteY27" fmla="*/ 1438275 h 1580197"/>
                    <a:gd name="connsiteX28" fmla="*/ 81915 w 940118"/>
                    <a:gd name="connsiteY28" fmla="*/ 1231583 h 1580197"/>
                    <a:gd name="connsiteX29" fmla="*/ 0 w 940118"/>
                    <a:gd name="connsiteY29" fmla="*/ 872490 h 1580197"/>
                    <a:gd name="connsiteX30" fmla="*/ 56197 w 940118"/>
                    <a:gd name="connsiteY30" fmla="*/ 542925 h 1580197"/>
                    <a:gd name="connsiteX31" fmla="*/ 62441 w 940118"/>
                    <a:gd name="connsiteY31" fmla="*/ 546321 h 1580197"/>
                    <a:gd name="connsiteX32" fmla="*/ 62617 w 940118"/>
                    <a:gd name="connsiteY32" fmla="*/ 545909 h 1580197"/>
                    <a:gd name="connsiteX33" fmla="*/ 57150 w 940118"/>
                    <a:gd name="connsiteY33" fmla="*/ 542925 h 1580197"/>
                    <a:gd name="connsiteX34" fmla="*/ 107444 w 940118"/>
                    <a:gd name="connsiteY34" fmla="*/ 431896 h 1580197"/>
                    <a:gd name="connsiteX35" fmla="*/ 106680 w 940118"/>
                    <a:gd name="connsiteY35" fmla="*/ 431483 h 1580197"/>
                    <a:gd name="connsiteX36" fmla="*/ 161925 w 940118"/>
                    <a:gd name="connsiteY36" fmla="*/ 341948 h 1580197"/>
                    <a:gd name="connsiteX37" fmla="*/ 171758 w 940118"/>
                    <a:gd name="connsiteY37" fmla="*/ 347295 h 1580197"/>
                    <a:gd name="connsiteX38" fmla="*/ 171778 w 940118"/>
                    <a:gd name="connsiteY38" fmla="*/ 347270 h 1580197"/>
                    <a:gd name="connsiteX39" fmla="*/ 161925 w 940118"/>
                    <a:gd name="connsiteY39" fmla="*/ 341948 h 1580197"/>
                    <a:gd name="connsiteX40" fmla="*/ 227648 w 940118"/>
                    <a:gd name="connsiteY40" fmla="*/ 258128 h 1580197"/>
                    <a:gd name="connsiteX41" fmla="*/ 239906 w 940118"/>
                    <a:gd name="connsiteY41" fmla="*/ 264794 h 1580197"/>
                    <a:gd name="connsiteX42" fmla="*/ 240267 w 940118"/>
                    <a:gd name="connsiteY42" fmla="*/ 264453 h 1580197"/>
                    <a:gd name="connsiteX43" fmla="*/ 228600 w 940118"/>
                    <a:gd name="connsiteY43" fmla="*/ 258128 h 1580197"/>
                    <a:gd name="connsiteX44" fmla="*/ 242888 w 940118"/>
                    <a:gd name="connsiteY44" fmla="*/ 241935 h 1580197"/>
                    <a:gd name="connsiteX45" fmla="*/ 287315 w 940118"/>
                    <a:gd name="connsiteY45" fmla="*/ 198453 h 1580197"/>
                    <a:gd name="connsiteX46" fmla="*/ 286702 w 940118"/>
                    <a:gd name="connsiteY46" fmla="*/ 198120 h 1580197"/>
                    <a:gd name="connsiteX47" fmla="*/ 359092 w 940118"/>
                    <a:gd name="connsiteY47" fmla="*/ 140970 h 1580197"/>
                    <a:gd name="connsiteX48" fmla="*/ 378434 w 940118"/>
                    <a:gd name="connsiteY48" fmla="*/ 151488 h 1580197"/>
                    <a:gd name="connsiteX49" fmla="*/ 378837 w 940118"/>
                    <a:gd name="connsiteY49" fmla="*/ 151226 h 1580197"/>
                    <a:gd name="connsiteX50" fmla="*/ 360045 w 940118"/>
                    <a:gd name="connsiteY50" fmla="*/ 140970 h 1580197"/>
                    <a:gd name="connsiteX51" fmla="*/ 486263 w 940118"/>
                    <a:gd name="connsiteY51" fmla="*/ 68845 h 1580197"/>
                    <a:gd name="connsiteX52" fmla="*/ 485775 w 940118"/>
                    <a:gd name="connsiteY52" fmla="*/ 68580 h 1580197"/>
                    <a:gd name="connsiteX53" fmla="*/ 572452 w 940118"/>
                    <a:gd name="connsiteY53" fmla="*/ 32385 h 1580197"/>
                    <a:gd name="connsiteX54" fmla="*/ 595123 w 940118"/>
                    <a:gd name="connsiteY54" fmla="*/ 44713 h 1580197"/>
                    <a:gd name="connsiteX55" fmla="*/ 595672 w 940118"/>
                    <a:gd name="connsiteY55" fmla="*/ 44538 h 1580197"/>
                    <a:gd name="connsiteX56" fmla="*/ 573405 w 940118"/>
                    <a:gd name="connsiteY56" fmla="*/ 32385 h 1580197"/>
                    <a:gd name="connsiteX57" fmla="*/ 679133 w 940118"/>
                    <a:gd name="connsiteY57"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747299 w 940118"/>
                    <a:gd name="connsiteY6" fmla="*/ 210278 h 1580197"/>
                    <a:gd name="connsiteX7" fmla="*/ 747713 w 940118"/>
                    <a:gd name="connsiteY7" fmla="*/ 210503 h 1580197"/>
                    <a:gd name="connsiteX8" fmla="*/ 620078 w 940118"/>
                    <a:gd name="connsiteY8" fmla="*/ 282893 h 1580197"/>
                    <a:gd name="connsiteX9" fmla="*/ 620077 w 940118"/>
                    <a:gd name="connsiteY9" fmla="*/ 282893 h 1580197"/>
                    <a:gd name="connsiteX10" fmla="*/ 548076 w 940118"/>
                    <a:gd name="connsiteY10" fmla="*/ 339736 h 1580197"/>
                    <a:gd name="connsiteX11" fmla="*/ 548640 w 940118"/>
                    <a:gd name="connsiteY11" fmla="*/ 340043 h 1580197"/>
                    <a:gd name="connsiteX12" fmla="*/ 503873 w 940118"/>
                    <a:gd name="connsiteY12" fmla="*/ 383858 h 1580197"/>
                    <a:gd name="connsiteX13" fmla="*/ 488633 w 940118"/>
                    <a:gd name="connsiteY13" fmla="*/ 399098 h 1580197"/>
                    <a:gd name="connsiteX14" fmla="*/ 488633 w 940118"/>
                    <a:gd name="connsiteY14" fmla="*/ 400050 h 1580197"/>
                    <a:gd name="connsiteX15" fmla="*/ 422910 w 940118"/>
                    <a:gd name="connsiteY15" fmla="*/ 482918 h 1580197"/>
                    <a:gd name="connsiteX16" fmla="*/ 422910 w 940118"/>
                    <a:gd name="connsiteY16" fmla="*/ 483870 h 1580197"/>
                    <a:gd name="connsiteX17" fmla="*/ 367665 w 940118"/>
                    <a:gd name="connsiteY17" fmla="*/ 572453 h 1580197"/>
                    <a:gd name="connsiteX18" fmla="*/ 368618 w 940118"/>
                    <a:gd name="connsiteY18" fmla="*/ 573405 h 1580197"/>
                    <a:gd name="connsiteX19" fmla="*/ 317183 w 940118"/>
                    <a:gd name="connsiteY19" fmla="*/ 684847 h 1580197"/>
                    <a:gd name="connsiteX20" fmla="*/ 305241 w 940118"/>
                    <a:gd name="connsiteY20" fmla="*/ 678329 h 1580197"/>
                    <a:gd name="connsiteX21" fmla="*/ 305235 w 940118"/>
                    <a:gd name="connsiteY21" fmla="*/ 678350 h 1580197"/>
                    <a:gd name="connsiteX22" fmla="*/ 317183 w 940118"/>
                    <a:gd name="connsiteY22" fmla="*/ 684847 h 1580197"/>
                    <a:gd name="connsiteX23" fmla="*/ 260985 w 940118"/>
                    <a:gd name="connsiteY23" fmla="*/ 1014413 h 1580197"/>
                    <a:gd name="connsiteX24" fmla="*/ 342900 w 940118"/>
                    <a:gd name="connsiteY24" fmla="*/ 1373505 h 1580197"/>
                    <a:gd name="connsiteX25" fmla="*/ 546735 w 940118"/>
                    <a:gd name="connsiteY25" fmla="*/ 1580197 h 1580197"/>
                    <a:gd name="connsiteX26" fmla="*/ 285750 w 940118"/>
                    <a:gd name="connsiteY26" fmla="*/ 1438275 h 1580197"/>
                    <a:gd name="connsiteX27" fmla="*/ 81915 w 940118"/>
                    <a:gd name="connsiteY27" fmla="*/ 1231583 h 1580197"/>
                    <a:gd name="connsiteX28" fmla="*/ 0 w 940118"/>
                    <a:gd name="connsiteY28" fmla="*/ 872490 h 1580197"/>
                    <a:gd name="connsiteX29" fmla="*/ 56197 w 940118"/>
                    <a:gd name="connsiteY29" fmla="*/ 542925 h 1580197"/>
                    <a:gd name="connsiteX30" fmla="*/ 62441 w 940118"/>
                    <a:gd name="connsiteY30" fmla="*/ 546321 h 1580197"/>
                    <a:gd name="connsiteX31" fmla="*/ 62617 w 940118"/>
                    <a:gd name="connsiteY31" fmla="*/ 545909 h 1580197"/>
                    <a:gd name="connsiteX32" fmla="*/ 57150 w 940118"/>
                    <a:gd name="connsiteY32" fmla="*/ 542925 h 1580197"/>
                    <a:gd name="connsiteX33" fmla="*/ 107444 w 940118"/>
                    <a:gd name="connsiteY33" fmla="*/ 431896 h 1580197"/>
                    <a:gd name="connsiteX34" fmla="*/ 106680 w 940118"/>
                    <a:gd name="connsiteY34" fmla="*/ 431483 h 1580197"/>
                    <a:gd name="connsiteX35" fmla="*/ 161925 w 940118"/>
                    <a:gd name="connsiteY35" fmla="*/ 341948 h 1580197"/>
                    <a:gd name="connsiteX36" fmla="*/ 171758 w 940118"/>
                    <a:gd name="connsiteY36" fmla="*/ 347295 h 1580197"/>
                    <a:gd name="connsiteX37" fmla="*/ 171778 w 940118"/>
                    <a:gd name="connsiteY37" fmla="*/ 347270 h 1580197"/>
                    <a:gd name="connsiteX38" fmla="*/ 161925 w 940118"/>
                    <a:gd name="connsiteY38" fmla="*/ 341948 h 1580197"/>
                    <a:gd name="connsiteX39" fmla="*/ 227648 w 940118"/>
                    <a:gd name="connsiteY39" fmla="*/ 258128 h 1580197"/>
                    <a:gd name="connsiteX40" fmla="*/ 239906 w 940118"/>
                    <a:gd name="connsiteY40" fmla="*/ 264794 h 1580197"/>
                    <a:gd name="connsiteX41" fmla="*/ 240267 w 940118"/>
                    <a:gd name="connsiteY41" fmla="*/ 264453 h 1580197"/>
                    <a:gd name="connsiteX42" fmla="*/ 228600 w 940118"/>
                    <a:gd name="connsiteY42" fmla="*/ 258128 h 1580197"/>
                    <a:gd name="connsiteX43" fmla="*/ 242888 w 940118"/>
                    <a:gd name="connsiteY43" fmla="*/ 241935 h 1580197"/>
                    <a:gd name="connsiteX44" fmla="*/ 287315 w 940118"/>
                    <a:gd name="connsiteY44" fmla="*/ 198453 h 1580197"/>
                    <a:gd name="connsiteX45" fmla="*/ 286702 w 940118"/>
                    <a:gd name="connsiteY45" fmla="*/ 198120 h 1580197"/>
                    <a:gd name="connsiteX46" fmla="*/ 359092 w 940118"/>
                    <a:gd name="connsiteY46" fmla="*/ 140970 h 1580197"/>
                    <a:gd name="connsiteX47" fmla="*/ 378434 w 940118"/>
                    <a:gd name="connsiteY47" fmla="*/ 151488 h 1580197"/>
                    <a:gd name="connsiteX48" fmla="*/ 378837 w 940118"/>
                    <a:gd name="connsiteY48" fmla="*/ 151226 h 1580197"/>
                    <a:gd name="connsiteX49" fmla="*/ 360045 w 940118"/>
                    <a:gd name="connsiteY49" fmla="*/ 140970 h 1580197"/>
                    <a:gd name="connsiteX50" fmla="*/ 486263 w 940118"/>
                    <a:gd name="connsiteY50" fmla="*/ 68845 h 1580197"/>
                    <a:gd name="connsiteX51" fmla="*/ 485775 w 940118"/>
                    <a:gd name="connsiteY51" fmla="*/ 68580 h 1580197"/>
                    <a:gd name="connsiteX52" fmla="*/ 572452 w 940118"/>
                    <a:gd name="connsiteY52" fmla="*/ 32385 h 1580197"/>
                    <a:gd name="connsiteX53" fmla="*/ 595123 w 940118"/>
                    <a:gd name="connsiteY53" fmla="*/ 44713 h 1580197"/>
                    <a:gd name="connsiteX54" fmla="*/ 595672 w 940118"/>
                    <a:gd name="connsiteY54" fmla="*/ 44538 h 1580197"/>
                    <a:gd name="connsiteX55" fmla="*/ 573405 w 940118"/>
                    <a:gd name="connsiteY55" fmla="*/ 32385 h 1580197"/>
                    <a:gd name="connsiteX56" fmla="*/ 679133 w 940118"/>
                    <a:gd name="connsiteY56" fmla="*/ 0 h 1580197"/>
                    <a:gd name="connsiteX0" fmla="*/ 832937 w 940118"/>
                    <a:gd name="connsiteY0" fmla="*/ 174035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747299 w 940118"/>
                    <a:gd name="connsiteY5" fmla="*/ 210278 h 1580197"/>
                    <a:gd name="connsiteX6" fmla="*/ 747713 w 940118"/>
                    <a:gd name="connsiteY6" fmla="*/ 210503 h 1580197"/>
                    <a:gd name="connsiteX7" fmla="*/ 620078 w 940118"/>
                    <a:gd name="connsiteY7" fmla="*/ 282893 h 1580197"/>
                    <a:gd name="connsiteX8" fmla="*/ 620077 w 940118"/>
                    <a:gd name="connsiteY8" fmla="*/ 282893 h 1580197"/>
                    <a:gd name="connsiteX9" fmla="*/ 548076 w 940118"/>
                    <a:gd name="connsiteY9" fmla="*/ 339736 h 1580197"/>
                    <a:gd name="connsiteX10" fmla="*/ 548640 w 940118"/>
                    <a:gd name="connsiteY10" fmla="*/ 340043 h 1580197"/>
                    <a:gd name="connsiteX11" fmla="*/ 503873 w 940118"/>
                    <a:gd name="connsiteY11" fmla="*/ 383858 h 1580197"/>
                    <a:gd name="connsiteX12" fmla="*/ 488633 w 940118"/>
                    <a:gd name="connsiteY12" fmla="*/ 399098 h 1580197"/>
                    <a:gd name="connsiteX13" fmla="*/ 488633 w 940118"/>
                    <a:gd name="connsiteY13" fmla="*/ 400050 h 1580197"/>
                    <a:gd name="connsiteX14" fmla="*/ 422910 w 940118"/>
                    <a:gd name="connsiteY14" fmla="*/ 482918 h 1580197"/>
                    <a:gd name="connsiteX15" fmla="*/ 422910 w 940118"/>
                    <a:gd name="connsiteY15" fmla="*/ 483870 h 1580197"/>
                    <a:gd name="connsiteX16" fmla="*/ 367665 w 940118"/>
                    <a:gd name="connsiteY16" fmla="*/ 572453 h 1580197"/>
                    <a:gd name="connsiteX17" fmla="*/ 368618 w 940118"/>
                    <a:gd name="connsiteY17" fmla="*/ 573405 h 1580197"/>
                    <a:gd name="connsiteX18" fmla="*/ 317183 w 940118"/>
                    <a:gd name="connsiteY18" fmla="*/ 684847 h 1580197"/>
                    <a:gd name="connsiteX19" fmla="*/ 305241 w 940118"/>
                    <a:gd name="connsiteY19" fmla="*/ 678329 h 1580197"/>
                    <a:gd name="connsiteX20" fmla="*/ 305235 w 940118"/>
                    <a:gd name="connsiteY20" fmla="*/ 678350 h 1580197"/>
                    <a:gd name="connsiteX21" fmla="*/ 317183 w 940118"/>
                    <a:gd name="connsiteY21" fmla="*/ 684847 h 1580197"/>
                    <a:gd name="connsiteX22" fmla="*/ 260985 w 940118"/>
                    <a:gd name="connsiteY22" fmla="*/ 1014413 h 1580197"/>
                    <a:gd name="connsiteX23" fmla="*/ 342900 w 940118"/>
                    <a:gd name="connsiteY23" fmla="*/ 1373505 h 1580197"/>
                    <a:gd name="connsiteX24" fmla="*/ 546735 w 940118"/>
                    <a:gd name="connsiteY24" fmla="*/ 1580197 h 1580197"/>
                    <a:gd name="connsiteX25" fmla="*/ 285750 w 940118"/>
                    <a:gd name="connsiteY25" fmla="*/ 1438275 h 1580197"/>
                    <a:gd name="connsiteX26" fmla="*/ 81915 w 940118"/>
                    <a:gd name="connsiteY26" fmla="*/ 1231583 h 1580197"/>
                    <a:gd name="connsiteX27" fmla="*/ 0 w 940118"/>
                    <a:gd name="connsiteY27" fmla="*/ 872490 h 1580197"/>
                    <a:gd name="connsiteX28" fmla="*/ 56197 w 940118"/>
                    <a:gd name="connsiteY28" fmla="*/ 542925 h 1580197"/>
                    <a:gd name="connsiteX29" fmla="*/ 62441 w 940118"/>
                    <a:gd name="connsiteY29" fmla="*/ 546321 h 1580197"/>
                    <a:gd name="connsiteX30" fmla="*/ 62617 w 940118"/>
                    <a:gd name="connsiteY30" fmla="*/ 545909 h 1580197"/>
                    <a:gd name="connsiteX31" fmla="*/ 57150 w 940118"/>
                    <a:gd name="connsiteY31" fmla="*/ 542925 h 1580197"/>
                    <a:gd name="connsiteX32" fmla="*/ 107444 w 940118"/>
                    <a:gd name="connsiteY32" fmla="*/ 431896 h 1580197"/>
                    <a:gd name="connsiteX33" fmla="*/ 106680 w 940118"/>
                    <a:gd name="connsiteY33" fmla="*/ 431483 h 1580197"/>
                    <a:gd name="connsiteX34" fmla="*/ 161925 w 940118"/>
                    <a:gd name="connsiteY34" fmla="*/ 341948 h 1580197"/>
                    <a:gd name="connsiteX35" fmla="*/ 171758 w 940118"/>
                    <a:gd name="connsiteY35" fmla="*/ 347295 h 1580197"/>
                    <a:gd name="connsiteX36" fmla="*/ 171778 w 940118"/>
                    <a:gd name="connsiteY36" fmla="*/ 347270 h 1580197"/>
                    <a:gd name="connsiteX37" fmla="*/ 161925 w 940118"/>
                    <a:gd name="connsiteY37" fmla="*/ 341948 h 1580197"/>
                    <a:gd name="connsiteX38" fmla="*/ 227648 w 940118"/>
                    <a:gd name="connsiteY38" fmla="*/ 258128 h 1580197"/>
                    <a:gd name="connsiteX39" fmla="*/ 239906 w 940118"/>
                    <a:gd name="connsiteY39" fmla="*/ 264794 h 1580197"/>
                    <a:gd name="connsiteX40" fmla="*/ 240267 w 940118"/>
                    <a:gd name="connsiteY40" fmla="*/ 264453 h 1580197"/>
                    <a:gd name="connsiteX41" fmla="*/ 228600 w 940118"/>
                    <a:gd name="connsiteY41" fmla="*/ 258128 h 1580197"/>
                    <a:gd name="connsiteX42" fmla="*/ 242888 w 940118"/>
                    <a:gd name="connsiteY42" fmla="*/ 241935 h 1580197"/>
                    <a:gd name="connsiteX43" fmla="*/ 287315 w 940118"/>
                    <a:gd name="connsiteY43" fmla="*/ 198453 h 1580197"/>
                    <a:gd name="connsiteX44" fmla="*/ 286702 w 940118"/>
                    <a:gd name="connsiteY44" fmla="*/ 198120 h 1580197"/>
                    <a:gd name="connsiteX45" fmla="*/ 359092 w 940118"/>
                    <a:gd name="connsiteY45" fmla="*/ 140970 h 1580197"/>
                    <a:gd name="connsiteX46" fmla="*/ 378434 w 940118"/>
                    <a:gd name="connsiteY46" fmla="*/ 151488 h 1580197"/>
                    <a:gd name="connsiteX47" fmla="*/ 378837 w 940118"/>
                    <a:gd name="connsiteY47" fmla="*/ 151226 h 1580197"/>
                    <a:gd name="connsiteX48" fmla="*/ 360045 w 940118"/>
                    <a:gd name="connsiteY48" fmla="*/ 140970 h 1580197"/>
                    <a:gd name="connsiteX49" fmla="*/ 486263 w 940118"/>
                    <a:gd name="connsiteY49" fmla="*/ 68845 h 1580197"/>
                    <a:gd name="connsiteX50" fmla="*/ 485775 w 940118"/>
                    <a:gd name="connsiteY50" fmla="*/ 68580 h 1580197"/>
                    <a:gd name="connsiteX51" fmla="*/ 572452 w 940118"/>
                    <a:gd name="connsiteY51" fmla="*/ 32385 h 1580197"/>
                    <a:gd name="connsiteX52" fmla="*/ 595123 w 940118"/>
                    <a:gd name="connsiteY52" fmla="*/ 44713 h 1580197"/>
                    <a:gd name="connsiteX53" fmla="*/ 595672 w 940118"/>
                    <a:gd name="connsiteY53" fmla="*/ 44538 h 1580197"/>
                    <a:gd name="connsiteX54" fmla="*/ 573405 w 940118"/>
                    <a:gd name="connsiteY54" fmla="*/ 32385 h 1580197"/>
                    <a:gd name="connsiteX55" fmla="*/ 679133 w 940118"/>
                    <a:gd name="connsiteY5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95672 w 940118"/>
                    <a:gd name="connsiteY50" fmla="*/ 44538 h 1580197"/>
                    <a:gd name="connsiteX51" fmla="*/ 573405 w 940118"/>
                    <a:gd name="connsiteY51" fmla="*/ 32385 h 1580197"/>
                    <a:gd name="connsiteX52" fmla="*/ 679133 w 940118"/>
                    <a:gd name="connsiteY5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73405 w 940118"/>
                    <a:gd name="connsiteY50" fmla="*/ 32385 h 1580197"/>
                    <a:gd name="connsiteX51" fmla="*/ 679133 w 940118"/>
                    <a:gd name="connsiteY5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486263 w 940118"/>
                    <a:gd name="connsiteY45" fmla="*/ 68845 h 1580197"/>
                    <a:gd name="connsiteX46" fmla="*/ 485775 w 940118"/>
                    <a:gd name="connsiteY46" fmla="*/ 68580 h 1580197"/>
                    <a:gd name="connsiteX47" fmla="*/ 572452 w 940118"/>
                    <a:gd name="connsiteY47" fmla="*/ 32385 h 1580197"/>
                    <a:gd name="connsiteX48" fmla="*/ 595123 w 940118"/>
                    <a:gd name="connsiteY48" fmla="*/ 44713 h 1580197"/>
                    <a:gd name="connsiteX49" fmla="*/ 573405 w 940118"/>
                    <a:gd name="connsiteY49" fmla="*/ 32385 h 1580197"/>
                    <a:gd name="connsiteX50" fmla="*/ 679133 w 940118"/>
                    <a:gd name="connsiteY5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486263 w 940118"/>
                    <a:gd name="connsiteY44" fmla="*/ 68845 h 1580197"/>
                    <a:gd name="connsiteX45" fmla="*/ 485775 w 940118"/>
                    <a:gd name="connsiteY45" fmla="*/ 68580 h 1580197"/>
                    <a:gd name="connsiteX46" fmla="*/ 572452 w 940118"/>
                    <a:gd name="connsiteY46" fmla="*/ 32385 h 1580197"/>
                    <a:gd name="connsiteX47" fmla="*/ 595123 w 940118"/>
                    <a:gd name="connsiteY47" fmla="*/ 44713 h 1580197"/>
                    <a:gd name="connsiteX48" fmla="*/ 573405 w 940118"/>
                    <a:gd name="connsiteY48" fmla="*/ 32385 h 1580197"/>
                    <a:gd name="connsiteX49" fmla="*/ 679133 w 940118"/>
                    <a:gd name="connsiteY4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486263 w 940118"/>
                    <a:gd name="connsiteY43" fmla="*/ 68845 h 1580197"/>
                    <a:gd name="connsiteX44" fmla="*/ 485775 w 940118"/>
                    <a:gd name="connsiteY44" fmla="*/ 68580 h 1580197"/>
                    <a:gd name="connsiteX45" fmla="*/ 572452 w 940118"/>
                    <a:gd name="connsiteY45" fmla="*/ 32385 h 1580197"/>
                    <a:gd name="connsiteX46" fmla="*/ 595123 w 940118"/>
                    <a:gd name="connsiteY46" fmla="*/ 44713 h 1580197"/>
                    <a:gd name="connsiteX47" fmla="*/ 573405 w 940118"/>
                    <a:gd name="connsiteY47" fmla="*/ 32385 h 1580197"/>
                    <a:gd name="connsiteX48" fmla="*/ 679133 w 940118"/>
                    <a:gd name="connsiteY4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87315 w 940118"/>
                    <a:gd name="connsiteY39" fmla="*/ 198453 h 1580197"/>
                    <a:gd name="connsiteX40" fmla="*/ 286702 w 940118"/>
                    <a:gd name="connsiteY40" fmla="*/ 198120 h 1580197"/>
                    <a:gd name="connsiteX41" fmla="*/ 359092 w 940118"/>
                    <a:gd name="connsiteY41" fmla="*/ 140970 h 1580197"/>
                    <a:gd name="connsiteX42" fmla="*/ 486263 w 940118"/>
                    <a:gd name="connsiteY42" fmla="*/ 68845 h 1580197"/>
                    <a:gd name="connsiteX43" fmla="*/ 485775 w 940118"/>
                    <a:gd name="connsiteY43" fmla="*/ 68580 h 1580197"/>
                    <a:gd name="connsiteX44" fmla="*/ 572452 w 940118"/>
                    <a:gd name="connsiteY44" fmla="*/ 32385 h 1580197"/>
                    <a:gd name="connsiteX45" fmla="*/ 595123 w 940118"/>
                    <a:gd name="connsiteY45" fmla="*/ 44713 h 1580197"/>
                    <a:gd name="connsiteX46" fmla="*/ 573405 w 940118"/>
                    <a:gd name="connsiteY46" fmla="*/ 32385 h 1580197"/>
                    <a:gd name="connsiteX47" fmla="*/ 679133 w 940118"/>
                    <a:gd name="connsiteY4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28600 w 940118"/>
                    <a:gd name="connsiteY37" fmla="*/ 258128 h 1580197"/>
                    <a:gd name="connsiteX38" fmla="*/ 287315 w 940118"/>
                    <a:gd name="connsiteY38" fmla="*/ 198453 h 1580197"/>
                    <a:gd name="connsiteX39" fmla="*/ 286702 w 940118"/>
                    <a:gd name="connsiteY39" fmla="*/ 198120 h 1580197"/>
                    <a:gd name="connsiteX40" fmla="*/ 359092 w 940118"/>
                    <a:gd name="connsiteY40" fmla="*/ 140970 h 1580197"/>
                    <a:gd name="connsiteX41" fmla="*/ 486263 w 940118"/>
                    <a:gd name="connsiteY41" fmla="*/ 68845 h 1580197"/>
                    <a:gd name="connsiteX42" fmla="*/ 485775 w 940118"/>
                    <a:gd name="connsiteY42" fmla="*/ 68580 h 1580197"/>
                    <a:gd name="connsiteX43" fmla="*/ 572452 w 940118"/>
                    <a:gd name="connsiteY43" fmla="*/ 32385 h 1580197"/>
                    <a:gd name="connsiteX44" fmla="*/ 595123 w 940118"/>
                    <a:gd name="connsiteY44" fmla="*/ 44713 h 1580197"/>
                    <a:gd name="connsiteX45" fmla="*/ 573405 w 940118"/>
                    <a:gd name="connsiteY45" fmla="*/ 32385 h 1580197"/>
                    <a:gd name="connsiteX46" fmla="*/ 679133 w 940118"/>
                    <a:gd name="connsiteY46"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87315 w 940118"/>
                    <a:gd name="connsiteY37" fmla="*/ 198453 h 1580197"/>
                    <a:gd name="connsiteX38" fmla="*/ 286702 w 940118"/>
                    <a:gd name="connsiteY38" fmla="*/ 198120 h 1580197"/>
                    <a:gd name="connsiteX39" fmla="*/ 359092 w 940118"/>
                    <a:gd name="connsiteY39" fmla="*/ 140970 h 1580197"/>
                    <a:gd name="connsiteX40" fmla="*/ 486263 w 940118"/>
                    <a:gd name="connsiteY40" fmla="*/ 68845 h 1580197"/>
                    <a:gd name="connsiteX41" fmla="*/ 485775 w 940118"/>
                    <a:gd name="connsiteY41" fmla="*/ 68580 h 1580197"/>
                    <a:gd name="connsiteX42" fmla="*/ 572452 w 940118"/>
                    <a:gd name="connsiteY42" fmla="*/ 32385 h 1580197"/>
                    <a:gd name="connsiteX43" fmla="*/ 595123 w 940118"/>
                    <a:gd name="connsiteY43" fmla="*/ 44713 h 1580197"/>
                    <a:gd name="connsiteX44" fmla="*/ 573405 w 940118"/>
                    <a:gd name="connsiteY44" fmla="*/ 32385 h 1580197"/>
                    <a:gd name="connsiteX45" fmla="*/ 679133 w 940118"/>
                    <a:gd name="connsiteY4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87315 w 940118"/>
                    <a:gd name="connsiteY36" fmla="*/ 198453 h 1580197"/>
                    <a:gd name="connsiteX37" fmla="*/ 286702 w 940118"/>
                    <a:gd name="connsiteY37" fmla="*/ 198120 h 1580197"/>
                    <a:gd name="connsiteX38" fmla="*/ 359092 w 940118"/>
                    <a:gd name="connsiteY38" fmla="*/ 140970 h 1580197"/>
                    <a:gd name="connsiteX39" fmla="*/ 486263 w 940118"/>
                    <a:gd name="connsiteY39" fmla="*/ 68845 h 1580197"/>
                    <a:gd name="connsiteX40" fmla="*/ 485775 w 940118"/>
                    <a:gd name="connsiteY40" fmla="*/ 68580 h 1580197"/>
                    <a:gd name="connsiteX41" fmla="*/ 572452 w 940118"/>
                    <a:gd name="connsiteY41" fmla="*/ 32385 h 1580197"/>
                    <a:gd name="connsiteX42" fmla="*/ 595123 w 940118"/>
                    <a:gd name="connsiteY42" fmla="*/ 44713 h 1580197"/>
                    <a:gd name="connsiteX43" fmla="*/ 573405 w 940118"/>
                    <a:gd name="connsiteY43" fmla="*/ 32385 h 1580197"/>
                    <a:gd name="connsiteX44" fmla="*/ 679133 w 940118"/>
                    <a:gd name="connsiteY44"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61925 w 940118"/>
                    <a:gd name="connsiteY33" fmla="*/ 341948 h 1580197"/>
                    <a:gd name="connsiteX34" fmla="*/ 227648 w 940118"/>
                    <a:gd name="connsiteY34" fmla="*/ 258128 h 1580197"/>
                    <a:gd name="connsiteX35" fmla="*/ 287315 w 940118"/>
                    <a:gd name="connsiteY35" fmla="*/ 198453 h 1580197"/>
                    <a:gd name="connsiteX36" fmla="*/ 286702 w 940118"/>
                    <a:gd name="connsiteY36" fmla="*/ 198120 h 1580197"/>
                    <a:gd name="connsiteX37" fmla="*/ 359092 w 940118"/>
                    <a:gd name="connsiteY37" fmla="*/ 140970 h 1580197"/>
                    <a:gd name="connsiteX38" fmla="*/ 486263 w 940118"/>
                    <a:gd name="connsiteY38" fmla="*/ 68845 h 1580197"/>
                    <a:gd name="connsiteX39" fmla="*/ 485775 w 940118"/>
                    <a:gd name="connsiteY39" fmla="*/ 68580 h 1580197"/>
                    <a:gd name="connsiteX40" fmla="*/ 572452 w 940118"/>
                    <a:gd name="connsiteY40" fmla="*/ 32385 h 1580197"/>
                    <a:gd name="connsiteX41" fmla="*/ 595123 w 940118"/>
                    <a:gd name="connsiteY41" fmla="*/ 44713 h 1580197"/>
                    <a:gd name="connsiteX42" fmla="*/ 573405 w 940118"/>
                    <a:gd name="connsiteY42" fmla="*/ 32385 h 1580197"/>
                    <a:gd name="connsiteX43" fmla="*/ 679133 w 940118"/>
                    <a:gd name="connsiteY43"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227648 w 940118"/>
                    <a:gd name="connsiteY33" fmla="*/ 258128 h 1580197"/>
                    <a:gd name="connsiteX34" fmla="*/ 287315 w 940118"/>
                    <a:gd name="connsiteY34" fmla="*/ 198453 h 1580197"/>
                    <a:gd name="connsiteX35" fmla="*/ 286702 w 940118"/>
                    <a:gd name="connsiteY35" fmla="*/ 198120 h 1580197"/>
                    <a:gd name="connsiteX36" fmla="*/ 359092 w 940118"/>
                    <a:gd name="connsiteY36" fmla="*/ 140970 h 1580197"/>
                    <a:gd name="connsiteX37" fmla="*/ 486263 w 940118"/>
                    <a:gd name="connsiteY37" fmla="*/ 68845 h 1580197"/>
                    <a:gd name="connsiteX38" fmla="*/ 485775 w 940118"/>
                    <a:gd name="connsiteY38" fmla="*/ 68580 h 1580197"/>
                    <a:gd name="connsiteX39" fmla="*/ 572452 w 940118"/>
                    <a:gd name="connsiteY39" fmla="*/ 32385 h 1580197"/>
                    <a:gd name="connsiteX40" fmla="*/ 595123 w 940118"/>
                    <a:gd name="connsiteY40" fmla="*/ 44713 h 1580197"/>
                    <a:gd name="connsiteX41" fmla="*/ 573405 w 940118"/>
                    <a:gd name="connsiteY41" fmla="*/ 32385 h 1580197"/>
                    <a:gd name="connsiteX42" fmla="*/ 679133 w 940118"/>
                    <a:gd name="connsiteY4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227648 w 940118"/>
                    <a:gd name="connsiteY32" fmla="*/ 258128 h 1580197"/>
                    <a:gd name="connsiteX33" fmla="*/ 287315 w 940118"/>
                    <a:gd name="connsiteY33" fmla="*/ 198453 h 1580197"/>
                    <a:gd name="connsiteX34" fmla="*/ 286702 w 940118"/>
                    <a:gd name="connsiteY34" fmla="*/ 198120 h 1580197"/>
                    <a:gd name="connsiteX35" fmla="*/ 359092 w 940118"/>
                    <a:gd name="connsiteY35" fmla="*/ 140970 h 1580197"/>
                    <a:gd name="connsiteX36" fmla="*/ 486263 w 940118"/>
                    <a:gd name="connsiteY36" fmla="*/ 68845 h 1580197"/>
                    <a:gd name="connsiteX37" fmla="*/ 485775 w 940118"/>
                    <a:gd name="connsiteY37" fmla="*/ 68580 h 1580197"/>
                    <a:gd name="connsiteX38" fmla="*/ 572452 w 940118"/>
                    <a:gd name="connsiteY38" fmla="*/ 32385 h 1580197"/>
                    <a:gd name="connsiteX39" fmla="*/ 595123 w 940118"/>
                    <a:gd name="connsiteY39" fmla="*/ 44713 h 1580197"/>
                    <a:gd name="connsiteX40" fmla="*/ 573405 w 940118"/>
                    <a:gd name="connsiteY40" fmla="*/ 32385 h 1580197"/>
                    <a:gd name="connsiteX41" fmla="*/ 679133 w 940118"/>
                    <a:gd name="connsiteY4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286702 w 940118"/>
                    <a:gd name="connsiteY33" fmla="*/ 198120 h 1580197"/>
                    <a:gd name="connsiteX34" fmla="*/ 359092 w 940118"/>
                    <a:gd name="connsiteY34" fmla="*/ 140970 h 1580197"/>
                    <a:gd name="connsiteX35" fmla="*/ 486263 w 940118"/>
                    <a:gd name="connsiteY35" fmla="*/ 68845 h 1580197"/>
                    <a:gd name="connsiteX36" fmla="*/ 485775 w 940118"/>
                    <a:gd name="connsiteY36" fmla="*/ 68580 h 1580197"/>
                    <a:gd name="connsiteX37" fmla="*/ 572452 w 940118"/>
                    <a:gd name="connsiteY37" fmla="*/ 32385 h 1580197"/>
                    <a:gd name="connsiteX38" fmla="*/ 595123 w 940118"/>
                    <a:gd name="connsiteY38" fmla="*/ 44713 h 1580197"/>
                    <a:gd name="connsiteX39" fmla="*/ 573405 w 940118"/>
                    <a:gd name="connsiteY39" fmla="*/ 32385 h 1580197"/>
                    <a:gd name="connsiteX40" fmla="*/ 679133 w 940118"/>
                    <a:gd name="connsiteY4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95123 w 940118"/>
                    <a:gd name="connsiteY37" fmla="*/ 44713 h 1580197"/>
                    <a:gd name="connsiteX38" fmla="*/ 573405 w 940118"/>
                    <a:gd name="connsiteY38" fmla="*/ 32385 h 1580197"/>
                    <a:gd name="connsiteX39" fmla="*/ 679133 w 940118"/>
                    <a:gd name="connsiteY3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73405 w 940118"/>
                    <a:gd name="connsiteY37" fmla="*/ 32385 h 1580197"/>
                    <a:gd name="connsiteX38" fmla="*/ 679133 w 940118"/>
                    <a:gd name="connsiteY3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05235 w 940118"/>
                    <a:gd name="connsiteY16" fmla="*/ 678350 h 1580197"/>
                    <a:gd name="connsiteX17" fmla="*/ 317183 w 940118"/>
                    <a:gd name="connsiteY17" fmla="*/ 684847 h 1580197"/>
                    <a:gd name="connsiteX18" fmla="*/ 260985 w 940118"/>
                    <a:gd name="connsiteY18" fmla="*/ 1014413 h 1580197"/>
                    <a:gd name="connsiteX19" fmla="*/ 342900 w 940118"/>
                    <a:gd name="connsiteY19" fmla="*/ 1373505 h 1580197"/>
                    <a:gd name="connsiteX20" fmla="*/ 546735 w 940118"/>
                    <a:gd name="connsiteY20" fmla="*/ 1580197 h 1580197"/>
                    <a:gd name="connsiteX21" fmla="*/ 285750 w 940118"/>
                    <a:gd name="connsiteY21" fmla="*/ 1438275 h 1580197"/>
                    <a:gd name="connsiteX22" fmla="*/ 81915 w 940118"/>
                    <a:gd name="connsiteY22" fmla="*/ 1231583 h 1580197"/>
                    <a:gd name="connsiteX23" fmla="*/ 0 w 940118"/>
                    <a:gd name="connsiteY23" fmla="*/ 872490 h 1580197"/>
                    <a:gd name="connsiteX24" fmla="*/ 56197 w 940118"/>
                    <a:gd name="connsiteY24" fmla="*/ 542925 h 1580197"/>
                    <a:gd name="connsiteX25" fmla="*/ 62441 w 940118"/>
                    <a:gd name="connsiteY25" fmla="*/ 546321 h 1580197"/>
                    <a:gd name="connsiteX26" fmla="*/ 62617 w 940118"/>
                    <a:gd name="connsiteY26" fmla="*/ 545909 h 1580197"/>
                    <a:gd name="connsiteX27" fmla="*/ 57150 w 940118"/>
                    <a:gd name="connsiteY27" fmla="*/ 542925 h 1580197"/>
                    <a:gd name="connsiteX28" fmla="*/ 107444 w 940118"/>
                    <a:gd name="connsiteY28" fmla="*/ 431896 h 1580197"/>
                    <a:gd name="connsiteX29" fmla="*/ 106680 w 940118"/>
                    <a:gd name="connsiteY29" fmla="*/ 431483 h 1580197"/>
                    <a:gd name="connsiteX30" fmla="*/ 227648 w 940118"/>
                    <a:gd name="connsiteY30" fmla="*/ 258128 h 1580197"/>
                    <a:gd name="connsiteX31" fmla="*/ 287315 w 940118"/>
                    <a:gd name="connsiteY31" fmla="*/ 198453 h 1580197"/>
                    <a:gd name="connsiteX32" fmla="*/ 359092 w 940118"/>
                    <a:gd name="connsiteY32" fmla="*/ 140970 h 1580197"/>
                    <a:gd name="connsiteX33" fmla="*/ 486263 w 940118"/>
                    <a:gd name="connsiteY33" fmla="*/ 68845 h 1580197"/>
                    <a:gd name="connsiteX34" fmla="*/ 485775 w 940118"/>
                    <a:gd name="connsiteY34" fmla="*/ 68580 h 1580197"/>
                    <a:gd name="connsiteX35" fmla="*/ 572452 w 940118"/>
                    <a:gd name="connsiteY35" fmla="*/ 32385 h 1580197"/>
                    <a:gd name="connsiteX36" fmla="*/ 573405 w 940118"/>
                    <a:gd name="connsiteY36" fmla="*/ 32385 h 1580197"/>
                    <a:gd name="connsiteX37" fmla="*/ 679133 w 940118"/>
                    <a:gd name="connsiteY3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17183 w 940118"/>
                    <a:gd name="connsiteY16" fmla="*/ 684847 h 1580197"/>
                    <a:gd name="connsiteX17" fmla="*/ 260985 w 940118"/>
                    <a:gd name="connsiteY17" fmla="*/ 1014413 h 1580197"/>
                    <a:gd name="connsiteX18" fmla="*/ 342900 w 940118"/>
                    <a:gd name="connsiteY18" fmla="*/ 1373505 h 1580197"/>
                    <a:gd name="connsiteX19" fmla="*/ 546735 w 940118"/>
                    <a:gd name="connsiteY19" fmla="*/ 1580197 h 1580197"/>
                    <a:gd name="connsiteX20" fmla="*/ 285750 w 940118"/>
                    <a:gd name="connsiteY20" fmla="*/ 1438275 h 1580197"/>
                    <a:gd name="connsiteX21" fmla="*/ 81915 w 940118"/>
                    <a:gd name="connsiteY21" fmla="*/ 1231583 h 1580197"/>
                    <a:gd name="connsiteX22" fmla="*/ 0 w 940118"/>
                    <a:gd name="connsiteY22" fmla="*/ 872490 h 1580197"/>
                    <a:gd name="connsiteX23" fmla="*/ 56197 w 940118"/>
                    <a:gd name="connsiteY23" fmla="*/ 542925 h 1580197"/>
                    <a:gd name="connsiteX24" fmla="*/ 62441 w 940118"/>
                    <a:gd name="connsiteY24" fmla="*/ 546321 h 1580197"/>
                    <a:gd name="connsiteX25" fmla="*/ 62617 w 940118"/>
                    <a:gd name="connsiteY25" fmla="*/ 545909 h 1580197"/>
                    <a:gd name="connsiteX26" fmla="*/ 57150 w 940118"/>
                    <a:gd name="connsiteY26" fmla="*/ 542925 h 1580197"/>
                    <a:gd name="connsiteX27" fmla="*/ 107444 w 940118"/>
                    <a:gd name="connsiteY27" fmla="*/ 431896 h 1580197"/>
                    <a:gd name="connsiteX28" fmla="*/ 106680 w 940118"/>
                    <a:gd name="connsiteY28" fmla="*/ 431483 h 1580197"/>
                    <a:gd name="connsiteX29" fmla="*/ 227648 w 940118"/>
                    <a:gd name="connsiteY29" fmla="*/ 258128 h 1580197"/>
                    <a:gd name="connsiteX30" fmla="*/ 287315 w 940118"/>
                    <a:gd name="connsiteY30" fmla="*/ 198453 h 1580197"/>
                    <a:gd name="connsiteX31" fmla="*/ 359092 w 940118"/>
                    <a:gd name="connsiteY31" fmla="*/ 140970 h 1580197"/>
                    <a:gd name="connsiteX32" fmla="*/ 486263 w 940118"/>
                    <a:gd name="connsiteY32" fmla="*/ 68845 h 1580197"/>
                    <a:gd name="connsiteX33" fmla="*/ 485775 w 940118"/>
                    <a:gd name="connsiteY33" fmla="*/ 68580 h 1580197"/>
                    <a:gd name="connsiteX34" fmla="*/ 572452 w 940118"/>
                    <a:gd name="connsiteY34" fmla="*/ 32385 h 1580197"/>
                    <a:gd name="connsiteX35" fmla="*/ 573405 w 940118"/>
                    <a:gd name="connsiteY35" fmla="*/ 32385 h 1580197"/>
                    <a:gd name="connsiteX36" fmla="*/ 679133 w 940118"/>
                    <a:gd name="connsiteY36" fmla="*/ 0 h 1580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40118" h="1580197">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2" name="Freeform: Shape 141">
                  <a:extLst>
                    <a:ext uri="{FF2B5EF4-FFF2-40B4-BE49-F238E27FC236}">
                      <a16:creationId xmlns:a16="http://schemas.microsoft.com/office/drawing/2014/main" id="{4346DB45-5CD6-4EEB-AC2C-D34E208FF9E5}"/>
                    </a:ext>
                  </a:extLst>
                </p:cNvPr>
                <p:cNvSpPr/>
                <p:nvPr/>
              </p:nvSpPr>
              <p:spPr>
                <a:xfrm>
                  <a:off x="2714531" y="1811829"/>
                  <a:ext cx="257174" cy="304801"/>
                </a:xfrm>
                <a:custGeom>
                  <a:avLst/>
                  <a:gdLst>
                    <a:gd name="connsiteX0" fmla="*/ 260985 w 257175"/>
                    <a:gd name="connsiteY0" fmla="*/ 311468 h 304800"/>
                    <a:gd name="connsiteX1" fmla="*/ 0 w 257175"/>
                    <a:gd name="connsiteY1" fmla="*/ 170497 h 304800"/>
                    <a:gd name="connsiteX2" fmla="*/ 952 w 257175"/>
                    <a:gd name="connsiteY2" fmla="*/ 0 h 304800"/>
                    <a:gd name="connsiteX3" fmla="*/ 260985 w 257175"/>
                    <a:gd name="connsiteY3" fmla="*/ 140970 h 304800"/>
                  </a:gdLst>
                  <a:ahLst/>
                  <a:cxnLst>
                    <a:cxn ang="0">
                      <a:pos x="connsiteX0" y="connsiteY0"/>
                    </a:cxn>
                    <a:cxn ang="0">
                      <a:pos x="connsiteX1" y="connsiteY1"/>
                    </a:cxn>
                    <a:cxn ang="0">
                      <a:pos x="connsiteX2" y="connsiteY2"/>
                    </a:cxn>
                    <a:cxn ang="0">
                      <a:pos x="connsiteX3" y="connsiteY3"/>
                    </a:cxn>
                  </a:cxnLst>
                  <a:rect l="l" t="t" r="r" b="b"/>
                  <a:pathLst>
                    <a:path w="257175" h="304800">
                      <a:moveTo>
                        <a:pt x="260985" y="311468"/>
                      </a:moveTo>
                      <a:lnTo>
                        <a:pt x="0" y="170497"/>
                      </a:lnTo>
                      <a:lnTo>
                        <a:pt x="952" y="0"/>
                      </a:lnTo>
                      <a:lnTo>
                        <a:pt x="260985"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grpSp>
        </p:grpSp>
      </p:grpSp>
    </p:spTree>
    <p:extLst>
      <p:ext uri="{BB962C8B-B14F-4D97-AF65-F5344CB8AC3E}">
        <p14:creationId xmlns:p14="http://schemas.microsoft.com/office/powerpoint/2010/main" val="154861959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38" name="Freeform: Shape 37">
            <a:extLst>
              <a:ext uri="{FF2B5EF4-FFF2-40B4-BE49-F238E27FC236}">
                <a16:creationId xmlns:a16="http://schemas.microsoft.com/office/drawing/2014/main" id="{01399AE7-7580-4588-9A58-718AB6B280AE}"/>
              </a:ext>
            </a:extLst>
          </p:cNvPr>
          <p:cNvSpPr/>
          <p:nvPr userDrawn="1"/>
        </p:nvSpPr>
        <p:spPr>
          <a:xfrm>
            <a:off x="342132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39" name="Freeform: Shape 38">
            <a:extLst>
              <a:ext uri="{FF2B5EF4-FFF2-40B4-BE49-F238E27FC236}">
                <a16:creationId xmlns:a16="http://schemas.microsoft.com/office/drawing/2014/main" id="{7BB1D285-297C-40A8-BBFC-EB5A74F5BA1A}"/>
              </a:ext>
            </a:extLst>
          </p:cNvPr>
          <p:cNvSpPr/>
          <p:nvPr userDrawn="1"/>
        </p:nvSpPr>
        <p:spPr>
          <a:xfrm>
            <a:off x="624500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40" name="Freeform: Shape 39">
            <a:extLst>
              <a:ext uri="{FF2B5EF4-FFF2-40B4-BE49-F238E27FC236}">
                <a16:creationId xmlns:a16="http://schemas.microsoft.com/office/drawing/2014/main" id="{8553E31C-BA12-49BE-A5AF-1A7FC60C7778}"/>
              </a:ext>
            </a:extLst>
          </p:cNvPr>
          <p:cNvSpPr/>
          <p:nvPr userDrawn="1"/>
        </p:nvSpPr>
        <p:spPr>
          <a:xfrm>
            <a:off x="906868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37" name="Freeform: Shape 36">
            <a:extLst>
              <a:ext uri="{FF2B5EF4-FFF2-40B4-BE49-F238E27FC236}">
                <a16:creationId xmlns:a16="http://schemas.microsoft.com/office/drawing/2014/main" id="{4EF596D5-CEC7-43FD-9951-E2A4B72BEBA2}"/>
              </a:ext>
            </a:extLst>
          </p:cNvPr>
          <p:cNvSpPr/>
          <p:nvPr userDrawn="1"/>
        </p:nvSpPr>
        <p:spPr>
          <a:xfrm>
            <a:off x="59764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26" name="Picture Placeholder 25">
            <a:extLst>
              <a:ext uri="{FF2B5EF4-FFF2-40B4-BE49-F238E27FC236}">
                <a16:creationId xmlns:a16="http://schemas.microsoft.com/office/drawing/2014/main" id="{93EE8531-7145-486E-BA3D-B8072229310C}"/>
              </a:ext>
            </a:extLst>
          </p:cNvPr>
          <p:cNvSpPr>
            <a:spLocks noGrp="1"/>
          </p:cNvSpPr>
          <p:nvPr>
            <p:ph type="pic" idx="1" hasCustomPrompt="1"/>
          </p:nvPr>
        </p:nvSpPr>
        <p:spPr>
          <a:xfrm>
            <a:off x="70931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27" name="Text Placeholder 9">
            <a:extLst>
              <a:ext uri="{FF2B5EF4-FFF2-40B4-BE49-F238E27FC236}">
                <a16:creationId xmlns:a16="http://schemas.microsoft.com/office/drawing/2014/main" id="{F25455DF-3371-4F9D-8C83-89E48289FAB4}"/>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28" name="Picture Placeholder 27">
            <a:extLst>
              <a:ext uri="{FF2B5EF4-FFF2-40B4-BE49-F238E27FC236}">
                <a16:creationId xmlns:a16="http://schemas.microsoft.com/office/drawing/2014/main" id="{43B5B5EE-27E4-431A-96B6-4FC9F1861A7D}"/>
              </a:ext>
            </a:extLst>
          </p:cNvPr>
          <p:cNvSpPr>
            <a:spLocks noGrp="1"/>
          </p:cNvSpPr>
          <p:nvPr>
            <p:ph type="pic" idx="11" hasCustomPrompt="1"/>
          </p:nvPr>
        </p:nvSpPr>
        <p:spPr>
          <a:xfrm>
            <a:off x="353299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30" name="Picture Placeholder 29">
            <a:extLst>
              <a:ext uri="{FF2B5EF4-FFF2-40B4-BE49-F238E27FC236}">
                <a16:creationId xmlns:a16="http://schemas.microsoft.com/office/drawing/2014/main" id="{FDEDDEF1-98A5-42A9-8088-724EDFC85BF8}"/>
              </a:ext>
            </a:extLst>
          </p:cNvPr>
          <p:cNvSpPr>
            <a:spLocks noGrp="1"/>
          </p:cNvSpPr>
          <p:nvPr>
            <p:ph type="pic" idx="12" hasCustomPrompt="1"/>
          </p:nvPr>
        </p:nvSpPr>
        <p:spPr>
          <a:xfrm>
            <a:off x="635667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32" name="Picture Placeholder 31">
            <a:extLst>
              <a:ext uri="{FF2B5EF4-FFF2-40B4-BE49-F238E27FC236}">
                <a16:creationId xmlns:a16="http://schemas.microsoft.com/office/drawing/2014/main" id="{A573598F-7BB1-4E68-AF60-3D907666AA5D}"/>
              </a:ext>
            </a:extLst>
          </p:cNvPr>
          <p:cNvSpPr>
            <a:spLocks noGrp="1"/>
          </p:cNvSpPr>
          <p:nvPr>
            <p:ph type="pic" idx="13" hasCustomPrompt="1"/>
          </p:nvPr>
        </p:nvSpPr>
        <p:spPr>
          <a:xfrm>
            <a:off x="918035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41" name="Freeform: Shape 40">
            <a:extLst>
              <a:ext uri="{FF2B5EF4-FFF2-40B4-BE49-F238E27FC236}">
                <a16:creationId xmlns:a16="http://schemas.microsoft.com/office/drawing/2014/main" id="{CE191B04-08EE-4152-B9E5-26850CA8FC16}"/>
              </a:ext>
            </a:extLst>
          </p:cNvPr>
          <p:cNvSpPr/>
          <p:nvPr userDrawn="1"/>
        </p:nvSpPr>
        <p:spPr>
          <a:xfrm>
            <a:off x="0" y="6147537"/>
            <a:ext cx="12192000" cy="722424"/>
          </a:xfrm>
          <a:custGeom>
            <a:avLst/>
            <a:gdLst>
              <a:gd name="connsiteX0" fmla="*/ 9381227 w 12192000"/>
              <a:gd name="connsiteY0" fmla="*/ 0 h 722424"/>
              <a:gd name="connsiteX1" fmla="*/ 9628588 w 12192000"/>
              <a:gd name="connsiteY1" fmla="*/ 97110 h 722424"/>
              <a:gd name="connsiteX2" fmla="*/ 9664383 w 12192000"/>
              <a:gd name="connsiteY2" fmla="*/ 138229 h 722424"/>
              <a:gd name="connsiteX3" fmla="*/ 9747177 w 12192000"/>
              <a:gd name="connsiteY3" fmla="*/ 128344 h 722424"/>
              <a:gd name="connsiteX4" fmla="*/ 9967039 w 12192000"/>
              <a:gd name="connsiteY4" fmla="*/ 191996 h 722424"/>
              <a:gd name="connsiteX5" fmla="*/ 10010266 w 12192000"/>
              <a:gd name="connsiteY5" fmla="*/ 225799 h 722424"/>
              <a:gd name="connsiteX6" fmla="*/ 10023948 w 12192000"/>
              <a:gd name="connsiteY6" fmla="*/ 210081 h 722424"/>
              <a:gd name="connsiteX7" fmla="*/ 10302008 w 12192000"/>
              <a:gd name="connsiteY7" fmla="*/ 100919 h 722424"/>
              <a:gd name="connsiteX8" fmla="*/ 10664342 w 12192000"/>
              <a:gd name="connsiteY8" fmla="*/ 328549 h 722424"/>
              <a:gd name="connsiteX9" fmla="*/ 10665904 w 12192000"/>
              <a:gd name="connsiteY9" fmla="*/ 335885 h 722424"/>
              <a:gd name="connsiteX10" fmla="*/ 10694098 w 12192000"/>
              <a:gd name="connsiteY10" fmla="*/ 321381 h 722424"/>
              <a:gd name="connsiteX11" fmla="*/ 10847163 w 12192000"/>
              <a:gd name="connsiteY11" fmla="*/ 292092 h 722424"/>
              <a:gd name="connsiteX12" fmla="*/ 11067025 w 12192000"/>
              <a:gd name="connsiteY12" fmla="*/ 355744 h 722424"/>
              <a:gd name="connsiteX13" fmla="*/ 11092379 w 12192000"/>
              <a:gd name="connsiteY13" fmla="*/ 375571 h 722424"/>
              <a:gd name="connsiteX14" fmla="*/ 11145253 w 12192000"/>
              <a:gd name="connsiteY14" fmla="*/ 334223 h 722424"/>
              <a:gd name="connsiteX15" fmla="*/ 11365115 w 12192000"/>
              <a:gd name="connsiteY15" fmla="*/ 270571 h 722424"/>
              <a:gd name="connsiteX16" fmla="*/ 11727448 w 12192000"/>
              <a:gd name="connsiteY16" fmla="*/ 498202 h 722424"/>
              <a:gd name="connsiteX17" fmla="*/ 11731256 w 12192000"/>
              <a:gd name="connsiteY17" fmla="*/ 516075 h 722424"/>
              <a:gd name="connsiteX18" fmla="*/ 11787810 w 12192000"/>
              <a:gd name="connsiteY18" fmla="*/ 510671 h 722424"/>
              <a:gd name="connsiteX19" fmla="*/ 11790458 w 12192000"/>
              <a:gd name="connsiteY19" fmla="*/ 498238 h 722424"/>
              <a:gd name="connsiteX20" fmla="*/ 12000600 w 12192000"/>
              <a:gd name="connsiteY20" fmla="*/ 366220 h 722424"/>
              <a:gd name="connsiteX21" fmla="*/ 12161866 w 12192000"/>
              <a:gd name="connsiteY21" fmla="*/ 429531 h 722424"/>
              <a:gd name="connsiteX22" fmla="*/ 12192000 w 12192000"/>
              <a:gd name="connsiteY22" fmla="*/ 471892 h 722424"/>
              <a:gd name="connsiteX23" fmla="*/ 12192000 w 12192000"/>
              <a:gd name="connsiteY23" fmla="*/ 692861 h 722424"/>
              <a:gd name="connsiteX24" fmla="*/ 12170970 w 12192000"/>
              <a:gd name="connsiteY24" fmla="*/ 722424 h 722424"/>
              <a:gd name="connsiteX25" fmla="*/ 7083124 w 12192000"/>
              <a:gd name="connsiteY25" fmla="*/ 722424 h 722424"/>
              <a:gd name="connsiteX26" fmla="*/ 7064687 w 12192000"/>
              <a:gd name="connsiteY26" fmla="*/ 635873 h 722424"/>
              <a:gd name="connsiteX27" fmla="*/ 7070633 w 12192000"/>
              <a:gd name="connsiteY27" fmla="*/ 607957 h 722424"/>
              <a:gd name="connsiteX28" fmla="*/ 7048484 w 12192000"/>
              <a:gd name="connsiteY28" fmla="*/ 646633 h 722424"/>
              <a:gd name="connsiteX29" fmla="*/ 6986810 w 12192000"/>
              <a:gd name="connsiteY29" fmla="*/ 714133 h 722424"/>
              <a:gd name="connsiteX30" fmla="*/ 6974500 w 12192000"/>
              <a:gd name="connsiteY30" fmla="*/ 722424 h 722424"/>
              <a:gd name="connsiteX31" fmla="*/ 6473658 w 12192000"/>
              <a:gd name="connsiteY31" fmla="*/ 722424 h 722424"/>
              <a:gd name="connsiteX32" fmla="*/ 6452315 w 12192000"/>
              <a:gd name="connsiteY32" fmla="*/ 704044 h 722424"/>
              <a:gd name="connsiteX33" fmla="*/ 6456230 w 12192000"/>
              <a:gd name="connsiteY33" fmla="*/ 722424 h 722424"/>
              <a:gd name="connsiteX34" fmla="*/ 12828 w 12192000"/>
              <a:gd name="connsiteY34" fmla="*/ 722424 h 722424"/>
              <a:gd name="connsiteX35" fmla="*/ 0 w 12192000"/>
              <a:gd name="connsiteY35" fmla="*/ 665416 h 722424"/>
              <a:gd name="connsiteX36" fmla="*/ 415407 w 12192000"/>
              <a:gd name="connsiteY36" fmla="*/ 292713 h 722424"/>
              <a:gd name="connsiteX37" fmla="*/ 647665 w 12192000"/>
              <a:gd name="connsiteY37" fmla="*/ 356365 h 722424"/>
              <a:gd name="connsiteX38" fmla="*/ 695234 w 12192000"/>
              <a:gd name="connsiteY38" fmla="*/ 391579 h 722424"/>
              <a:gd name="connsiteX39" fmla="*/ 748462 w 12192000"/>
              <a:gd name="connsiteY39" fmla="*/ 376754 h 722424"/>
              <a:gd name="connsiteX40" fmla="*/ 832181 w 12192000"/>
              <a:gd name="connsiteY40" fmla="*/ 369182 h 722424"/>
              <a:gd name="connsiteX41" fmla="*/ 993876 w 12192000"/>
              <a:gd name="connsiteY41" fmla="*/ 398471 h 722424"/>
              <a:gd name="connsiteX42" fmla="*/ 1026724 w 12192000"/>
              <a:gd name="connsiteY42" fmla="*/ 414467 h 722424"/>
              <a:gd name="connsiteX43" fmla="*/ 1041388 w 12192000"/>
              <a:gd name="connsiteY43" fmla="*/ 390229 h 722424"/>
              <a:gd name="connsiteX44" fmla="*/ 1385850 w 12192000"/>
              <a:gd name="connsiteY44" fmla="*/ 225907 h 722424"/>
              <a:gd name="connsiteX45" fmla="*/ 1618108 w 12192000"/>
              <a:gd name="connsiteY45" fmla="*/ 289559 h 722424"/>
              <a:gd name="connsiteX46" fmla="*/ 1650849 w 12192000"/>
              <a:gd name="connsiteY46" fmla="*/ 313796 h 722424"/>
              <a:gd name="connsiteX47" fmla="*/ 1658951 w 12192000"/>
              <a:gd name="connsiteY47" fmla="*/ 304985 h 722424"/>
              <a:gd name="connsiteX48" fmla="*/ 1952689 w 12192000"/>
              <a:gd name="connsiteY48" fmla="*/ 195823 h 722424"/>
              <a:gd name="connsiteX49" fmla="*/ 2246426 w 12192000"/>
              <a:gd name="connsiteY49" fmla="*/ 304985 h 722424"/>
              <a:gd name="connsiteX50" fmla="*/ 2256145 w 12192000"/>
              <a:gd name="connsiteY50" fmla="*/ 315554 h 722424"/>
              <a:gd name="connsiteX51" fmla="*/ 2261919 w 12192000"/>
              <a:gd name="connsiteY51" fmla="*/ 306011 h 722424"/>
              <a:gd name="connsiteX52" fmla="*/ 2606381 w 12192000"/>
              <a:gd name="connsiteY52" fmla="*/ 141690 h 722424"/>
              <a:gd name="connsiteX53" fmla="*/ 2838640 w 12192000"/>
              <a:gd name="connsiteY53" fmla="*/ 205342 h 722424"/>
              <a:gd name="connsiteX54" fmla="*/ 2855722 w 12192000"/>
              <a:gd name="connsiteY54" fmla="*/ 217987 h 722424"/>
              <a:gd name="connsiteX55" fmla="*/ 2893007 w 12192000"/>
              <a:gd name="connsiteY55" fmla="*/ 199830 h 722424"/>
              <a:gd name="connsiteX56" fmla="*/ 3054703 w 12192000"/>
              <a:gd name="connsiteY56" fmla="*/ 170541 h 722424"/>
              <a:gd name="connsiteX57" fmla="*/ 3348440 w 12192000"/>
              <a:gd name="connsiteY57" fmla="*/ 279703 h 722424"/>
              <a:gd name="connsiteX58" fmla="*/ 3385274 w 12192000"/>
              <a:gd name="connsiteY58" fmla="*/ 319757 h 722424"/>
              <a:gd name="connsiteX59" fmla="*/ 3422856 w 12192000"/>
              <a:gd name="connsiteY59" fmla="*/ 288067 h 722424"/>
              <a:gd name="connsiteX60" fmla="*/ 3655114 w 12192000"/>
              <a:gd name="connsiteY60" fmla="*/ 215562 h 722424"/>
              <a:gd name="connsiteX61" fmla="*/ 3738834 w 12192000"/>
              <a:gd name="connsiteY61" fmla="*/ 224187 h 722424"/>
              <a:gd name="connsiteX62" fmla="*/ 3752633 w 12192000"/>
              <a:gd name="connsiteY62" fmla="*/ 228564 h 722424"/>
              <a:gd name="connsiteX63" fmla="*/ 3761041 w 12192000"/>
              <a:gd name="connsiteY63" fmla="*/ 219422 h 722424"/>
              <a:gd name="connsiteX64" fmla="*/ 4054775 w 12192000"/>
              <a:gd name="connsiteY64" fmla="*/ 110260 h 722424"/>
              <a:gd name="connsiteX65" fmla="*/ 4287034 w 12192000"/>
              <a:gd name="connsiteY65" fmla="*/ 173912 h 722424"/>
              <a:gd name="connsiteX66" fmla="*/ 4341837 w 12192000"/>
              <a:gd name="connsiteY66" fmla="*/ 214480 h 722424"/>
              <a:gd name="connsiteX67" fmla="*/ 4370347 w 12192000"/>
              <a:gd name="connsiteY67" fmla="*/ 193376 h 722424"/>
              <a:gd name="connsiteX68" fmla="*/ 4602604 w 12192000"/>
              <a:gd name="connsiteY68" fmla="*/ 129724 h 722424"/>
              <a:gd name="connsiteX69" fmla="*/ 4947064 w 12192000"/>
              <a:gd name="connsiteY69" fmla="*/ 294045 h 722424"/>
              <a:gd name="connsiteX70" fmla="*/ 4965679 w 12192000"/>
              <a:gd name="connsiteY70" fmla="*/ 324816 h 722424"/>
              <a:gd name="connsiteX71" fmla="*/ 4988215 w 12192000"/>
              <a:gd name="connsiteY71" fmla="*/ 318540 h 722424"/>
              <a:gd name="connsiteX72" fmla="*/ 5064043 w 12192000"/>
              <a:gd name="connsiteY72" fmla="*/ 311682 h 722424"/>
              <a:gd name="connsiteX73" fmla="*/ 5089870 w 12192000"/>
              <a:gd name="connsiteY73" fmla="*/ 283596 h 722424"/>
              <a:gd name="connsiteX74" fmla="*/ 5383609 w 12192000"/>
              <a:gd name="connsiteY74" fmla="*/ 174434 h 722424"/>
              <a:gd name="connsiteX75" fmla="*/ 5615868 w 12192000"/>
              <a:gd name="connsiteY75" fmla="*/ 238086 h 722424"/>
              <a:gd name="connsiteX76" fmla="*/ 5638857 w 12192000"/>
              <a:gd name="connsiteY76" fmla="*/ 255105 h 722424"/>
              <a:gd name="connsiteX77" fmla="*/ 5639670 w 12192000"/>
              <a:gd name="connsiteY77" fmla="*/ 251290 h 722424"/>
              <a:gd name="connsiteX78" fmla="*/ 6002002 w 12192000"/>
              <a:gd name="connsiteY78" fmla="*/ 23660 h 722424"/>
              <a:gd name="connsiteX79" fmla="*/ 6364336 w 12192000"/>
              <a:gd name="connsiteY79" fmla="*/ 251290 h 722424"/>
              <a:gd name="connsiteX80" fmla="*/ 6369684 w 12192000"/>
              <a:gd name="connsiteY80" fmla="*/ 276397 h 722424"/>
              <a:gd name="connsiteX81" fmla="*/ 6396330 w 12192000"/>
              <a:gd name="connsiteY81" fmla="*/ 229869 h 722424"/>
              <a:gd name="connsiteX82" fmla="*/ 6722407 w 12192000"/>
              <a:gd name="connsiteY82" fmla="*/ 65548 h 722424"/>
              <a:gd name="connsiteX83" fmla="*/ 7000467 w 12192000"/>
              <a:gd name="connsiteY83" fmla="*/ 174710 h 722424"/>
              <a:gd name="connsiteX84" fmla="*/ 7029242 w 12192000"/>
              <a:gd name="connsiteY84" fmla="*/ 207765 h 722424"/>
              <a:gd name="connsiteX85" fmla="*/ 7052070 w 12192000"/>
              <a:gd name="connsiteY85" fmla="*/ 167904 h 722424"/>
              <a:gd name="connsiteX86" fmla="*/ 7378148 w 12192000"/>
              <a:gd name="connsiteY86" fmla="*/ 3583 h 722424"/>
              <a:gd name="connsiteX87" fmla="*/ 7598010 w 12192000"/>
              <a:gd name="connsiteY87" fmla="*/ 67235 h 722424"/>
              <a:gd name="connsiteX88" fmla="*/ 7638413 w 12192000"/>
              <a:gd name="connsiteY88" fmla="*/ 98830 h 722424"/>
              <a:gd name="connsiteX89" fmla="*/ 7691091 w 12192000"/>
              <a:gd name="connsiteY89" fmla="*/ 93797 h 722424"/>
              <a:gd name="connsiteX90" fmla="*/ 7994531 w 12192000"/>
              <a:gd name="connsiteY90" fmla="*/ 229426 h 722424"/>
              <a:gd name="connsiteX91" fmla="*/ 8041237 w 12192000"/>
              <a:gd name="connsiteY91" fmla="*/ 302389 h 722424"/>
              <a:gd name="connsiteX92" fmla="*/ 8050122 w 12192000"/>
              <a:gd name="connsiteY92" fmla="*/ 292182 h 722424"/>
              <a:gd name="connsiteX93" fmla="*/ 8328182 w 12192000"/>
              <a:gd name="connsiteY93" fmla="*/ 183020 h 722424"/>
              <a:gd name="connsiteX94" fmla="*/ 8548044 w 12192000"/>
              <a:gd name="connsiteY94" fmla="*/ 246672 h 722424"/>
              <a:gd name="connsiteX95" fmla="*/ 8598621 w 12192000"/>
              <a:gd name="connsiteY95" fmla="*/ 286223 h 722424"/>
              <a:gd name="connsiteX96" fmla="*/ 8598647 w 12192000"/>
              <a:gd name="connsiteY96" fmla="*/ 286193 h 722424"/>
              <a:gd name="connsiteX97" fmla="*/ 8876707 w 12192000"/>
              <a:gd name="connsiteY97" fmla="*/ 177031 h 722424"/>
              <a:gd name="connsiteX98" fmla="*/ 9047191 w 12192000"/>
              <a:gd name="connsiteY98" fmla="*/ 213783 h 722424"/>
              <a:gd name="connsiteX99" fmla="*/ 9055526 w 12192000"/>
              <a:gd name="connsiteY99" fmla="*/ 218324 h 722424"/>
              <a:gd name="connsiteX100" fmla="*/ 9058897 w 12192000"/>
              <a:gd name="connsiteY100" fmla="*/ 202498 h 722424"/>
              <a:gd name="connsiteX101" fmla="*/ 9381227 w 12192000"/>
              <a:gd name="connsiteY101" fmla="*/ 0 h 722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192000" h="722424">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dirty="0">
              <a:solidFill>
                <a:prstClr val="white"/>
              </a:solidFill>
            </a:endParaRPr>
          </a:p>
        </p:txBody>
      </p:sp>
      <p:sp>
        <p:nvSpPr>
          <p:cNvPr id="42" name="Freeform: Shape 41">
            <a:extLst>
              <a:ext uri="{FF2B5EF4-FFF2-40B4-BE49-F238E27FC236}">
                <a16:creationId xmlns:a16="http://schemas.microsoft.com/office/drawing/2014/main" id="{1B29FDF7-B457-481A-B4C1-27388BB35E88}"/>
              </a:ext>
            </a:extLst>
          </p:cNvPr>
          <p:cNvSpPr/>
          <p:nvPr userDrawn="1"/>
        </p:nvSpPr>
        <p:spPr>
          <a:xfrm flipH="1">
            <a:off x="0" y="6381796"/>
            <a:ext cx="12192000" cy="488165"/>
          </a:xfrm>
          <a:custGeom>
            <a:avLst/>
            <a:gdLst>
              <a:gd name="connsiteX0" fmla="*/ 2697788 w 12192000"/>
              <a:gd name="connsiteY0" fmla="*/ 0 h 488165"/>
              <a:gd name="connsiteX1" fmla="*/ 2412743 w 12192000"/>
              <a:gd name="connsiteY1" fmla="*/ 188940 h 488165"/>
              <a:gd name="connsiteX2" fmla="*/ 2410667 w 12192000"/>
              <a:gd name="connsiteY2" fmla="*/ 199221 h 488165"/>
              <a:gd name="connsiteX3" fmla="*/ 2404214 w 12192000"/>
              <a:gd name="connsiteY3" fmla="*/ 193897 h 488165"/>
              <a:gd name="connsiteX4" fmla="*/ 2231250 w 12192000"/>
              <a:gd name="connsiteY4" fmla="*/ 141064 h 488165"/>
              <a:gd name="connsiteX5" fmla="*/ 2110835 w 12192000"/>
              <a:gd name="connsiteY5" fmla="*/ 165374 h 488165"/>
              <a:gd name="connsiteX6" fmla="*/ 2096679 w 12192000"/>
              <a:gd name="connsiteY6" fmla="*/ 173058 h 488165"/>
              <a:gd name="connsiteX7" fmla="*/ 2063894 w 12192000"/>
              <a:gd name="connsiteY7" fmla="*/ 133322 h 488165"/>
              <a:gd name="connsiteX8" fmla="*/ 1845146 w 12192000"/>
              <a:gd name="connsiteY8" fmla="*/ 42714 h 488165"/>
              <a:gd name="connsiteX9" fmla="*/ 1588623 w 12192000"/>
              <a:gd name="connsiteY9" fmla="*/ 179105 h 488165"/>
              <a:gd name="connsiteX10" fmla="*/ 1579781 w 12192000"/>
              <a:gd name="connsiteY10" fmla="*/ 195395 h 488165"/>
              <a:gd name="connsiteX11" fmla="*/ 1519900 w 12192000"/>
              <a:gd name="connsiteY11" fmla="*/ 201432 h 488165"/>
              <a:gd name="connsiteX12" fmla="*/ 1343532 w 12192000"/>
              <a:gd name="connsiteY12" fmla="*/ 307723 h 488165"/>
              <a:gd name="connsiteX13" fmla="*/ 1341283 w 12192000"/>
              <a:gd name="connsiteY13" fmla="*/ 311643 h 488165"/>
              <a:gd name="connsiteX14" fmla="*/ 1311629 w 12192000"/>
              <a:gd name="connsiteY14" fmla="*/ 295547 h 488165"/>
              <a:gd name="connsiteX15" fmla="*/ 1191214 w 12192000"/>
              <a:gd name="connsiteY15" fmla="*/ 271237 h 488165"/>
              <a:gd name="connsiteX16" fmla="*/ 1043756 w 12192000"/>
              <a:gd name="connsiteY16" fmla="*/ 308574 h 488165"/>
              <a:gd name="connsiteX17" fmla="*/ 1010986 w 12192000"/>
              <a:gd name="connsiteY17" fmla="*/ 331863 h 488165"/>
              <a:gd name="connsiteX18" fmla="*/ 966813 w 12192000"/>
              <a:gd name="connsiteY18" fmla="*/ 336316 h 488165"/>
              <a:gd name="connsiteX19" fmla="*/ 899053 w 12192000"/>
              <a:gd name="connsiteY19" fmla="*/ 357350 h 488165"/>
              <a:gd name="connsiteX20" fmla="*/ 870729 w 12192000"/>
              <a:gd name="connsiteY20" fmla="*/ 372723 h 488165"/>
              <a:gd name="connsiteX21" fmla="*/ 864057 w 12192000"/>
              <a:gd name="connsiteY21" fmla="*/ 367218 h 488165"/>
              <a:gd name="connsiteX22" fmla="*/ 691093 w 12192000"/>
              <a:gd name="connsiteY22" fmla="*/ 314385 h 488165"/>
              <a:gd name="connsiteX23" fmla="*/ 472345 w 12192000"/>
              <a:gd name="connsiteY23" fmla="*/ 404993 h 488165"/>
              <a:gd name="connsiteX24" fmla="*/ 459601 w 12192000"/>
              <a:gd name="connsiteY24" fmla="*/ 420439 h 488165"/>
              <a:gd name="connsiteX25" fmla="*/ 426235 w 12192000"/>
              <a:gd name="connsiteY25" fmla="*/ 402329 h 488165"/>
              <a:gd name="connsiteX26" fmla="*/ 274451 w 12192000"/>
              <a:gd name="connsiteY26" fmla="*/ 371685 h 488165"/>
              <a:gd name="connsiteX27" fmla="*/ 56429 w 12192000"/>
              <a:gd name="connsiteY27" fmla="*/ 438282 h 488165"/>
              <a:gd name="connsiteX28" fmla="*/ 0 w 12192000"/>
              <a:gd name="connsiteY28" fmla="*/ 484839 h 488165"/>
              <a:gd name="connsiteX29" fmla="*/ 0 w 12192000"/>
              <a:gd name="connsiteY29" fmla="*/ 488165 h 488165"/>
              <a:gd name="connsiteX30" fmla="*/ 12192000 w 12192000"/>
              <a:gd name="connsiteY30" fmla="*/ 488165 h 488165"/>
              <a:gd name="connsiteX31" fmla="*/ 12192000 w 12192000"/>
              <a:gd name="connsiteY31" fmla="*/ 417342 h 488165"/>
              <a:gd name="connsiteX32" fmla="*/ 12183125 w 12192000"/>
              <a:gd name="connsiteY32" fmla="*/ 411358 h 488165"/>
              <a:gd name="connsiteX33" fmla="*/ 12103862 w 12192000"/>
              <a:gd name="connsiteY33" fmla="*/ 395355 h 488165"/>
              <a:gd name="connsiteX34" fmla="*/ 12062823 w 12192000"/>
              <a:gd name="connsiteY34" fmla="*/ 399492 h 488165"/>
              <a:gd name="connsiteX35" fmla="*/ 12032697 w 12192000"/>
              <a:gd name="connsiteY35" fmla="*/ 408844 h 488165"/>
              <a:gd name="connsiteX36" fmla="*/ 12031247 w 12192000"/>
              <a:gd name="connsiteY36" fmla="*/ 401661 h 488165"/>
              <a:gd name="connsiteX37" fmla="*/ 11804447 w 12192000"/>
              <a:gd name="connsiteY37" fmla="*/ 251328 h 488165"/>
              <a:gd name="connsiteX38" fmla="*/ 11666826 w 12192000"/>
              <a:gd name="connsiteY38" fmla="*/ 293365 h 488165"/>
              <a:gd name="connsiteX39" fmla="*/ 11633620 w 12192000"/>
              <a:gd name="connsiteY39" fmla="*/ 320763 h 488165"/>
              <a:gd name="connsiteX40" fmla="*/ 11628501 w 12192000"/>
              <a:gd name="connsiteY40" fmla="*/ 316540 h 488165"/>
              <a:gd name="connsiteX41" fmla="*/ 11439637 w 12192000"/>
              <a:gd name="connsiteY41" fmla="*/ 258850 h 488165"/>
              <a:gd name="connsiteX42" fmla="*/ 11159532 w 12192000"/>
              <a:gd name="connsiteY42" fmla="*/ 407780 h 488165"/>
              <a:gd name="connsiteX43" fmla="*/ 11133249 w 12192000"/>
              <a:gd name="connsiteY43" fmla="*/ 456201 h 488165"/>
              <a:gd name="connsiteX44" fmla="*/ 11130393 w 12192000"/>
              <a:gd name="connsiteY44" fmla="*/ 457575 h 488165"/>
              <a:gd name="connsiteX45" fmla="*/ 11121802 w 12192000"/>
              <a:gd name="connsiteY45" fmla="*/ 464662 h 488165"/>
              <a:gd name="connsiteX46" fmla="*/ 11105739 w 12192000"/>
              <a:gd name="connsiteY46" fmla="*/ 385098 h 488165"/>
              <a:gd name="connsiteX47" fmla="*/ 10878939 w 12192000"/>
              <a:gd name="connsiteY47" fmla="*/ 234765 h 488165"/>
              <a:gd name="connsiteX48" fmla="*/ 10652139 w 12192000"/>
              <a:gd name="connsiteY48" fmla="*/ 385098 h 488165"/>
              <a:gd name="connsiteX49" fmla="*/ 10640286 w 12192000"/>
              <a:gd name="connsiteY49" fmla="*/ 443809 h 488165"/>
              <a:gd name="connsiteX50" fmla="*/ 10632922 w 12192000"/>
              <a:gd name="connsiteY50" fmla="*/ 439812 h 488165"/>
              <a:gd name="connsiteX51" fmla="*/ 10586719 w 12192000"/>
              <a:gd name="connsiteY51" fmla="*/ 425470 h 488165"/>
              <a:gd name="connsiteX52" fmla="*/ 10578669 w 12192000"/>
              <a:gd name="connsiteY52" fmla="*/ 424659 h 488165"/>
              <a:gd name="connsiteX53" fmla="*/ 10540357 w 12192000"/>
              <a:gd name="connsiteY53" fmla="*/ 367834 h 488165"/>
              <a:gd name="connsiteX54" fmla="*/ 10366307 w 12192000"/>
              <a:gd name="connsiteY54" fmla="*/ 295740 h 488165"/>
              <a:gd name="connsiteX55" fmla="*/ 10270498 w 12192000"/>
              <a:gd name="connsiteY55" fmla="*/ 315083 h 488165"/>
              <a:gd name="connsiteX56" fmla="*/ 10267631 w 12192000"/>
              <a:gd name="connsiteY56" fmla="*/ 316639 h 488165"/>
              <a:gd name="connsiteX57" fmla="*/ 10264594 w 12192000"/>
              <a:gd name="connsiteY57" fmla="*/ 301594 h 488165"/>
              <a:gd name="connsiteX58" fmla="*/ 10037792 w 12192000"/>
              <a:gd name="connsiteY58" fmla="*/ 151262 h 488165"/>
              <a:gd name="connsiteX59" fmla="*/ 9941983 w 12192000"/>
              <a:gd name="connsiteY59" fmla="*/ 170605 h 488165"/>
              <a:gd name="connsiteX60" fmla="*/ 9932834 w 12192000"/>
              <a:gd name="connsiteY60" fmla="*/ 175570 h 488165"/>
              <a:gd name="connsiteX61" fmla="*/ 9891633 w 12192000"/>
              <a:gd name="connsiteY61" fmla="*/ 171417 h 488165"/>
              <a:gd name="connsiteX62" fmla="*/ 9578239 w 12192000"/>
              <a:gd name="connsiteY62" fmla="*/ 379147 h 488165"/>
              <a:gd name="connsiteX63" fmla="*/ 9571593 w 12192000"/>
              <a:gd name="connsiteY63" fmla="*/ 412069 h 488165"/>
              <a:gd name="connsiteX64" fmla="*/ 9537676 w 12192000"/>
              <a:gd name="connsiteY64" fmla="*/ 393659 h 488165"/>
              <a:gd name="connsiteX65" fmla="*/ 9438057 w 12192000"/>
              <a:gd name="connsiteY65" fmla="*/ 373547 h 488165"/>
              <a:gd name="connsiteX66" fmla="*/ 9386478 w 12192000"/>
              <a:gd name="connsiteY66" fmla="*/ 378747 h 488165"/>
              <a:gd name="connsiteX67" fmla="*/ 9384764 w 12192000"/>
              <a:gd name="connsiteY67" fmla="*/ 379279 h 488165"/>
              <a:gd name="connsiteX68" fmla="*/ 9356370 w 12192000"/>
              <a:gd name="connsiteY68" fmla="*/ 326966 h 488165"/>
              <a:gd name="connsiteX69" fmla="*/ 9099846 w 12192000"/>
              <a:gd name="connsiteY69" fmla="*/ 190574 h 488165"/>
              <a:gd name="connsiteX70" fmla="*/ 8843324 w 12192000"/>
              <a:gd name="connsiteY70" fmla="*/ 326966 h 488165"/>
              <a:gd name="connsiteX71" fmla="*/ 8837922 w 12192000"/>
              <a:gd name="connsiteY71" fmla="*/ 336919 h 488165"/>
              <a:gd name="connsiteX72" fmla="*/ 8777269 w 12192000"/>
              <a:gd name="connsiteY72" fmla="*/ 286876 h 488165"/>
              <a:gd name="connsiteX73" fmla="*/ 8539902 w 12192000"/>
              <a:gd name="connsiteY73" fmla="*/ 214371 h 488165"/>
              <a:gd name="connsiteX74" fmla="*/ 8302533 w 12192000"/>
              <a:gd name="connsiteY74" fmla="*/ 286876 h 488165"/>
              <a:gd name="connsiteX75" fmla="*/ 8264230 w 12192000"/>
              <a:gd name="connsiteY75" fmla="*/ 318480 h 488165"/>
              <a:gd name="connsiteX76" fmla="*/ 8252614 w 12192000"/>
              <a:gd name="connsiteY76" fmla="*/ 324064 h 488165"/>
              <a:gd name="connsiteX77" fmla="*/ 8234834 w 12192000"/>
              <a:gd name="connsiteY77" fmla="*/ 338734 h 488165"/>
              <a:gd name="connsiteX78" fmla="*/ 8208461 w 12192000"/>
              <a:gd name="connsiteY78" fmla="*/ 290142 h 488165"/>
              <a:gd name="connsiteX79" fmla="*/ 7951941 w 12192000"/>
              <a:gd name="connsiteY79" fmla="*/ 153751 h 488165"/>
              <a:gd name="connsiteX80" fmla="*/ 7713227 w 12192000"/>
              <a:gd name="connsiteY80" fmla="*/ 266327 h 488165"/>
              <a:gd name="connsiteX81" fmla="*/ 7675799 w 12192000"/>
              <a:gd name="connsiteY81" fmla="*/ 328018 h 488165"/>
              <a:gd name="connsiteX82" fmla="*/ 7649999 w 12192000"/>
              <a:gd name="connsiteY82" fmla="*/ 314014 h 488165"/>
              <a:gd name="connsiteX83" fmla="*/ 7641007 w 12192000"/>
              <a:gd name="connsiteY83" fmla="*/ 269483 h 488165"/>
              <a:gd name="connsiteX84" fmla="*/ 7355962 w 12192000"/>
              <a:gd name="connsiteY84" fmla="*/ 80543 h 488165"/>
              <a:gd name="connsiteX85" fmla="*/ 7137215 w 12192000"/>
              <a:gd name="connsiteY85" fmla="*/ 171151 h 488165"/>
              <a:gd name="connsiteX86" fmla="*/ 7117143 w 12192000"/>
              <a:gd name="connsiteY86" fmla="*/ 195477 h 488165"/>
              <a:gd name="connsiteX87" fmla="*/ 7088841 w 12192000"/>
              <a:gd name="connsiteY87" fmla="*/ 161174 h 488165"/>
              <a:gd name="connsiteX88" fmla="*/ 6870093 w 12192000"/>
              <a:gd name="connsiteY88" fmla="*/ 70566 h 488165"/>
              <a:gd name="connsiteX89" fmla="*/ 6697129 w 12192000"/>
              <a:gd name="connsiteY89" fmla="*/ 123399 h 488165"/>
              <a:gd name="connsiteX90" fmla="*/ 6684995 w 12192000"/>
              <a:gd name="connsiteY90" fmla="*/ 133411 h 488165"/>
              <a:gd name="connsiteX91" fmla="*/ 6644023 w 12192000"/>
              <a:gd name="connsiteY91" fmla="*/ 120692 h 488165"/>
              <a:gd name="connsiteX92" fmla="*/ 6557873 w 12192000"/>
              <a:gd name="connsiteY92" fmla="*/ 112008 h 488165"/>
              <a:gd name="connsiteX93" fmla="*/ 6354116 w 12192000"/>
              <a:gd name="connsiteY93" fmla="*/ 163601 h 488165"/>
              <a:gd name="connsiteX94" fmla="*/ 6273160 w 12192000"/>
              <a:gd name="connsiteY94" fmla="*/ 221132 h 488165"/>
              <a:gd name="connsiteX95" fmla="*/ 6272783 w 12192000"/>
              <a:gd name="connsiteY95" fmla="*/ 221015 h 488165"/>
              <a:gd name="connsiteX96" fmla="*/ 6210437 w 12192000"/>
              <a:gd name="connsiteY96" fmla="*/ 214730 h 488165"/>
              <a:gd name="connsiteX97" fmla="*/ 6162864 w 12192000"/>
              <a:gd name="connsiteY97" fmla="*/ 219525 h 488165"/>
              <a:gd name="connsiteX98" fmla="*/ 6161180 w 12192000"/>
              <a:gd name="connsiteY98" fmla="*/ 211185 h 488165"/>
              <a:gd name="connsiteX99" fmla="*/ 5876135 w 12192000"/>
              <a:gd name="connsiteY99" fmla="*/ 22245 h 488165"/>
              <a:gd name="connsiteX100" fmla="*/ 5591090 w 12192000"/>
              <a:gd name="connsiteY100" fmla="*/ 211185 h 488165"/>
              <a:gd name="connsiteX101" fmla="*/ 5577004 w 12192000"/>
              <a:gd name="connsiteY101" fmla="*/ 280957 h 488165"/>
              <a:gd name="connsiteX102" fmla="*/ 5576535 w 12192000"/>
              <a:gd name="connsiteY102" fmla="*/ 280094 h 488165"/>
              <a:gd name="connsiteX103" fmla="*/ 5320012 w 12192000"/>
              <a:gd name="connsiteY103" fmla="*/ 143703 h 488165"/>
              <a:gd name="connsiteX104" fmla="*/ 5199597 w 12192000"/>
              <a:gd name="connsiteY104" fmla="*/ 168013 h 488165"/>
              <a:gd name="connsiteX105" fmla="*/ 5171310 w 12192000"/>
              <a:gd name="connsiteY105" fmla="*/ 183367 h 488165"/>
              <a:gd name="connsiteX106" fmla="*/ 5170430 w 12192000"/>
              <a:gd name="connsiteY106" fmla="*/ 181745 h 488165"/>
              <a:gd name="connsiteX107" fmla="*/ 4913907 w 12192000"/>
              <a:gd name="connsiteY107" fmla="*/ 45354 h 488165"/>
              <a:gd name="connsiteX108" fmla="*/ 4675193 w 12192000"/>
              <a:gd name="connsiteY108" fmla="*/ 157930 h 488165"/>
              <a:gd name="connsiteX109" fmla="*/ 4646008 w 12192000"/>
              <a:gd name="connsiteY109" fmla="*/ 206033 h 488165"/>
              <a:gd name="connsiteX110" fmla="*/ 4619097 w 12192000"/>
              <a:gd name="connsiteY110" fmla="*/ 173417 h 488165"/>
              <a:gd name="connsiteX111" fmla="*/ 4400349 w 12192000"/>
              <a:gd name="connsiteY111" fmla="*/ 82809 h 488165"/>
              <a:gd name="connsiteX112" fmla="*/ 4143826 w 12192000"/>
              <a:gd name="connsiteY112" fmla="*/ 219200 h 488165"/>
              <a:gd name="connsiteX113" fmla="*/ 4136836 w 12192000"/>
              <a:gd name="connsiteY113" fmla="*/ 232080 h 488165"/>
              <a:gd name="connsiteX114" fmla="*/ 4117121 w 12192000"/>
              <a:gd name="connsiteY114" fmla="*/ 221379 h 488165"/>
              <a:gd name="connsiteX115" fmla="*/ 3976611 w 12192000"/>
              <a:gd name="connsiteY115" fmla="*/ 193012 h 488165"/>
              <a:gd name="connsiteX116" fmla="*/ 3721359 w 12192000"/>
              <a:gd name="connsiteY116" fmla="*/ 298740 h 488165"/>
              <a:gd name="connsiteX117" fmla="*/ 3705197 w 12192000"/>
              <a:gd name="connsiteY117" fmla="*/ 318329 h 488165"/>
              <a:gd name="connsiteX118" fmla="*/ 3683571 w 12192000"/>
              <a:gd name="connsiteY118" fmla="*/ 292119 h 488165"/>
              <a:gd name="connsiteX119" fmla="*/ 3425576 w 12192000"/>
              <a:gd name="connsiteY119" fmla="*/ 185254 h 488165"/>
              <a:gd name="connsiteX120" fmla="*/ 3167581 w 12192000"/>
              <a:gd name="connsiteY120" fmla="*/ 292119 h 488165"/>
              <a:gd name="connsiteX121" fmla="*/ 3135507 w 12192000"/>
              <a:gd name="connsiteY121" fmla="*/ 330993 h 488165"/>
              <a:gd name="connsiteX122" fmla="*/ 3106582 w 12192000"/>
              <a:gd name="connsiteY122" fmla="*/ 322014 h 488165"/>
              <a:gd name="connsiteX123" fmla="*/ 3044236 w 12192000"/>
              <a:gd name="connsiteY123" fmla="*/ 315729 h 488165"/>
              <a:gd name="connsiteX124" fmla="*/ 3005060 w 12192000"/>
              <a:gd name="connsiteY124" fmla="*/ 319679 h 488165"/>
              <a:gd name="connsiteX125" fmla="*/ 3007144 w 12192000"/>
              <a:gd name="connsiteY125" fmla="*/ 309355 h 488165"/>
              <a:gd name="connsiteX126" fmla="*/ 2697788 w 12192000"/>
              <a:gd name="connsiteY126" fmla="*/ 0 h 488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12192000" h="488165">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a:solidFill>
                <a:prstClr val="white"/>
              </a:solidFill>
            </a:endParaRPr>
          </a:p>
        </p:txBody>
      </p:sp>
    </p:spTree>
    <p:extLst>
      <p:ext uri="{BB962C8B-B14F-4D97-AF65-F5344CB8AC3E}">
        <p14:creationId xmlns:p14="http://schemas.microsoft.com/office/powerpoint/2010/main" val="16480372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DCA10AF6-AE9F-480B-B8DE-0048AEEC8A32}"/>
              </a:ext>
            </a:extLst>
          </p:cNvPr>
          <p:cNvSpPr/>
          <p:nvPr userDrawn="1"/>
        </p:nvSpPr>
        <p:spPr>
          <a:xfrm>
            <a:off x="4765530" y="0"/>
            <a:ext cx="6337415" cy="6856507"/>
          </a:xfrm>
          <a:custGeom>
            <a:avLst/>
            <a:gdLst>
              <a:gd name="connsiteX0" fmla="*/ 2415079 w 6337415"/>
              <a:gd name="connsiteY0" fmla="*/ 0 h 6856506"/>
              <a:gd name="connsiteX1" fmla="*/ 5187972 w 6337415"/>
              <a:gd name="connsiteY1" fmla="*/ 0 h 6856506"/>
              <a:gd name="connsiteX2" fmla="*/ 6072084 w 6337415"/>
              <a:gd name="connsiteY2" fmla="*/ 513156 h 6856506"/>
              <a:gd name="connsiteX3" fmla="*/ 6337415 w 6337415"/>
              <a:gd name="connsiteY3" fmla="*/ 972315 h 6856506"/>
              <a:gd name="connsiteX4" fmla="*/ 6337415 w 6337415"/>
              <a:gd name="connsiteY4" fmla="*/ 5884192 h 6856506"/>
              <a:gd name="connsiteX5" fmla="*/ 6072084 w 6337415"/>
              <a:gd name="connsiteY5" fmla="*/ 6343350 h 6856506"/>
              <a:gd name="connsiteX6" fmla="*/ 5184883 w 6337415"/>
              <a:gd name="connsiteY6" fmla="*/ 6856506 h 6856506"/>
              <a:gd name="connsiteX7" fmla="*/ 2411986 w 6337415"/>
              <a:gd name="connsiteY7" fmla="*/ 6856506 h 6856506"/>
              <a:gd name="connsiteX8" fmla="*/ 1524785 w 6337415"/>
              <a:gd name="connsiteY8" fmla="*/ 6343350 h 6856506"/>
              <a:gd name="connsiteX9" fmla="*/ 136790 w 6337415"/>
              <a:gd name="connsiteY9" fmla="*/ 3941411 h 6856506"/>
              <a:gd name="connsiteX10" fmla="*/ 136790 w 6337415"/>
              <a:gd name="connsiteY10" fmla="*/ 2915099 h 6856506"/>
              <a:gd name="connsiteX11" fmla="*/ 1524785 w 6337415"/>
              <a:gd name="connsiteY11" fmla="*/ 513156 h 6856506"/>
              <a:gd name="connsiteX12" fmla="*/ 2415079 w 6337415"/>
              <a:gd name="connsiteY12" fmla="*/ 0 h 6856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37415" h="6856506">
                <a:moveTo>
                  <a:pt x="2415079" y="0"/>
                </a:moveTo>
                <a:lnTo>
                  <a:pt x="5187972" y="0"/>
                </a:lnTo>
                <a:cubicBezTo>
                  <a:pt x="5555839" y="0"/>
                  <a:pt x="5892789" y="194754"/>
                  <a:pt x="6072084" y="513156"/>
                </a:cubicBezTo>
                <a:lnTo>
                  <a:pt x="6337415" y="972315"/>
                </a:lnTo>
                <a:lnTo>
                  <a:pt x="6337415" y="5884192"/>
                </a:lnTo>
                <a:lnTo>
                  <a:pt x="6072084" y="6343350"/>
                </a:lnTo>
                <a:cubicBezTo>
                  <a:pt x="5889699" y="6661756"/>
                  <a:pt x="5552745" y="6856506"/>
                  <a:pt x="5184883" y="6856506"/>
                </a:cubicBezTo>
                <a:lnTo>
                  <a:pt x="2411986" y="6856506"/>
                </a:lnTo>
                <a:cubicBezTo>
                  <a:pt x="2047213" y="6856506"/>
                  <a:pt x="1707170" y="6661756"/>
                  <a:pt x="1524785" y="6343350"/>
                </a:cubicBezTo>
                <a:lnTo>
                  <a:pt x="136790" y="3941411"/>
                </a:lnTo>
                <a:cubicBezTo>
                  <a:pt x="-45596" y="3623005"/>
                  <a:pt x="-45596" y="3233501"/>
                  <a:pt x="136790" y="2915099"/>
                </a:cubicBezTo>
                <a:lnTo>
                  <a:pt x="1524785" y="513156"/>
                </a:lnTo>
                <a:cubicBezTo>
                  <a:pt x="1707170" y="194754"/>
                  <a:pt x="2047213" y="0"/>
                  <a:pt x="2415079" y="0"/>
                </a:cubicBezTo>
                <a:close/>
              </a:path>
            </a:pathLst>
          </a:cu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defTabSz="1219170"/>
            <a:endParaRPr lang="en-US" sz="2701">
              <a:solidFill>
                <a:prstClr val="black"/>
              </a:solidFill>
            </a:endParaRPr>
          </a:p>
        </p:txBody>
      </p:sp>
      <p:sp>
        <p:nvSpPr>
          <p:cNvPr id="4" name="Freeform: Shape 3">
            <a:extLst>
              <a:ext uri="{FF2B5EF4-FFF2-40B4-BE49-F238E27FC236}">
                <a16:creationId xmlns:a16="http://schemas.microsoft.com/office/drawing/2014/main" id="{9F1CCBC8-2DEC-4648-8372-311676E798CC}"/>
              </a:ext>
            </a:extLst>
          </p:cNvPr>
          <p:cNvSpPr/>
          <p:nvPr userDrawn="1"/>
        </p:nvSpPr>
        <p:spPr>
          <a:xfrm>
            <a:off x="5085741" y="0"/>
            <a:ext cx="6017203" cy="6856507"/>
          </a:xfrm>
          <a:custGeom>
            <a:avLst/>
            <a:gdLst>
              <a:gd name="connsiteX0" fmla="*/ 2415079 w 6017203"/>
              <a:gd name="connsiteY0" fmla="*/ 0 h 6856506"/>
              <a:gd name="connsiteX1" fmla="*/ 5187972 w 6017203"/>
              <a:gd name="connsiteY1" fmla="*/ 0 h 6856506"/>
              <a:gd name="connsiteX2" fmla="*/ 5997706 w 6017203"/>
              <a:gd name="connsiteY2" fmla="*/ 399690 h 6856506"/>
              <a:gd name="connsiteX3" fmla="*/ 6017203 w 6017203"/>
              <a:gd name="connsiteY3" fmla="*/ 429434 h 6856506"/>
              <a:gd name="connsiteX4" fmla="*/ 6017203 w 6017203"/>
              <a:gd name="connsiteY4" fmla="*/ 6425941 h 6856506"/>
              <a:gd name="connsiteX5" fmla="*/ 5996686 w 6017203"/>
              <a:gd name="connsiteY5" fmla="*/ 6456817 h 6856506"/>
              <a:gd name="connsiteX6" fmla="*/ 5184883 w 6017203"/>
              <a:gd name="connsiteY6" fmla="*/ 6856506 h 6856506"/>
              <a:gd name="connsiteX7" fmla="*/ 2411986 w 6017203"/>
              <a:gd name="connsiteY7" fmla="*/ 6856506 h 6856506"/>
              <a:gd name="connsiteX8" fmla="*/ 1524785 w 6017203"/>
              <a:gd name="connsiteY8" fmla="*/ 6343350 h 6856506"/>
              <a:gd name="connsiteX9" fmla="*/ 136790 w 6017203"/>
              <a:gd name="connsiteY9" fmla="*/ 3941411 h 6856506"/>
              <a:gd name="connsiteX10" fmla="*/ 136790 w 6017203"/>
              <a:gd name="connsiteY10" fmla="*/ 2915099 h 6856506"/>
              <a:gd name="connsiteX11" fmla="*/ 1524785 w 6017203"/>
              <a:gd name="connsiteY11" fmla="*/ 513156 h 6856506"/>
              <a:gd name="connsiteX12" fmla="*/ 2415079 w 6017203"/>
              <a:gd name="connsiteY12" fmla="*/ 0 h 6856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7203" h="6856506">
                <a:moveTo>
                  <a:pt x="2415079" y="0"/>
                </a:moveTo>
                <a:lnTo>
                  <a:pt x="5187972" y="0"/>
                </a:lnTo>
                <a:cubicBezTo>
                  <a:pt x="5509856" y="0"/>
                  <a:pt x="5808068" y="149109"/>
                  <a:pt x="5997706" y="399690"/>
                </a:cubicBezTo>
                <a:lnTo>
                  <a:pt x="6017203" y="429434"/>
                </a:lnTo>
                <a:lnTo>
                  <a:pt x="6017203" y="6425941"/>
                </a:lnTo>
                <a:lnTo>
                  <a:pt x="5996686" y="6456817"/>
                </a:lnTo>
                <a:cubicBezTo>
                  <a:pt x="5804978" y="6707401"/>
                  <a:pt x="5506762" y="6856506"/>
                  <a:pt x="5184883" y="6856506"/>
                </a:cubicBezTo>
                <a:lnTo>
                  <a:pt x="2411986" y="6856506"/>
                </a:lnTo>
                <a:cubicBezTo>
                  <a:pt x="2047213" y="6856506"/>
                  <a:pt x="1707170" y="6661756"/>
                  <a:pt x="1524785" y="6343350"/>
                </a:cubicBezTo>
                <a:lnTo>
                  <a:pt x="136790" y="3941411"/>
                </a:lnTo>
                <a:cubicBezTo>
                  <a:pt x="-45596" y="3623005"/>
                  <a:pt x="-45596" y="3233501"/>
                  <a:pt x="136790" y="2915099"/>
                </a:cubicBezTo>
                <a:lnTo>
                  <a:pt x="1524785" y="513156"/>
                </a:lnTo>
                <a:cubicBezTo>
                  <a:pt x="1707170" y="194754"/>
                  <a:pt x="2047213" y="0"/>
                  <a:pt x="2415079" y="0"/>
                </a:cubicBezTo>
                <a:close/>
              </a:path>
            </a:pathLst>
          </a:custGeom>
          <a:solidFill>
            <a:schemeClr val="accent2"/>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defTabSz="1219170"/>
            <a:endParaRPr lang="en-US" sz="2701">
              <a:solidFill>
                <a:prstClr val="black"/>
              </a:solidFill>
            </a:endParaRPr>
          </a:p>
        </p:txBody>
      </p:sp>
      <p:sp>
        <p:nvSpPr>
          <p:cNvPr id="62" name="Picture Placeholder 61">
            <a:extLst>
              <a:ext uri="{FF2B5EF4-FFF2-40B4-BE49-F238E27FC236}">
                <a16:creationId xmlns:a16="http://schemas.microsoft.com/office/drawing/2014/main" id="{E7A5EAFD-E3F5-4EE4-BEE8-EDCA0F3D20A8}"/>
              </a:ext>
            </a:extLst>
          </p:cNvPr>
          <p:cNvSpPr>
            <a:spLocks noGrp="1"/>
          </p:cNvSpPr>
          <p:nvPr>
            <p:ph type="pic" idx="1" hasCustomPrompt="1"/>
          </p:nvPr>
        </p:nvSpPr>
        <p:spPr>
          <a:xfrm>
            <a:off x="6011684" y="1"/>
            <a:ext cx="6180317" cy="6856499"/>
          </a:xfrm>
          <a:custGeom>
            <a:avLst/>
            <a:gdLst>
              <a:gd name="connsiteX0" fmla="*/ 2415079 w 6180317"/>
              <a:gd name="connsiteY0" fmla="*/ 0 h 6856499"/>
              <a:gd name="connsiteX1" fmla="*/ 6180317 w 6180317"/>
              <a:gd name="connsiteY1" fmla="*/ 1 h 6856499"/>
              <a:gd name="connsiteX2" fmla="*/ 6180317 w 6180317"/>
              <a:gd name="connsiteY2" fmla="*/ 6856499 h 6856499"/>
              <a:gd name="connsiteX3" fmla="*/ 2411986 w 6180317"/>
              <a:gd name="connsiteY3" fmla="*/ 6856498 h 6856499"/>
              <a:gd name="connsiteX4" fmla="*/ 1524785 w 6180317"/>
              <a:gd name="connsiteY4" fmla="*/ 6343343 h 6856499"/>
              <a:gd name="connsiteX5" fmla="*/ 136790 w 6180317"/>
              <a:gd name="connsiteY5" fmla="*/ 3941406 h 6856499"/>
              <a:gd name="connsiteX6" fmla="*/ 136790 w 6180317"/>
              <a:gd name="connsiteY6" fmla="*/ 2915095 h 6856499"/>
              <a:gd name="connsiteX7" fmla="*/ 1524785 w 6180317"/>
              <a:gd name="connsiteY7" fmla="*/ 513155 h 6856499"/>
              <a:gd name="connsiteX8" fmla="*/ 2415079 w 6180317"/>
              <a:gd name="connsiteY8" fmla="*/ 0 h 685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80317" h="6856499">
                <a:moveTo>
                  <a:pt x="2415079" y="0"/>
                </a:moveTo>
                <a:lnTo>
                  <a:pt x="6180317" y="1"/>
                </a:lnTo>
                <a:lnTo>
                  <a:pt x="6180317" y="6856499"/>
                </a:lnTo>
                <a:lnTo>
                  <a:pt x="2411986" y="6856498"/>
                </a:lnTo>
                <a:cubicBezTo>
                  <a:pt x="2047213" y="6856498"/>
                  <a:pt x="1707170" y="6661748"/>
                  <a:pt x="1524785" y="6343343"/>
                </a:cubicBezTo>
                <a:lnTo>
                  <a:pt x="136790" y="3941406"/>
                </a:lnTo>
                <a:cubicBezTo>
                  <a:pt x="-45596" y="3623001"/>
                  <a:pt x="-45596" y="3233498"/>
                  <a:pt x="136790" y="2915095"/>
                </a:cubicBezTo>
                <a:lnTo>
                  <a:pt x="1524785" y="513155"/>
                </a:lnTo>
                <a:cubicBezTo>
                  <a:pt x="1707170" y="194753"/>
                  <a:pt x="2047213" y="0"/>
                  <a:pt x="2415079" y="0"/>
                </a:cubicBezTo>
                <a:close/>
              </a:path>
            </a:pathLst>
          </a:cu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ctr" anchorCtr="0" compatLnSpc="1">
            <a:prstTxWarp prst="textNoShape">
              <a:avLst/>
            </a:prstTxWarp>
            <a:noAutofit/>
          </a:bodyPr>
          <a:lstStyle>
            <a:lvl1pPr marL="0" indent="0" algn="ctr">
              <a:buNone/>
              <a:defRPr lang="ko-KR" altLang="en-US" sz="2701" dirty="0"/>
            </a:lvl1pPr>
          </a:lstStyle>
          <a:p>
            <a:pPr marL="0" lvl="0" algn="ctr"/>
            <a:r>
              <a:rPr lang="en-US" altLang="ko-KR" dirty="0"/>
              <a:t>Your Picture Here and</a:t>
            </a:r>
            <a:r>
              <a:rPr lang="ko-KR" altLang="en-US" dirty="0"/>
              <a:t> </a:t>
            </a:r>
            <a:r>
              <a:rPr lang="en-US" altLang="ko-KR" dirty="0"/>
              <a:t>Send to Back</a:t>
            </a:r>
            <a:endParaRPr lang="ko-KR" altLang="en-US" dirty="0"/>
          </a:p>
        </p:txBody>
      </p:sp>
    </p:spTree>
    <p:extLst>
      <p:ext uri="{BB962C8B-B14F-4D97-AF65-F5344CB8AC3E}">
        <p14:creationId xmlns:p14="http://schemas.microsoft.com/office/powerpoint/2010/main" val="4210303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E4C200A-24A8-43AD-A980-E284C50657FD}"/>
              </a:ext>
            </a:extLst>
          </p:cNvPr>
          <p:cNvSpPr>
            <a:spLocks noGrp="1"/>
          </p:cNvSpPr>
          <p:nvPr>
            <p:ph type="pic" idx="1" hasCustomPrompt="1"/>
          </p:nvPr>
        </p:nvSpPr>
        <p:spPr>
          <a:xfrm>
            <a:off x="0" y="0"/>
            <a:ext cx="6113635" cy="6858000"/>
          </a:xfrm>
          <a:custGeom>
            <a:avLst/>
            <a:gdLst>
              <a:gd name="connsiteX0" fmla="*/ 0 w 3658111"/>
              <a:gd name="connsiteY0" fmla="*/ 0 h 6858000"/>
              <a:gd name="connsiteX1" fmla="*/ 3658111 w 3658111"/>
              <a:gd name="connsiteY1" fmla="*/ 0 h 6858000"/>
              <a:gd name="connsiteX2" fmla="*/ 3658111 w 3658111"/>
              <a:gd name="connsiteY2" fmla="*/ 6858000 h 6858000"/>
              <a:gd name="connsiteX3" fmla="*/ 0 w 3658111"/>
              <a:gd name="connsiteY3" fmla="*/ 6858000 h 6858000"/>
              <a:gd name="connsiteX4" fmla="*/ 0 w 3658111"/>
              <a:gd name="connsiteY4" fmla="*/ 0 h 6858000"/>
              <a:gd name="connsiteX0" fmla="*/ 0 w 6113634"/>
              <a:gd name="connsiteY0" fmla="*/ 0 h 6878548"/>
              <a:gd name="connsiteX1" fmla="*/ 3658111 w 6113634"/>
              <a:gd name="connsiteY1" fmla="*/ 0 h 6878548"/>
              <a:gd name="connsiteX2" fmla="*/ 6113634 w 6113634"/>
              <a:gd name="connsiteY2" fmla="*/ 6878548 h 6878548"/>
              <a:gd name="connsiteX3" fmla="*/ 0 w 6113634"/>
              <a:gd name="connsiteY3" fmla="*/ 6858000 h 6878548"/>
              <a:gd name="connsiteX4" fmla="*/ 0 w 6113634"/>
              <a:gd name="connsiteY4" fmla="*/ 0 h 6878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3634" h="6878548">
                <a:moveTo>
                  <a:pt x="0" y="0"/>
                </a:moveTo>
                <a:lnTo>
                  <a:pt x="3658111" y="0"/>
                </a:lnTo>
                <a:lnTo>
                  <a:pt x="6113634" y="6878548"/>
                </a:lnTo>
                <a:lnTo>
                  <a:pt x="0" y="6858000"/>
                </a:lnTo>
                <a:lnTo>
                  <a:pt x="0" y="0"/>
                </a:lnTo>
                <a:close/>
              </a:path>
            </a:pathLst>
          </a:custGeom>
          <a:solidFill>
            <a:schemeClr val="bg1">
              <a:lumMod val="95000"/>
            </a:schemeClr>
          </a:solidFill>
          <a:ln w="50800">
            <a:noFill/>
          </a:ln>
          <a:effectLst>
            <a:outerShdw blurRad="50800" dist="38100" algn="l" rotWithShape="0">
              <a:prstClr val="black">
                <a:alpha val="40000"/>
              </a:prstClr>
            </a:outerShdw>
          </a:effectLst>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90479142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7D5CD35A-2A51-47DD-8590-C25AD44DBD7D}"/>
              </a:ext>
            </a:extLst>
          </p:cNvPr>
          <p:cNvSpPr>
            <a:spLocks noGrp="1"/>
          </p:cNvSpPr>
          <p:nvPr>
            <p:ph type="pic" idx="1" hasCustomPrompt="1"/>
          </p:nvPr>
        </p:nvSpPr>
        <p:spPr>
          <a:xfrm>
            <a:off x="-1" y="2"/>
            <a:ext cx="9258300" cy="5640313"/>
          </a:xfrm>
          <a:custGeom>
            <a:avLst/>
            <a:gdLst>
              <a:gd name="connsiteX0" fmla="*/ 0 w 9258300"/>
              <a:gd name="connsiteY0" fmla="*/ 0 h 5640313"/>
              <a:gd name="connsiteX1" fmla="*/ 7013091 w 9258300"/>
              <a:gd name="connsiteY1" fmla="*/ 0 h 5640313"/>
              <a:gd name="connsiteX2" fmla="*/ 7324470 w 9258300"/>
              <a:gd name="connsiteY2" fmla="*/ 37023 h 5640313"/>
              <a:gd name="connsiteX3" fmla="*/ 8868075 w 9258300"/>
              <a:gd name="connsiteY3" fmla="*/ 500361 h 5640313"/>
              <a:gd name="connsiteX4" fmla="*/ 8997708 w 9258300"/>
              <a:gd name="connsiteY4" fmla="*/ 601188 h 5640313"/>
              <a:gd name="connsiteX5" fmla="*/ 9172240 w 9258300"/>
              <a:gd name="connsiteY5" fmla="*/ 811026 h 5640313"/>
              <a:gd name="connsiteX6" fmla="*/ 9227368 w 9258300"/>
              <a:gd name="connsiteY6" fmla="*/ 921522 h 5640313"/>
              <a:gd name="connsiteX7" fmla="*/ 9258300 w 9258300"/>
              <a:gd name="connsiteY7" fmla="*/ 1095376 h 5640313"/>
              <a:gd name="connsiteX8" fmla="*/ 383700 w 9258300"/>
              <a:gd name="connsiteY8" fmla="*/ 5404804 h 5640313"/>
              <a:gd name="connsiteX9" fmla="*/ 0 w 9258300"/>
              <a:gd name="connsiteY9" fmla="*/ 5640313 h 5640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58300" h="5640313">
                <a:moveTo>
                  <a:pt x="0" y="0"/>
                </a:moveTo>
                <a:lnTo>
                  <a:pt x="7013091" y="0"/>
                </a:lnTo>
                <a:lnTo>
                  <a:pt x="7324470" y="37023"/>
                </a:lnTo>
                <a:cubicBezTo>
                  <a:pt x="7947501" y="121817"/>
                  <a:pt x="8511930" y="266553"/>
                  <a:pt x="8868075" y="500361"/>
                </a:cubicBezTo>
                <a:lnTo>
                  <a:pt x="8997708" y="601188"/>
                </a:lnTo>
                <a:lnTo>
                  <a:pt x="9172240" y="811026"/>
                </a:lnTo>
                <a:lnTo>
                  <a:pt x="9227368" y="921522"/>
                </a:lnTo>
                <a:cubicBezTo>
                  <a:pt x="9245774" y="976549"/>
                  <a:pt x="9256316" y="1034456"/>
                  <a:pt x="9258300" y="1095376"/>
                </a:cubicBezTo>
                <a:cubicBezTo>
                  <a:pt x="9258299" y="2714776"/>
                  <a:pt x="4656211" y="2868181"/>
                  <a:pt x="383700" y="5404804"/>
                </a:cubicBezTo>
                <a:lnTo>
                  <a:pt x="0" y="5640313"/>
                </a:lnTo>
                <a:close/>
              </a:path>
            </a:pathLst>
          </a:custGeom>
          <a:solidFill>
            <a:schemeClr val="bg1">
              <a:lumMod val="95000"/>
            </a:schemeClr>
          </a:solidFill>
          <a:ln w="50800">
            <a:noFill/>
          </a:ln>
          <a:effectLst>
            <a:outerShdw blurRad="50800" dist="38100" algn="l" rotWithShape="0">
              <a:prstClr val="black">
                <a:alpha val="40000"/>
              </a:prstClr>
            </a:outerShdw>
          </a:effectLst>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71402452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2" name="그림 개체 틀 3">
            <a:extLst>
              <a:ext uri="{FF2B5EF4-FFF2-40B4-BE49-F238E27FC236}">
                <a16:creationId xmlns:a16="http://schemas.microsoft.com/office/drawing/2014/main" id="{85E82A15-1989-4CB4-94AD-099C5BEDB3EA}"/>
              </a:ext>
            </a:extLst>
          </p:cNvPr>
          <p:cNvSpPr>
            <a:spLocks noGrp="1"/>
          </p:cNvSpPr>
          <p:nvPr>
            <p:ph type="pic" idx="1" hasCustomPrompt="1"/>
          </p:nvPr>
        </p:nvSpPr>
        <p:spPr>
          <a:xfrm>
            <a:off x="5344565" y="130767"/>
            <a:ext cx="6758507" cy="6596468"/>
          </a:xfrm>
          <a:custGeom>
            <a:avLst/>
            <a:gdLst>
              <a:gd name="connsiteX0" fmla="*/ 4271471 w 6758506"/>
              <a:gd name="connsiteY0" fmla="*/ 0 h 6596467"/>
              <a:gd name="connsiteX1" fmla="*/ 4351667 w 6758506"/>
              <a:gd name="connsiteY1" fmla="*/ 113994 h 6596467"/>
              <a:gd name="connsiteX2" fmla="*/ 4275691 w 6758506"/>
              <a:gd name="connsiteY2" fmla="*/ 417977 h 6596467"/>
              <a:gd name="connsiteX3" fmla="*/ 4225042 w 6758506"/>
              <a:gd name="connsiteY3" fmla="*/ 451753 h 6596467"/>
              <a:gd name="connsiteX4" fmla="*/ 4212379 w 6758506"/>
              <a:gd name="connsiteY4" fmla="*/ 396867 h 6596467"/>
              <a:gd name="connsiteX5" fmla="*/ 4220821 w 6758506"/>
              <a:gd name="connsiteY5" fmla="*/ 337759 h 6596467"/>
              <a:gd name="connsiteX6" fmla="*/ 4106859 w 6758506"/>
              <a:gd name="connsiteY6" fmla="*/ 557302 h 6596467"/>
              <a:gd name="connsiteX7" fmla="*/ 4165949 w 6758506"/>
              <a:gd name="connsiteY7" fmla="*/ 481307 h 6596467"/>
              <a:gd name="connsiteX8" fmla="*/ 4195495 w 6758506"/>
              <a:gd name="connsiteY8" fmla="*/ 464419 h 6596467"/>
              <a:gd name="connsiteX9" fmla="*/ 4229262 w 6758506"/>
              <a:gd name="connsiteY9" fmla="*/ 493972 h 6596467"/>
              <a:gd name="connsiteX10" fmla="*/ 4208158 w 6758506"/>
              <a:gd name="connsiteY10" fmla="*/ 515083 h 6596467"/>
              <a:gd name="connsiteX11" fmla="*/ 4191275 w 6758506"/>
              <a:gd name="connsiteY11" fmla="*/ 553079 h 6596467"/>
              <a:gd name="connsiteX12" fmla="*/ 4195495 w 6758506"/>
              <a:gd name="connsiteY12" fmla="*/ 650185 h 6596467"/>
              <a:gd name="connsiteX13" fmla="*/ 4161729 w 6758506"/>
              <a:gd name="connsiteY13" fmla="*/ 667074 h 6596467"/>
              <a:gd name="connsiteX14" fmla="*/ 4140625 w 6758506"/>
              <a:gd name="connsiteY14" fmla="*/ 688184 h 6596467"/>
              <a:gd name="connsiteX15" fmla="*/ 4187055 w 6758506"/>
              <a:gd name="connsiteY15" fmla="*/ 789510 h 6596467"/>
              <a:gd name="connsiteX16" fmla="*/ 4195495 w 6758506"/>
              <a:gd name="connsiteY16" fmla="*/ 793733 h 6596467"/>
              <a:gd name="connsiteX17" fmla="*/ 4199718 w 6758506"/>
              <a:gd name="connsiteY17" fmla="*/ 747291 h 6596467"/>
              <a:gd name="connsiteX18" fmla="*/ 4220821 w 6758506"/>
              <a:gd name="connsiteY18" fmla="*/ 721960 h 6596467"/>
              <a:gd name="connsiteX19" fmla="*/ 4237705 w 6758506"/>
              <a:gd name="connsiteY19" fmla="*/ 743069 h 6596467"/>
              <a:gd name="connsiteX20" fmla="*/ 4220821 w 6758506"/>
              <a:gd name="connsiteY20" fmla="*/ 903504 h 6596467"/>
              <a:gd name="connsiteX21" fmla="*/ 4330561 w 6758506"/>
              <a:gd name="connsiteY21" fmla="*/ 810621 h 6596467"/>
              <a:gd name="connsiteX22" fmla="*/ 4339004 w 6758506"/>
              <a:gd name="connsiteY22" fmla="*/ 785290 h 6596467"/>
              <a:gd name="connsiteX23" fmla="*/ 4385434 w 6758506"/>
              <a:gd name="connsiteY23" fmla="*/ 675519 h 6596467"/>
              <a:gd name="connsiteX24" fmla="*/ 4562707 w 6758506"/>
              <a:gd name="connsiteY24" fmla="*/ 531971 h 6596467"/>
              <a:gd name="connsiteX25" fmla="*/ 4626019 w 6758506"/>
              <a:gd name="connsiteY25" fmla="*/ 548859 h 6596467"/>
              <a:gd name="connsiteX26" fmla="*/ 4672449 w 6758506"/>
              <a:gd name="connsiteY26" fmla="*/ 709292 h 6596467"/>
              <a:gd name="connsiteX27" fmla="*/ 4710435 w 6758506"/>
              <a:gd name="connsiteY27" fmla="*/ 781068 h 6596467"/>
              <a:gd name="connsiteX28" fmla="*/ 4718878 w 6758506"/>
              <a:gd name="connsiteY28" fmla="*/ 882396 h 6596467"/>
              <a:gd name="connsiteX29" fmla="*/ 4710435 w 6758506"/>
              <a:gd name="connsiteY29" fmla="*/ 962611 h 6596467"/>
              <a:gd name="connsiteX30" fmla="*/ 4799074 w 6758506"/>
              <a:gd name="connsiteY30" fmla="*/ 941503 h 6596467"/>
              <a:gd name="connsiteX31" fmla="*/ 4997451 w 6758506"/>
              <a:gd name="connsiteY31" fmla="*/ 793733 h 6596467"/>
              <a:gd name="connsiteX32" fmla="*/ 5048100 w 6758506"/>
              <a:gd name="connsiteY32" fmla="*/ 810621 h 6596467"/>
              <a:gd name="connsiteX33" fmla="*/ 5064983 w 6758506"/>
              <a:gd name="connsiteY33" fmla="*/ 835952 h 6596467"/>
              <a:gd name="connsiteX34" fmla="*/ 5073427 w 6758506"/>
              <a:gd name="connsiteY34" fmla="*/ 954169 h 6596467"/>
              <a:gd name="connsiteX35" fmla="*/ 4887711 w 6758506"/>
              <a:gd name="connsiteY35" fmla="*/ 1063940 h 6596467"/>
              <a:gd name="connsiteX36" fmla="*/ 4862385 w 6758506"/>
              <a:gd name="connsiteY36" fmla="*/ 1101939 h 6596467"/>
              <a:gd name="connsiteX37" fmla="*/ 4790631 w 6758506"/>
              <a:gd name="connsiteY37" fmla="*/ 1131492 h 6596467"/>
              <a:gd name="connsiteX38" fmla="*/ 4756865 w 6758506"/>
              <a:gd name="connsiteY38" fmla="*/ 1131492 h 6596467"/>
              <a:gd name="connsiteX39" fmla="*/ 4761085 w 6758506"/>
              <a:gd name="connsiteY39" fmla="*/ 1161046 h 6596467"/>
              <a:gd name="connsiteX40" fmla="*/ 4756865 w 6758506"/>
              <a:gd name="connsiteY40" fmla="*/ 1199045 h 6596467"/>
              <a:gd name="connsiteX41" fmla="*/ 4765305 w 6758506"/>
              <a:gd name="connsiteY41" fmla="*/ 1237041 h 6596467"/>
              <a:gd name="connsiteX42" fmla="*/ 4697772 w 6758506"/>
              <a:gd name="connsiteY42" fmla="*/ 1304593 h 6596467"/>
              <a:gd name="connsiteX43" fmla="*/ 4693552 w 6758506"/>
              <a:gd name="connsiteY43" fmla="*/ 1359480 h 6596467"/>
              <a:gd name="connsiteX44" fmla="*/ 4773748 w 6758506"/>
              <a:gd name="connsiteY44" fmla="*/ 1372146 h 6596467"/>
              <a:gd name="connsiteX45" fmla="*/ 4866607 w 6758506"/>
              <a:gd name="connsiteY45" fmla="*/ 1308816 h 6596467"/>
              <a:gd name="connsiteX46" fmla="*/ 4997451 w 6758506"/>
              <a:gd name="connsiteY46" fmla="*/ 1177934 h 6596467"/>
              <a:gd name="connsiteX47" fmla="*/ 5170505 w 6758506"/>
              <a:gd name="connsiteY47" fmla="*/ 1025944 h 6596467"/>
              <a:gd name="connsiteX48" fmla="*/ 5208493 w 6758506"/>
              <a:gd name="connsiteY48" fmla="*/ 1017498 h 6596467"/>
              <a:gd name="connsiteX49" fmla="*/ 5242259 w 6758506"/>
              <a:gd name="connsiteY49" fmla="*/ 979500 h 6596467"/>
              <a:gd name="connsiteX50" fmla="*/ 5259142 w 6758506"/>
              <a:gd name="connsiteY50" fmla="*/ 954169 h 6596467"/>
              <a:gd name="connsiteX51" fmla="*/ 5440637 w 6758506"/>
              <a:gd name="connsiteY51" fmla="*/ 810621 h 6596467"/>
              <a:gd name="connsiteX52" fmla="*/ 5693886 w 6758506"/>
              <a:gd name="connsiteY52" fmla="*/ 595301 h 6596467"/>
              <a:gd name="connsiteX53" fmla="*/ 5740315 w 6758506"/>
              <a:gd name="connsiteY53" fmla="*/ 565745 h 6596467"/>
              <a:gd name="connsiteX54" fmla="*/ 5778303 w 6758506"/>
              <a:gd name="connsiteY54" fmla="*/ 620632 h 6596467"/>
              <a:gd name="connsiteX55" fmla="*/ 5795185 w 6758506"/>
              <a:gd name="connsiteY55" fmla="*/ 751514 h 6596467"/>
              <a:gd name="connsiteX56" fmla="*/ 5731873 w 6758506"/>
              <a:gd name="connsiteY56" fmla="*/ 848620 h 6596467"/>
              <a:gd name="connsiteX57" fmla="*/ 5698107 w 6758506"/>
              <a:gd name="connsiteY57" fmla="*/ 869728 h 6596467"/>
              <a:gd name="connsiteX58" fmla="*/ 5609470 w 6758506"/>
              <a:gd name="connsiteY58" fmla="*/ 924615 h 6596467"/>
              <a:gd name="connsiteX59" fmla="*/ 5605249 w 6758506"/>
              <a:gd name="connsiteY59" fmla="*/ 979500 h 6596467"/>
              <a:gd name="connsiteX60" fmla="*/ 5609470 w 6758506"/>
              <a:gd name="connsiteY60" fmla="*/ 1009055 h 6596467"/>
              <a:gd name="connsiteX61" fmla="*/ 5575703 w 6758506"/>
              <a:gd name="connsiteY61" fmla="*/ 1004833 h 6596467"/>
              <a:gd name="connsiteX62" fmla="*/ 5512391 w 6758506"/>
              <a:gd name="connsiteY62" fmla="*/ 1025944 h 6596467"/>
              <a:gd name="connsiteX63" fmla="*/ 5373105 w 6758506"/>
              <a:gd name="connsiteY63" fmla="*/ 1232818 h 6596467"/>
              <a:gd name="connsiteX64" fmla="*/ 5322455 w 6758506"/>
              <a:gd name="connsiteY64" fmla="*/ 1329924 h 6596467"/>
              <a:gd name="connsiteX65" fmla="*/ 5330895 w 6758506"/>
              <a:gd name="connsiteY65" fmla="*/ 1351035 h 6596467"/>
              <a:gd name="connsiteX66" fmla="*/ 5381545 w 6758506"/>
              <a:gd name="connsiteY66" fmla="*/ 1359480 h 6596467"/>
              <a:gd name="connsiteX67" fmla="*/ 5402651 w 6758506"/>
              <a:gd name="connsiteY67" fmla="*/ 1329924 h 6596467"/>
              <a:gd name="connsiteX68" fmla="*/ 5427975 w 6758506"/>
              <a:gd name="connsiteY68" fmla="*/ 1275040 h 6596467"/>
              <a:gd name="connsiteX69" fmla="*/ 5601029 w 6758506"/>
              <a:gd name="connsiteY69" fmla="*/ 1131492 h 6596467"/>
              <a:gd name="connsiteX70" fmla="*/ 5647457 w 6758506"/>
              <a:gd name="connsiteY70" fmla="*/ 1123047 h 6596467"/>
              <a:gd name="connsiteX71" fmla="*/ 5723433 w 6758506"/>
              <a:gd name="connsiteY71" fmla="*/ 1097716 h 6596467"/>
              <a:gd name="connsiteX72" fmla="*/ 5820511 w 6758506"/>
              <a:gd name="connsiteY72" fmla="*/ 1101939 h 6596467"/>
              <a:gd name="connsiteX73" fmla="*/ 5850058 w 6758506"/>
              <a:gd name="connsiteY73" fmla="*/ 1101939 h 6596467"/>
              <a:gd name="connsiteX74" fmla="*/ 5972461 w 6758506"/>
              <a:gd name="connsiteY74" fmla="*/ 996388 h 6596467"/>
              <a:gd name="connsiteX75" fmla="*/ 6213047 w 6758506"/>
              <a:gd name="connsiteY75" fmla="*/ 768402 h 6596467"/>
              <a:gd name="connsiteX76" fmla="*/ 6390322 w 6758506"/>
              <a:gd name="connsiteY76" fmla="*/ 620632 h 6596467"/>
              <a:gd name="connsiteX77" fmla="*/ 6424089 w 6758506"/>
              <a:gd name="connsiteY77" fmla="*/ 569968 h 6596467"/>
              <a:gd name="connsiteX78" fmla="*/ 6487401 w 6758506"/>
              <a:gd name="connsiteY78" fmla="*/ 527749 h 6596467"/>
              <a:gd name="connsiteX79" fmla="*/ 6512725 w 6758506"/>
              <a:gd name="connsiteY79" fmla="*/ 510861 h 6596467"/>
              <a:gd name="connsiteX80" fmla="*/ 6567597 w 6758506"/>
              <a:gd name="connsiteY80" fmla="*/ 409532 h 6596467"/>
              <a:gd name="connsiteX81" fmla="*/ 6630910 w 6758506"/>
              <a:gd name="connsiteY81" fmla="*/ 354648 h 6596467"/>
              <a:gd name="connsiteX82" fmla="*/ 6694221 w 6758506"/>
              <a:gd name="connsiteY82" fmla="*/ 384201 h 6596467"/>
              <a:gd name="connsiteX83" fmla="*/ 6706883 w 6758506"/>
              <a:gd name="connsiteY83" fmla="*/ 413755 h 6596467"/>
              <a:gd name="connsiteX84" fmla="*/ 6744870 w 6758506"/>
              <a:gd name="connsiteY84" fmla="*/ 519303 h 6596467"/>
              <a:gd name="connsiteX85" fmla="*/ 6576037 w 6758506"/>
              <a:gd name="connsiteY85" fmla="*/ 721960 h 6596467"/>
              <a:gd name="connsiteX86" fmla="*/ 6525388 w 6758506"/>
              <a:gd name="connsiteY86" fmla="*/ 768402 h 6596467"/>
              <a:gd name="connsiteX87" fmla="*/ 6343893 w 6758506"/>
              <a:gd name="connsiteY87" fmla="*/ 1021721 h 6596467"/>
              <a:gd name="connsiteX88" fmla="*/ 6293243 w 6758506"/>
              <a:gd name="connsiteY88" fmla="*/ 1165269 h 6596467"/>
              <a:gd name="connsiteX89" fmla="*/ 6267919 w 6758506"/>
              <a:gd name="connsiteY89" fmla="*/ 1224376 h 6596467"/>
              <a:gd name="connsiteX90" fmla="*/ 6263697 w 6758506"/>
              <a:gd name="connsiteY90" fmla="*/ 1245486 h 6596467"/>
              <a:gd name="connsiteX91" fmla="*/ 6284802 w 6758506"/>
              <a:gd name="connsiteY91" fmla="*/ 1245486 h 6596467"/>
              <a:gd name="connsiteX92" fmla="*/ 6436751 w 6758506"/>
              <a:gd name="connsiteY92" fmla="*/ 1110382 h 6596467"/>
              <a:gd name="connsiteX93" fmla="*/ 6618247 w 6758506"/>
              <a:gd name="connsiteY93" fmla="*/ 869728 h 6596467"/>
              <a:gd name="connsiteX94" fmla="*/ 6626687 w 6758506"/>
              <a:gd name="connsiteY94" fmla="*/ 857063 h 6596467"/>
              <a:gd name="connsiteX95" fmla="*/ 6694221 w 6758506"/>
              <a:gd name="connsiteY95" fmla="*/ 827509 h 6596467"/>
              <a:gd name="connsiteX96" fmla="*/ 6698443 w 6758506"/>
              <a:gd name="connsiteY96" fmla="*/ 903504 h 6596467"/>
              <a:gd name="connsiteX97" fmla="*/ 6639351 w 6758506"/>
              <a:gd name="connsiteY97" fmla="*/ 1000610 h 6596467"/>
              <a:gd name="connsiteX98" fmla="*/ 6491621 w 6758506"/>
              <a:gd name="connsiteY98" fmla="*/ 1220153 h 6596467"/>
              <a:gd name="connsiteX99" fmla="*/ 6487401 w 6758506"/>
              <a:gd name="connsiteY99" fmla="*/ 1300371 h 6596467"/>
              <a:gd name="connsiteX100" fmla="*/ 6525388 w 6758506"/>
              <a:gd name="connsiteY100" fmla="*/ 1367923 h 6596467"/>
              <a:gd name="connsiteX101" fmla="*/ 6533831 w 6758506"/>
              <a:gd name="connsiteY101" fmla="*/ 1422810 h 6596467"/>
              <a:gd name="connsiteX102" fmla="*/ 6495841 w 6758506"/>
              <a:gd name="connsiteY102" fmla="*/ 1435475 h 6596467"/>
              <a:gd name="connsiteX103" fmla="*/ 6457855 w 6758506"/>
              <a:gd name="connsiteY103" fmla="*/ 1431253 h 6596467"/>
              <a:gd name="connsiteX104" fmla="*/ 6466297 w 6758506"/>
              <a:gd name="connsiteY104" fmla="*/ 1439696 h 6596467"/>
              <a:gd name="connsiteX105" fmla="*/ 6457855 w 6758506"/>
              <a:gd name="connsiteY105" fmla="*/ 1557912 h 6596467"/>
              <a:gd name="connsiteX106" fmla="*/ 6394542 w 6758506"/>
              <a:gd name="connsiteY106" fmla="*/ 1587466 h 6596467"/>
              <a:gd name="connsiteX107" fmla="*/ 6369219 w 6758506"/>
              <a:gd name="connsiteY107" fmla="*/ 1739458 h 6596467"/>
              <a:gd name="connsiteX108" fmla="*/ 6364998 w 6758506"/>
              <a:gd name="connsiteY108" fmla="*/ 1794343 h 6596467"/>
              <a:gd name="connsiteX109" fmla="*/ 6386101 w 6758506"/>
              <a:gd name="connsiteY109" fmla="*/ 1836562 h 6596467"/>
              <a:gd name="connsiteX110" fmla="*/ 6449415 w 6758506"/>
              <a:gd name="connsiteY110" fmla="*/ 1760567 h 6596467"/>
              <a:gd name="connsiteX111" fmla="*/ 6457855 w 6758506"/>
              <a:gd name="connsiteY111" fmla="*/ 1709903 h 6596467"/>
              <a:gd name="connsiteX112" fmla="*/ 6462075 w 6758506"/>
              <a:gd name="connsiteY112" fmla="*/ 1650796 h 6596467"/>
              <a:gd name="connsiteX113" fmla="*/ 6462075 w 6758506"/>
              <a:gd name="connsiteY113" fmla="*/ 1629685 h 6596467"/>
              <a:gd name="connsiteX114" fmla="*/ 6550714 w 6758506"/>
              <a:gd name="connsiteY114" fmla="*/ 1646573 h 6596467"/>
              <a:gd name="connsiteX115" fmla="*/ 6550714 w 6758506"/>
              <a:gd name="connsiteY115" fmla="*/ 1684572 h 6596467"/>
              <a:gd name="connsiteX116" fmla="*/ 6529608 w 6758506"/>
              <a:gd name="connsiteY116" fmla="*/ 1785900 h 6596467"/>
              <a:gd name="connsiteX117" fmla="*/ 6525388 w 6758506"/>
              <a:gd name="connsiteY117" fmla="*/ 1802788 h 6596467"/>
              <a:gd name="connsiteX118" fmla="*/ 6428309 w 6758506"/>
              <a:gd name="connsiteY118" fmla="*/ 2001220 h 6596467"/>
              <a:gd name="connsiteX119" fmla="*/ 6398765 w 6758506"/>
              <a:gd name="connsiteY119" fmla="*/ 2043439 h 6596467"/>
              <a:gd name="connsiteX120" fmla="*/ 6314346 w 6758506"/>
              <a:gd name="connsiteY120" fmla="*/ 2165879 h 6596467"/>
              <a:gd name="connsiteX121" fmla="*/ 6297463 w 6758506"/>
              <a:gd name="connsiteY121" fmla="*/ 2199655 h 6596467"/>
              <a:gd name="connsiteX122" fmla="*/ 6263697 w 6758506"/>
              <a:gd name="connsiteY122" fmla="*/ 2275650 h 6596467"/>
              <a:gd name="connsiteX123" fmla="*/ 6314346 w 6758506"/>
              <a:gd name="connsiteY123" fmla="*/ 2368533 h 6596467"/>
              <a:gd name="connsiteX124" fmla="*/ 6331229 w 6758506"/>
              <a:gd name="connsiteY124" fmla="*/ 2499415 h 6596467"/>
              <a:gd name="connsiteX125" fmla="*/ 6073761 w 6758506"/>
              <a:gd name="connsiteY125" fmla="*/ 2870948 h 6596467"/>
              <a:gd name="connsiteX126" fmla="*/ 5972461 w 6758506"/>
              <a:gd name="connsiteY126" fmla="*/ 2989165 h 6596467"/>
              <a:gd name="connsiteX127" fmla="*/ 5871161 w 6758506"/>
              <a:gd name="connsiteY127" fmla="*/ 3060938 h 6596467"/>
              <a:gd name="connsiteX128" fmla="*/ 5837395 w 6758506"/>
              <a:gd name="connsiteY128" fmla="*/ 3103159 h 6596467"/>
              <a:gd name="connsiteX129" fmla="*/ 5719213 w 6758506"/>
              <a:gd name="connsiteY129" fmla="*/ 3322702 h 6596467"/>
              <a:gd name="connsiteX130" fmla="*/ 5812069 w 6758506"/>
              <a:gd name="connsiteY130" fmla="*/ 3339590 h 6596467"/>
              <a:gd name="connsiteX131" fmla="*/ 5850058 w 6758506"/>
              <a:gd name="connsiteY131" fmla="*/ 3326924 h 6596467"/>
              <a:gd name="connsiteX132" fmla="*/ 5947135 w 6758506"/>
              <a:gd name="connsiteY132" fmla="*/ 3145378 h 6596467"/>
              <a:gd name="connsiteX133" fmla="*/ 6052657 w 6758506"/>
              <a:gd name="connsiteY133" fmla="*/ 3044049 h 6596467"/>
              <a:gd name="connsiteX134" fmla="*/ 6103307 w 6758506"/>
              <a:gd name="connsiteY134" fmla="*/ 2989165 h 6596467"/>
              <a:gd name="connsiteX135" fmla="*/ 6246813 w 6758506"/>
              <a:gd name="connsiteY135" fmla="*/ 2723181 h 6596467"/>
              <a:gd name="connsiteX136" fmla="*/ 6305905 w 6758506"/>
              <a:gd name="connsiteY136" fmla="*/ 2672516 h 6596467"/>
              <a:gd name="connsiteX137" fmla="*/ 6289023 w 6758506"/>
              <a:gd name="connsiteY137" fmla="*/ 2820287 h 6596467"/>
              <a:gd name="connsiteX138" fmla="*/ 6221489 w 6758506"/>
              <a:gd name="connsiteY138" fmla="*/ 3022941 h 6596467"/>
              <a:gd name="connsiteX139" fmla="*/ 6141293 w 6758506"/>
              <a:gd name="connsiteY139" fmla="*/ 3141155 h 6596467"/>
              <a:gd name="connsiteX140" fmla="*/ 6006227 w 6758506"/>
              <a:gd name="connsiteY140" fmla="*/ 3301591 h 6596467"/>
              <a:gd name="connsiteX141" fmla="*/ 5989344 w 6758506"/>
              <a:gd name="connsiteY141" fmla="*/ 3322702 h 6596467"/>
              <a:gd name="connsiteX142" fmla="*/ 5904928 w 6758506"/>
              <a:gd name="connsiteY142" fmla="*/ 3424028 h 6596467"/>
              <a:gd name="connsiteX143" fmla="*/ 5803629 w 6758506"/>
              <a:gd name="connsiteY143" fmla="*/ 3525356 h 6596467"/>
              <a:gd name="connsiteX144" fmla="*/ 5799409 w 6758506"/>
              <a:gd name="connsiteY144" fmla="*/ 3546467 h 6596467"/>
              <a:gd name="connsiteX145" fmla="*/ 5765642 w 6758506"/>
              <a:gd name="connsiteY145" fmla="*/ 3567575 h 6596467"/>
              <a:gd name="connsiteX146" fmla="*/ 5710769 w 6758506"/>
              <a:gd name="connsiteY146" fmla="*/ 3567575 h 6596467"/>
              <a:gd name="connsiteX147" fmla="*/ 5622133 w 6758506"/>
              <a:gd name="connsiteY147" fmla="*/ 3647793 h 6596467"/>
              <a:gd name="connsiteX148" fmla="*/ 5609470 w 6758506"/>
              <a:gd name="connsiteY148" fmla="*/ 3681569 h 6596467"/>
              <a:gd name="connsiteX149" fmla="*/ 5571483 w 6758506"/>
              <a:gd name="connsiteY149" fmla="*/ 3740679 h 6596467"/>
              <a:gd name="connsiteX150" fmla="*/ 5516613 w 6758506"/>
              <a:gd name="connsiteY150" fmla="*/ 3787120 h 6596467"/>
              <a:gd name="connsiteX151" fmla="*/ 5516613 w 6758506"/>
              <a:gd name="connsiteY151" fmla="*/ 3863116 h 6596467"/>
              <a:gd name="connsiteX152" fmla="*/ 5503951 w 6758506"/>
              <a:gd name="connsiteY152" fmla="*/ 3896892 h 6596467"/>
              <a:gd name="connsiteX153" fmla="*/ 5436417 w 6758506"/>
              <a:gd name="connsiteY153" fmla="*/ 3968664 h 6596467"/>
              <a:gd name="connsiteX154" fmla="*/ 5402651 w 6758506"/>
              <a:gd name="connsiteY154" fmla="*/ 3968664 h 6596467"/>
              <a:gd name="connsiteX155" fmla="*/ 5309791 w 6758506"/>
              <a:gd name="connsiteY155" fmla="*/ 3905335 h 6596467"/>
              <a:gd name="connsiteX156" fmla="*/ 5259142 w 6758506"/>
              <a:gd name="connsiteY156" fmla="*/ 3888446 h 6596467"/>
              <a:gd name="connsiteX157" fmla="*/ 5242259 w 6758506"/>
              <a:gd name="connsiteY157" fmla="*/ 3930668 h 6596467"/>
              <a:gd name="connsiteX158" fmla="*/ 5208493 w 6758506"/>
              <a:gd name="connsiteY158" fmla="*/ 3981330 h 6596467"/>
              <a:gd name="connsiteX159" fmla="*/ 5026997 w 6758506"/>
              <a:gd name="connsiteY159" fmla="*/ 4162876 h 6596467"/>
              <a:gd name="connsiteX160" fmla="*/ 4955243 w 6758506"/>
              <a:gd name="connsiteY160" fmla="*/ 4243094 h 6596467"/>
              <a:gd name="connsiteX161" fmla="*/ 4845501 w 6758506"/>
              <a:gd name="connsiteY161" fmla="*/ 4331755 h 6596467"/>
              <a:gd name="connsiteX162" fmla="*/ 4701995 w 6758506"/>
              <a:gd name="connsiteY162" fmla="*/ 4449971 h 6596467"/>
              <a:gd name="connsiteX163" fmla="*/ 4642903 w 6758506"/>
              <a:gd name="connsiteY163" fmla="*/ 4513301 h 6596467"/>
              <a:gd name="connsiteX164" fmla="*/ 4398094 w 6758506"/>
              <a:gd name="connsiteY164" fmla="*/ 4737066 h 6596467"/>
              <a:gd name="connsiteX165" fmla="*/ 4385434 w 6758506"/>
              <a:gd name="connsiteY165" fmla="*/ 4758175 h 6596467"/>
              <a:gd name="connsiteX166" fmla="*/ 4360108 w 6758506"/>
              <a:gd name="connsiteY166" fmla="*/ 4838392 h 6596467"/>
              <a:gd name="connsiteX167" fmla="*/ 4246145 w 6758506"/>
              <a:gd name="connsiteY167" fmla="*/ 5007273 h 6596467"/>
              <a:gd name="connsiteX168" fmla="*/ 4174392 w 6758506"/>
              <a:gd name="connsiteY168" fmla="*/ 5074823 h 6596467"/>
              <a:gd name="connsiteX169" fmla="*/ 4149066 w 6758506"/>
              <a:gd name="connsiteY169" fmla="*/ 5104379 h 6596467"/>
              <a:gd name="connsiteX170" fmla="*/ 4051989 w 6758506"/>
              <a:gd name="connsiteY170" fmla="*/ 5188817 h 6596467"/>
              <a:gd name="connsiteX171" fmla="*/ 4026663 w 6758506"/>
              <a:gd name="connsiteY171" fmla="*/ 5197262 h 6596467"/>
              <a:gd name="connsiteX172" fmla="*/ 4026663 w 6758506"/>
              <a:gd name="connsiteY172" fmla="*/ 5218371 h 6596467"/>
              <a:gd name="connsiteX173" fmla="*/ 4039326 w 6758506"/>
              <a:gd name="connsiteY173" fmla="*/ 5290146 h 6596467"/>
              <a:gd name="connsiteX174" fmla="*/ 4001339 w 6758506"/>
              <a:gd name="connsiteY174" fmla="*/ 5437916 h 6596467"/>
              <a:gd name="connsiteX175" fmla="*/ 3946467 w 6758506"/>
              <a:gd name="connsiteY175" fmla="*/ 5497023 h 6596467"/>
              <a:gd name="connsiteX176" fmla="*/ 3866271 w 6758506"/>
              <a:gd name="connsiteY176" fmla="*/ 5573018 h 6596467"/>
              <a:gd name="connsiteX177" fmla="*/ 3815621 w 6758506"/>
              <a:gd name="connsiteY177" fmla="*/ 5602572 h 6596467"/>
              <a:gd name="connsiteX178" fmla="*/ 3786077 w 6758506"/>
              <a:gd name="connsiteY178" fmla="*/ 5653236 h 6596467"/>
              <a:gd name="connsiteX179" fmla="*/ 3735427 w 6758506"/>
              <a:gd name="connsiteY179" fmla="*/ 5699678 h 6596467"/>
              <a:gd name="connsiteX180" fmla="*/ 3731205 w 6758506"/>
              <a:gd name="connsiteY180" fmla="*/ 5703900 h 6596467"/>
              <a:gd name="connsiteX181" fmla="*/ 3553932 w 6758506"/>
              <a:gd name="connsiteY181" fmla="*/ 5830560 h 6596467"/>
              <a:gd name="connsiteX182" fmla="*/ 3528606 w 6758506"/>
              <a:gd name="connsiteY182" fmla="*/ 5931886 h 6596467"/>
              <a:gd name="connsiteX183" fmla="*/ 3507502 w 6758506"/>
              <a:gd name="connsiteY183" fmla="*/ 5990995 h 6596467"/>
              <a:gd name="connsiteX184" fmla="*/ 3363994 w 6758506"/>
              <a:gd name="connsiteY184" fmla="*/ 6138763 h 6596467"/>
              <a:gd name="connsiteX185" fmla="*/ 3300681 w 6758506"/>
              <a:gd name="connsiteY185" fmla="*/ 6223203 h 6596467"/>
              <a:gd name="connsiteX186" fmla="*/ 3212044 w 6758506"/>
              <a:gd name="connsiteY186" fmla="*/ 6290756 h 6596467"/>
              <a:gd name="connsiteX187" fmla="*/ 3026329 w 6758506"/>
              <a:gd name="connsiteY187" fmla="*/ 6417415 h 6596467"/>
              <a:gd name="connsiteX188" fmla="*/ 2878600 w 6758506"/>
              <a:gd name="connsiteY188" fmla="*/ 6489188 h 6596467"/>
              <a:gd name="connsiteX189" fmla="*/ 2802626 w 6758506"/>
              <a:gd name="connsiteY189" fmla="*/ 6408970 h 6596467"/>
              <a:gd name="connsiteX190" fmla="*/ 2756197 w 6758506"/>
              <a:gd name="connsiteY190" fmla="*/ 6362528 h 6596467"/>
              <a:gd name="connsiteX191" fmla="*/ 2781520 w 6758506"/>
              <a:gd name="connsiteY191" fmla="*/ 6328752 h 6596467"/>
              <a:gd name="connsiteX192" fmla="*/ 2794183 w 6758506"/>
              <a:gd name="connsiteY192" fmla="*/ 6307644 h 6596467"/>
              <a:gd name="connsiteX193" fmla="*/ 2789963 w 6758506"/>
              <a:gd name="connsiteY193" fmla="*/ 6168319 h 6596467"/>
              <a:gd name="connsiteX194" fmla="*/ 2785743 w 6758506"/>
              <a:gd name="connsiteY194" fmla="*/ 6138763 h 6596467"/>
              <a:gd name="connsiteX195" fmla="*/ 2726650 w 6758506"/>
              <a:gd name="connsiteY195" fmla="*/ 6142986 h 6596467"/>
              <a:gd name="connsiteX196" fmla="*/ 2709767 w 6758506"/>
              <a:gd name="connsiteY196" fmla="*/ 6003661 h 6596467"/>
              <a:gd name="connsiteX197" fmla="*/ 2811067 w 6758506"/>
              <a:gd name="connsiteY197" fmla="*/ 5822114 h 6596467"/>
              <a:gd name="connsiteX198" fmla="*/ 2815287 w 6758506"/>
              <a:gd name="connsiteY198" fmla="*/ 5775673 h 6596467"/>
              <a:gd name="connsiteX199" fmla="*/ 2751976 w 6758506"/>
              <a:gd name="connsiteY199" fmla="*/ 5775673 h 6596467"/>
              <a:gd name="connsiteX200" fmla="*/ 2688664 w 6758506"/>
              <a:gd name="connsiteY200" fmla="*/ 5847448 h 6596467"/>
              <a:gd name="connsiteX201" fmla="*/ 2562038 w 6758506"/>
              <a:gd name="connsiteY201" fmla="*/ 5999438 h 6596467"/>
              <a:gd name="connsiteX202" fmla="*/ 2549375 w 6758506"/>
              <a:gd name="connsiteY202" fmla="*/ 6012104 h 6596467"/>
              <a:gd name="connsiteX203" fmla="*/ 2448076 w 6758506"/>
              <a:gd name="connsiteY203" fmla="*/ 6096544 h 6596467"/>
              <a:gd name="connsiteX204" fmla="*/ 2076644 w 6758506"/>
              <a:gd name="connsiteY204" fmla="*/ 6573628 h 6596467"/>
              <a:gd name="connsiteX205" fmla="*/ 2030215 w 6758506"/>
              <a:gd name="connsiteY205" fmla="*/ 6590516 h 6596467"/>
              <a:gd name="connsiteX206" fmla="*/ 2017552 w 6758506"/>
              <a:gd name="connsiteY206" fmla="*/ 6548297 h 6596467"/>
              <a:gd name="connsiteX207" fmla="*/ 2038658 w 6758506"/>
              <a:gd name="connsiteY207" fmla="*/ 6430081 h 6596467"/>
              <a:gd name="connsiteX208" fmla="*/ 2085085 w 6758506"/>
              <a:gd name="connsiteY208" fmla="*/ 6307644 h 6596467"/>
              <a:gd name="connsiteX209" fmla="*/ 2144177 w 6758506"/>
              <a:gd name="connsiteY209" fmla="*/ 6193650 h 6596467"/>
              <a:gd name="connsiteX210" fmla="*/ 2093528 w 6758506"/>
              <a:gd name="connsiteY210" fmla="*/ 6113432 h 6596467"/>
              <a:gd name="connsiteX211" fmla="*/ 2063981 w 6758506"/>
              <a:gd name="connsiteY211" fmla="*/ 6096544 h 6596467"/>
              <a:gd name="connsiteX212" fmla="*/ 2089307 w 6758506"/>
              <a:gd name="connsiteY212" fmla="*/ 6079656 h 6596467"/>
              <a:gd name="connsiteX213" fmla="*/ 2131514 w 6758506"/>
              <a:gd name="connsiteY213" fmla="*/ 6003661 h 6596467"/>
              <a:gd name="connsiteX214" fmla="*/ 2068201 w 6758506"/>
              <a:gd name="connsiteY214" fmla="*/ 5982550 h 6596467"/>
              <a:gd name="connsiteX215" fmla="*/ 1975345 w 6758506"/>
              <a:gd name="connsiteY215" fmla="*/ 6050102 h 6596467"/>
              <a:gd name="connsiteX216" fmla="*/ 1950019 w 6758506"/>
              <a:gd name="connsiteY216" fmla="*/ 6075433 h 6596467"/>
              <a:gd name="connsiteX217" fmla="*/ 1937358 w 6758506"/>
              <a:gd name="connsiteY217" fmla="*/ 6050102 h 6596467"/>
              <a:gd name="connsiteX218" fmla="*/ 1903592 w 6758506"/>
              <a:gd name="connsiteY218" fmla="*/ 6033214 h 6596467"/>
              <a:gd name="connsiteX219" fmla="*/ 1730537 w 6758506"/>
              <a:gd name="connsiteY219" fmla="*/ 6151431 h 6596467"/>
              <a:gd name="connsiteX220" fmla="*/ 1591250 w 6758506"/>
              <a:gd name="connsiteY220" fmla="*/ 6278090 h 6596467"/>
              <a:gd name="connsiteX221" fmla="*/ 1565924 w 6758506"/>
              <a:gd name="connsiteY221" fmla="*/ 6282311 h 6596467"/>
              <a:gd name="connsiteX222" fmla="*/ 1561704 w 6758506"/>
              <a:gd name="connsiteY222" fmla="*/ 6261202 h 6596467"/>
              <a:gd name="connsiteX223" fmla="*/ 1591250 w 6758506"/>
              <a:gd name="connsiteY223" fmla="*/ 6037437 h 6596467"/>
              <a:gd name="connsiteX224" fmla="*/ 1633457 w 6758506"/>
              <a:gd name="connsiteY224" fmla="*/ 5885444 h 6596467"/>
              <a:gd name="connsiteX225" fmla="*/ 1519497 w 6758506"/>
              <a:gd name="connsiteY225" fmla="*/ 5927666 h 6596467"/>
              <a:gd name="connsiteX226" fmla="*/ 1473068 w 6758506"/>
              <a:gd name="connsiteY226" fmla="*/ 5919220 h 6596467"/>
              <a:gd name="connsiteX227" fmla="*/ 1473068 w 6758506"/>
              <a:gd name="connsiteY227" fmla="*/ 5830560 h 6596467"/>
              <a:gd name="connsiteX228" fmla="*/ 1489951 w 6758506"/>
              <a:gd name="connsiteY228" fmla="*/ 5716566 h 6596467"/>
              <a:gd name="connsiteX229" fmla="*/ 1485728 w 6758506"/>
              <a:gd name="connsiteY229" fmla="*/ 5682789 h 6596467"/>
              <a:gd name="connsiteX230" fmla="*/ 1447742 w 6758506"/>
              <a:gd name="connsiteY230" fmla="*/ 5695455 h 6596467"/>
              <a:gd name="connsiteX231" fmla="*/ 1422418 w 6758506"/>
              <a:gd name="connsiteY231" fmla="*/ 5725008 h 6596467"/>
              <a:gd name="connsiteX232" fmla="*/ 1236702 w 6758506"/>
              <a:gd name="connsiteY232" fmla="*/ 5952996 h 6596467"/>
              <a:gd name="connsiteX233" fmla="*/ 1122740 w 6758506"/>
              <a:gd name="connsiteY233" fmla="*/ 5974107 h 6596467"/>
              <a:gd name="connsiteX234" fmla="*/ 1067867 w 6758506"/>
              <a:gd name="connsiteY234" fmla="*/ 5974107 h 6596467"/>
              <a:gd name="connsiteX235" fmla="*/ 1050984 w 6758506"/>
              <a:gd name="connsiteY235" fmla="*/ 5986773 h 6596467"/>
              <a:gd name="connsiteX236" fmla="*/ 966568 w 6758506"/>
              <a:gd name="connsiteY236" fmla="*/ 5965662 h 6596467"/>
              <a:gd name="connsiteX237" fmla="*/ 991894 w 6758506"/>
              <a:gd name="connsiteY237" fmla="*/ 5898112 h 6596467"/>
              <a:gd name="connsiteX238" fmla="*/ 1152284 w 6758506"/>
              <a:gd name="connsiteY238" fmla="*/ 5661679 h 6596467"/>
              <a:gd name="connsiteX239" fmla="*/ 1139623 w 6758506"/>
              <a:gd name="connsiteY239" fmla="*/ 5606794 h 6596467"/>
              <a:gd name="connsiteX240" fmla="*/ 1093193 w 6758506"/>
              <a:gd name="connsiteY240" fmla="*/ 5619460 h 6596467"/>
              <a:gd name="connsiteX241" fmla="*/ 1004557 w 6758506"/>
              <a:gd name="connsiteY241" fmla="*/ 5703900 h 6596467"/>
              <a:gd name="connsiteX242" fmla="*/ 953907 w 6758506"/>
              <a:gd name="connsiteY242" fmla="*/ 5703900 h 6596467"/>
              <a:gd name="connsiteX243" fmla="*/ 983451 w 6758506"/>
              <a:gd name="connsiteY243" fmla="*/ 5670124 h 6596467"/>
              <a:gd name="connsiteX244" fmla="*/ 1008777 w 6758506"/>
              <a:gd name="connsiteY244" fmla="*/ 5653236 h 6596467"/>
              <a:gd name="connsiteX245" fmla="*/ 987674 w 6758506"/>
              <a:gd name="connsiteY245" fmla="*/ 5568795 h 6596467"/>
              <a:gd name="connsiteX246" fmla="*/ 970790 w 6758506"/>
              <a:gd name="connsiteY246" fmla="*/ 5535019 h 6596467"/>
              <a:gd name="connsiteX247" fmla="*/ 1080530 w 6758506"/>
              <a:gd name="connsiteY247" fmla="*/ 5332365 h 6596467"/>
              <a:gd name="connsiteX248" fmla="*/ 1240922 w 6758506"/>
              <a:gd name="connsiteY248" fmla="*/ 5146598 h 6596467"/>
              <a:gd name="connsiteX249" fmla="*/ 1397092 w 6758506"/>
              <a:gd name="connsiteY249" fmla="*/ 4927055 h 6596467"/>
              <a:gd name="connsiteX250" fmla="*/ 1422418 w 6758506"/>
              <a:gd name="connsiteY250" fmla="*/ 4901722 h 6596467"/>
              <a:gd name="connsiteX251" fmla="*/ 1700990 w 6758506"/>
              <a:gd name="connsiteY251" fmla="*/ 4606184 h 6596467"/>
              <a:gd name="connsiteX252" fmla="*/ 1713653 w 6758506"/>
              <a:gd name="connsiteY252" fmla="*/ 4534412 h 6596467"/>
              <a:gd name="connsiteX253" fmla="*/ 1637680 w 6758506"/>
              <a:gd name="connsiteY253" fmla="*/ 4547077 h 6596467"/>
              <a:gd name="connsiteX254" fmla="*/ 1477288 w 6758506"/>
              <a:gd name="connsiteY254" fmla="*/ 4724401 h 6596467"/>
              <a:gd name="connsiteX255" fmla="*/ 1397092 w 6758506"/>
              <a:gd name="connsiteY255" fmla="*/ 4728621 h 6596467"/>
              <a:gd name="connsiteX256" fmla="*/ 1342222 w 6758506"/>
              <a:gd name="connsiteY256" fmla="*/ 4724401 h 6596467"/>
              <a:gd name="connsiteX257" fmla="*/ 962348 w 6758506"/>
              <a:gd name="connsiteY257" fmla="*/ 5053715 h 6596467"/>
              <a:gd name="connsiteX258" fmla="*/ 763969 w 6758506"/>
              <a:gd name="connsiteY258" fmla="*/ 5159264 h 6596467"/>
              <a:gd name="connsiteX259" fmla="*/ 717539 w 6758506"/>
              <a:gd name="connsiteY259" fmla="*/ 5184595 h 6596467"/>
              <a:gd name="connsiteX260" fmla="*/ 531824 w 6758506"/>
              <a:gd name="connsiteY260" fmla="*/ 5328142 h 6596467"/>
              <a:gd name="connsiteX261" fmla="*/ 400978 w 6758506"/>
              <a:gd name="connsiteY261" fmla="*/ 5416805 h 6596467"/>
              <a:gd name="connsiteX262" fmla="*/ 329225 w 6758506"/>
              <a:gd name="connsiteY262" fmla="*/ 5433693 h 6596467"/>
              <a:gd name="connsiteX263" fmla="*/ 308121 w 6758506"/>
              <a:gd name="connsiteY263" fmla="*/ 5370363 h 6596467"/>
              <a:gd name="connsiteX264" fmla="*/ 417861 w 6758506"/>
              <a:gd name="connsiteY264" fmla="*/ 5167709 h 6596467"/>
              <a:gd name="connsiteX265" fmla="*/ 219483 w 6758506"/>
              <a:gd name="connsiteY265" fmla="*/ 5273258 h 6596467"/>
              <a:gd name="connsiteX266" fmla="*/ 181496 w 6758506"/>
              <a:gd name="connsiteY266" fmla="*/ 5290146 h 6596467"/>
              <a:gd name="connsiteX267" fmla="*/ 177275 w 6758506"/>
              <a:gd name="connsiteY267" fmla="*/ 5256370 h 6596467"/>
              <a:gd name="connsiteX268" fmla="*/ 151949 w 6758506"/>
              <a:gd name="connsiteY268" fmla="*/ 5218371 h 6596467"/>
              <a:gd name="connsiteX269" fmla="*/ 118183 w 6758506"/>
              <a:gd name="connsiteY269" fmla="*/ 5247927 h 6596467"/>
              <a:gd name="connsiteX270" fmla="*/ 71756 w 6758506"/>
              <a:gd name="connsiteY270" fmla="*/ 5290146 h 6596467"/>
              <a:gd name="connsiteX271" fmla="*/ 0 w 6758506"/>
              <a:gd name="connsiteY271" fmla="*/ 5252147 h 6596467"/>
              <a:gd name="connsiteX272" fmla="*/ 59093 w 6758506"/>
              <a:gd name="connsiteY272" fmla="*/ 5222593 h 6596467"/>
              <a:gd name="connsiteX273" fmla="*/ 84416 w 6758506"/>
              <a:gd name="connsiteY273" fmla="*/ 5218371 h 6596467"/>
              <a:gd name="connsiteX274" fmla="*/ 42210 w 6758506"/>
              <a:gd name="connsiteY274" fmla="*/ 5197262 h 6596467"/>
              <a:gd name="connsiteX275" fmla="*/ 33767 w 6758506"/>
              <a:gd name="connsiteY275" fmla="*/ 5150821 h 6596467"/>
              <a:gd name="connsiteX276" fmla="*/ 46430 w 6758506"/>
              <a:gd name="connsiteY276" fmla="*/ 5125487 h 6596467"/>
              <a:gd name="connsiteX277" fmla="*/ 67533 w 6758506"/>
              <a:gd name="connsiteY277" fmla="*/ 4948164 h 6596467"/>
              <a:gd name="connsiteX278" fmla="*/ 109743 w 6758506"/>
              <a:gd name="connsiteY278" fmla="*/ 4766620 h 6596467"/>
              <a:gd name="connsiteX279" fmla="*/ 122406 w 6758506"/>
              <a:gd name="connsiteY279" fmla="*/ 4724401 h 6596467"/>
              <a:gd name="connsiteX280" fmla="*/ 151949 w 6758506"/>
              <a:gd name="connsiteY280" fmla="*/ 4601962 h 6596467"/>
              <a:gd name="connsiteX281" fmla="*/ 130846 w 6758506"/>
              <a:gd name="connsiteY281" fmla="*/ 4521744 h 6596467"/>
              <a:gd name="connsiteX282" fmla="*/ 135066 w 6758506"/>
              <a:gd name="connsiteY282" fmla="*/ 4458414 h 6596467"/>
              <a:gd name="connsiteX283" fmla="*/ 139289 w 6758506"/>
              <a:gd name="connsiteY283" fmla="*/ 4420418 h 6596467"/>
              <a:gd name="connsiteX284" fmla="*/ 130846 w 6758506"/>
              <a:gd name="connsiteY284" fmla="*/ 4407750 h 6596467"/>
              <a:gd name="connsiteX285" fmla="*/ 160392 w 6758506"/>
              <a:gd name="connsiteY285" fmla="*/ 4302201 h 6596467"/>
              <a:gd name="connsiteX286" fmla="*/ 156172 w 6758506"/>
              <a:gd name="connsiteY286" fmla="*/ 4251537 h 6596467"/>
              <a:gd name="connsiteX287" fmla="*/ 206822 w 6758506"/>
              <a:gd name="connsiteY287" fmla="*/ 4141765 h 6596467"/>
              <a:gd name="connsiteX288" fmla="*/ 337668 w 6758506"/>
              <a:gd name="connsiteY288" fmla="*/ 4031994 h 6596467"/>
              <a:gd name="connsiteX289" fmla="*/ 350328 w 6758506"/>
              <a:gd name="connsiteY289" fmla="*/ 4015106 h 6596467"/>
              <a:gd name="connsiteX290" fmla="*/ 493837 w 6758506"/>
              <a:gd name="connsiteY290" fmla="*/ 3778675 h 6596467"/>
              <a:gd name="connsiteX291" fmla="*/ 650006 w 6758506"/>
              <a:gd name="connsiteY291" fmla="*/ 3529579 h 6596467"/>
              <a:gd name="connsiteX292" fmla="*/ 873711 w 6758506"/>
              <a:gd name="connsiteY292" fmla="*/ 3238261 h 6596467"/>
              <a:gd name="connsiteX293" fmla="*/ 1063647 w 6758506"/>
              <a:gd name="connsiteY293" fmla="*/ 2896282 h 6596467"/>
              <a:gd name="connsiteX294" fmla="*/ 1059427 w 6758506"/>
              <a:gd name="connsiteY294" fmla="*/ 2803398 h 6596467"/>
              <a:gd name="connsiteX295" fmla="*/ 1059427 w 6758506"/>
              <a:gd name="connsiteY295" fmla="*/ 2765400 h 6596467"/>
              <a:gd name="connsiteX296" fmla="*/ 1287352 w 6758506"/>
              <a:gd name="connsiteY296" fmla="*/ 2402310 h 6596467"/>
              <a:gd name="connsiteX297" fmla="*/ 1422418 w 6758506"/>
              <a:gd name="connsiteY297" fmla="*/ 2110992 h 6596467"/>
              <a:gd name="connsiteX298" fmla="*/ 1439301 w 6758506"/>
              <a:gd name="connsiteY298" fmla="*/ 2068773 h 6596467"/>
              <a:gd name="connsiteX299" fmla="*/ 1321118 w 6758506"/>
              <a:gd name="connsiteY299" fmla="*/ 2110992 h 6596467"/>
              <a:gd name="connsiteX300" fmla="*/ 1278909 w 6758506"/>
              <a:gd name="connsiteY300" fmla="*/ 2136325 h 6596467"/>
              <a:gd name="connsiteX301" fmla="*/ 1126960 w 6758506"/>
              <a:gd name="connsiteY301" fmla="*/ 2153213 h 6596467"/>
              <a:gd name="connsiteX302" fmla="*/ 1114297 w 6758506"/>
              <a:gd name="connsiteY302" fmla="*/ 2157433 h 6596467"/>
              <a:gd name="connsiteX303" fmla="*/ 975011 w 6758506"/>
              <a:gd name="connsiteY303" fmla="*/ 2203875 h 6596467"/>
              <a:gd name="connsiteX304" fmla="*/ 493837 w 6758506"/>
              <a:gd name="connsiteY304" fmla="*/ 2334757 h 6596467"/>
              <a:gd name="connsiteX305" fmla="*/ 422084 w 6758506"/>
              <a:gd name="connsiteY305" fmla="*/ 2351645 h 6596467"/>
              <a:gd name="connsiteX306" fmla="*/ 371434 w 6758506"/>
              <a:gd name="connsiteY306" fmla="*/ 2334757 h 6596467"/>
              <a:gd name="connsiteX307" fmla="*/ 405201 w 6758506"/>
              <a:gd name="connsiteY307" fmla="*/ 2300981 h 6596467"/>
              <a:gd name="connsiteX308" fmla="*/ 721762 w 6758506"/>
              <a:gd name="connsiteY308" fmla="*/ 2174321 h 6596467"/>
              <a:gd name="connsiteX309" fmla="*/ 1181830 w 6758506"/>
              <a:gd name="connsiteY309" fmla="*/ 2030774 h 6596467"/>
              <a:gd name="connsiteX310" fmla="*/ 1219819 w 6758506"/>
              <a:gd name="connsiteY310" fmla="*/ 2022331 h 6596467"/>
              <a:gd name="connsiteX311" fmla="*/ 1232480 w 6758506"/>
              <a:gd name="connsiteY311" fmla="*/ 2001220 h 6596467"/>
              <a:gd name="connsiteX312" fmla="*/ 1211376 w 6758506"/>
              <a:gd name="connsiteY312" fmla="*/ 1988555 h 6596467"/>
              <a:gd name="connsiteX313" fmla="*/ 903258 w 6758506"/>
              <a:gd name="connsiteY313" fmla="*/ 2034997 h 6596467"/>
              <a:gd name="connsiteX314" fmla="*/ 877931 w 6758506"/>
              <a:gd name="connsiteY314" fmla="*/ 2030774 h 6596467"/>
              <a:gd name="connsiteX315" fmla="*/ 877931 w 6758506"/>
              <a:gd name="connsiteY315" fmla="*/ 2001220 h 6596467"/>
              <a:gd name="connsiteX316" fmla="*/ 970790 w 6758506"/>
              <a:gd name="connsiteY316" fmla="*/ 1937891 h 6596467"/>
              <a:gd name="connsiteX317" fmla="*/ 1034101 w 6758506"/>
              <a:gd name="connsiteY317" fmla="*/ 1878784 h 6596467"/>
              <a:gd name="connsiteX318" fmla="*/ 1097414 w 6758506"/>
              <a:gd name="connsiteY318" fmla="*/ 1832342 h 6596467"/>
              <a:gd name="connsiteX319" fmla="*/ 1283129 w 6758506"/>
              <a:gd name="connsiteY319" fmla="*/ 1790120 h 6596467"/>
              <a:gd name="connsiteX320" fmla="*/ 1608134 w 6758506"/>
              <a:gd name="connsiteY320" fmla="*/ 1714125 h 6596467"/>
              <a:gd name="connsiteX321" fmla="*/ 1409755 w 6758506"/>
              <a:gd name="connsiteY321" fmla="*/ 1684572 h 6596467"/>
              <a:gd name="connsiteX322" fmla="*/ 1228259 w 6758506"/>
              <a:gd name="connsiteY322" fmla="*/ 1735236 h 6596467"/>
              <a:gd name="connsiteX323" fmla="*/ 1181830 w 6758506"/>
              <a:gd name="connsiteY323" fmla="*/ 1726791 h 6596467"/>
              <a:gd name="connsiteX324" fmla="*/ 1359105 w 6758506"/>
              <a:gd name="connsiteY324" fmla="*/ 1659241 h 6596467"/>
              <a:gd name="connsiteX325" fmla="*/ 1283129 w 6758506"/>
              <a:gd name="connsiteY325" fmla="*/ 1646573 h 6596467"/>
              <a:gd name="connsiteX326" fmla="*/ 1232480 w 6758506"/>
              <a:gd name="connsiteY326" fmla="*/ 1667684 h 6596467"/>
              <a:gd name="connsiteX327" fmla="*/ 1194493 w 6758506"/>
              <a:gd name="connsiteY327" fmla="*/ 1663461 h 6596467"/>
              <a:gd name="connsiteX328" fmla="*/ 1207156 w 6758506"/>
              <a:gd name="connsiteY328" fmla="*/ 1629685 h 6596467"/>
              <a:gd name="connsiteX329" fmla="*/ 1240922 w 6758506"/>
              <a:gd name="connsiteY329" fmla="*/ 1591688 h 6596467"/>
              <a:gd name="connsiteX330" fmla="*/ 983451 w 6758506"/>
              <a:gd name="connsiteY330" fmla="*/ 1633907 h 6596467"/>
              <a:gd name="connsiteX331" fmla="*/ 738645 w 6758506"/>
              <a:gd name="connsiteY331" fmla="*/ 1633907 h 6596467"/>
              <a:gd name="connsiteX332" fmla="*/ 1316896 w 6758506"/>
              <a:gd name="connsiteY332" fmla="*/ 1494583 h 6596467"/>
              <a:gd name="connsiteX333" fmla="*/ 1274689 w 6758506"/>
              <a:gd name="connsiteY333" fmla="*/ 1473472 h 6596467"/>
              <a:gd name="connsiteX334" fmla="*/ 1321118 w 6758506"/>
              <a:gd name="connsiteY334" fmla="*/ 1448141 h 6596467"/>
              <a:gd name="connsiteX335" fmla="*/ 1574367 w 6758506"/>
              <a:gd name="connsiteY335" fmla="*/ 1376366 h 6596467"/>
              <a:gd name="connsiteX336" fmla="*/ 1785406 w 6758506"/>
              <a:gd name="connsiteY336" fmla="*/ 1367923 h 6596467"/>
              <a:gd name="connsiteX337" fmla="*/ 1924695 w 6758506"/>
              <a:gd name="connsiteY337" fmla="*/ 1342592 h 6596467"/>
              <a:gd name="connsiteX338" fmla="*/ 2055541 w 6758506"/>
              <a:gd name="connsiteY338" fmla="*/ 1300371 h 6596467"/>
              <a:gd name="connsiteX339" fmla="*/ 2089307 w 6758506"/>
              <a:gd name="connsiteY339" fmla="*/ 1266595 h 6596467"/>
              <a:gd name="connsiteX340" fmla="*/ 2030215 w 6758506"/>
              <a:gd name="connsiteY340" fmla="*/ 1199045 h 6596467"/>
              <a:gd name="connsiteX341" fmla="*/ 1975345 w 6758506"/>
              <a:gd name="connsiteY341" fmla="*/ 1203265 h 6596467"/>
              <a:gd name="connsiteX342" fmla="*/ 1840279 w 6758506"/>
              <a:gd name="connsiteY342" fmla="*/ 1156823 h 6596467"/>
              <a:gd name="connsiteX343" fmla="*/ 1709433 w 6758506"/>
              <a:gd name="connsiteY343" fmla="*/ 1173711 h 6596467"/>
              <a:gd name="connsiteX344" fmla="*/ 1726316 w 6758506"/>
              <a:gd name="connsiteY344" fmla="*/ 1148380 h 6596467"/>
              <a:gd name="connsiteX345" fmla="*/ 1966902 w 6758506"/>
              <a:gd name="connsiteY345" fmla="*/ 1068163 h 6596467"/>
              <a:gd name="connsiteX346" fmla="*/ 2034435 w 6758506"/>
              <a:gd name="connsiteY346" fmla="*/ 1097716 h 6596467"/>
              <a:gd name="connsiteX347" fmla="*/ 2106190 w 6758506"/>
              <a:gd name="connsiteY347" fmla="*/ 1135715 h 6596467"/>
              <a:gd name="connsiteX348" fmla="*/ 2148397 w 6758506"/>
              <a:gd name="connsiteY348" fmla="*/ 1127270 h 6596467"/>
              <a:gd name="connsiteX349" fmla="*/ 2194827 w 6758506"/>
              <a:gd name="connsiteY349" fmla="*/ 1148380 h 6596467"/>
              <a:gd name="connsiteX350" fmla="*/ 2177944 w 6758506"/>
              <a:gd name="connsiteY350" fmla="*/ 1190599 h 6596467"/>
              <a:gd name="connsiteX351" fmla="*/ 2156840 w 6758506"/>
              <a:gd name="connsiteY351" fmla="*/ 1220153 h 6596467"/>
              <a:gd name="connsiteX352" fmla="*/ 2177944 w 6758506"/>
              <a:gd name="connsiteY352" fmla="*/ 1237041 h 6596467"/>
              <a:gd name="connsiteX353" fmla="*/ 2199047 w 6758506"/>
              <a:gd name="connsiteY353" fmla="*/ 1211710 h 6596467"/>
              <a:gd name="connsiteX354" fmla="*/ 2224373 w 6758506"/>
              <a:gd name="connsiteY354" fmla="*/ 1177934 h 6596467"/>
              <a:gd name="connsiteX355" fmla="*/ 2308789 w 6758506"/>
              <a:gd name="connsiteY355" fmla="*/ 1169489 h 6596467"/>
              <a:gd name="connsiteX356" fmla="*/ 2397426 w 6758506"/>
              <a:gd name="connsiteY356" fmla="*/ 1156823 h 6596467"/>
              <a:gd name="connsiteX357" fmla="*/ 2397426 w 6758506"/>
              <a:gd name="connsiteY357" fmla="*/ 1152603 h 6596467"/>
              <a:gd name="connsiteX358" fmla="*/ 2646454 w 6758506"/>
              <a:gd name="connsiteY358" fmla="*/ 852840 h 6596467"/>
              <a:gd name="connsiteX359" fmla="*/ 2768860 w 6758506"/>
              <a:gd name="connsiteY359" fmla="*/ 755737 h 6596467"/>
              <a:gd name="connsiteX360" fmla="*/ 2794183 w 6758506"/>
              <a:gd name="connsiteY360" fmla="*/ 721960 h 6596467"/>
              <a:gd name="connsiteX361" fmla="*/ 2887042 w 6758506"/>
              <a:gd name="connsiteY361" fmla="*/ 574190 h 6596467"/>
              <a:gd name="connsiteX362" fmla="*/ 3060095 w 6758506"/>
              <a:gd name="connsiteY362" fmla="*/ 527749 h 6596467"/>
              <a:gd name="connsiteX363" fmla="*/ 3110745 w 6758506"/>
              <a:gd name="connsiteY363" fmla="*/ 599521 h 6596467"/>
              <a:gd name="connsiteX364" fmla="*/ 3064315 w 6758506"/>
              <a:gd name="connsiteY364" fmla="*/ 835952 h 6596467"/>
              <a:gd name="connsiteX365" fmla="*/ 3060095 w 6758506"/>
              <a:gd name="connsiteY365" fmla="*/ 873951 h 6596467"/>
              <a:gd name="connsiteX366" fmla="*/ 3106525 w 6758506"/>
              <a:gd name="connsiteY366" fmla="*/ 865508 h 6596467"/>
              <a:gd name="connsiteX367" fmla="*/ 3190941 w 6758506"/>
              <a:gd name="connsiteY367" fmla="*/ 755737 h 6596467"/>
              <a:gd name="connsiteX368" fmla="*/ 3515943 w 6758506"/>
              <a:gd name="connsiteY368" fmla="*/ 350425 h 6596467"/>
              <a:gd name="connsiteX369" fmla="*/ 3583476 w 6758506"/>
              <a:gd name="connsiteY369" fmla="*/ 295538 h 6596467"/>
              <a:gd name="connsiteX370" fmla="*/ 3629905 w 6758506"/>
              <a:gd name="connsiteY370" fmla="*/ 295538 h 6596467"/>
              <a:gd name="connsiteX371" fmla="*/ 3659452 w 6758506"/>
              <a:gd name="connsiteY371" fmla="*/ 295538 h 6596467"/>
              <a:gd name="connsiteX372" fmla="*/ 3748088 w 6758506"/>
              <a:gd name="connsiteY372" fmla="*/ 333537 h 6596467"/>
              <a:gd name="connsiteX373" fmla="*/ 3756531 w 6758506"/>
              <a:gd name="connsiteY373" fmla="*/ 346202 h 6596467"/>
              <a:gd name="connsiteX374" fmla="*/ 3781854 w 6758506"/>
              <a:gd name="connsiteY374" fmla="*/ 485530 h 6596467"/>
              <a:gd name="connsiteX375" fmla="*/ 3769194 w 6758506"/>
              <a:gd name="connsiteY375" fmla="*/ 510861 h 6596467"/>
              <a:gd name="connsiteX376" fmla="*/ 3828284 w 6758506"/>
              <a:gd name="connsiteY376" fmla="*/ 603744 h 6596467"/>
              <a:gd name="connsiteX377" fmla="*/ 3836727 w 6758506"/>
              <a:gd name="connsiteY377" fmla="*/ 599521 h 6596467"/>
              <a:gd name="connsiteX378" fmla="*/ 3946467 w 6758506"/>
              <a:gd name="connsiteY378" fmla="*/ 489750 h 6596467"/>
              <a:gd name="connsiteX379" fmla="*/ 4026663 w 6758506"/>
              <a:gd name="connsiteY379" fmla="*/ 413755 h 6596467"/>
              <a:gd name="connsiteX380" fmla="*/ 3988676 w 6758506"/>
              <a:gd name="connsiteY380" fmla="*/ 291318 h 6596467"/>
              <a:gd name="connsiteX381" fmla="*/ 4009779 w 6758506"/>
              <a:gd name="connsiteY381" fmla="*/ 274430 h 6596467"/>
              <a:gd name="connsiteX382" fmla="*/ 4014000 w 6758506"/>
              <a:gd name="connsiteY382" fmla="*/ 299761 h 6596467"/>
              <a:gd name="connsiteX383" fmla="*/ 4014000 w 6758506"/>
              <a:gd name="connsiteY383" fmla="*/ 341982 h 6596467"/>
              <a:gd name="connsiteX384" fmla="*/ 4039326 w 6758506"/>
              <a:gd name="connsiteY384" fmla="*/ 312429 h 6596467"/>
              <a:gd name="connsiteX385" fmla="*/ 4064649 w 6758506"/>
              <a:gd name="connsiteY385" fmla="*/ 173101 h 6596467"/>
              <a:gd name="connsiteX386" fmla="*/ 4161729 w 6758506"/>
              <a:gd name="connsiteY386" fmla="*/ 71775 h 6596467"/>
              <a:gd name="connsiteX387" fmla="*/ 4191275 w 6758506"/>
              <a:gd name="connsiteY387" fmla="*/ 50664 h 6596467"/>
              <a:gd name="connsiteX388" fmla="*/ 4271471 w 6758506"/>
              <a:gd name="connsiteY388" fmla="*/ 0 h 659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Lst>
            <a:rect l="l" t="t" r="r" b="b"/>
            <a:pathLst>
              <a:path w="6758506" h="6596467">
                <a:moveTo>
                  <a:pt x="4271471" y="0"/>
                </a:moveTo>
                <a:cubicBezTo>
                  <a:pt x="4292575" y="0"/>
                  <a:pt x="4355887" y="88663"/>
                  <a:pt x="4351667" y="113994"/>
                </a:cubicBezTo>
                <a:cubicBezTo>
                  <a:pt x="4326341" y="215323"/>
                  <a:pt x="4301017" y="316649"/>
                  <a:pt x="4275691" y="417977"/>
                </a:cubicBezTo>
                <a:cubicBezTo>
                  <a:pt x="4267251" y="443308"/>
                  <a:pt x="4250368" y="460196"/>
                  <a:pt x="4225042" y="451753"/>
                </a:cubicBezTo>
                <a:cubicBezTo>
                  <a:pt x="4195495" y="443308"/>
                  <a:pt x="4208158" y="417977"/>
                  <a:pt x="4212379" y="396867"/>
                </a:cubicBezTo>
                <a:cubicBezTo>
                  <a:pt x="4212379" y="379978"/>
                  <a:pt x="4225042" y="363090"/>
                  <a:pt x="4220821" y="337759"/>
                </a:cubicBezTo>
                <a:cubicBezTo>
                  <a:pt x="4153288" y="401089"/>
                  <a:pt x="4127962" y="472862"/>
                  <a:pt x="4106859" y="557302"/>
                </a:cubicBezTo>
                <a:cubicBezTo>
                  <a:pt x="4149066" y="540414"/>
                  <a:pt x="4153288" y="510861"/>
                  <a:pt x="4165949" y="481307"/>
                </a:cubicBezTo>
                <a:cubicBezTo>
                  <a:pt x="4170172" y="468641"/>
                  <a:pt x="4178612" y="460196"/>
                  <a:pt x="4195495" y="464419"/>
                </a:cubicBezTo>
                <a:cubicBezTo>
                  <a:pt x="4212379" y="468641"/>
                  <a:pt x="4225042" y="477084"/>
                  <a:pt x="4229262" y="493972"/>
                </a:cubicBezTo>
                <a:cubicBezTo>
                  <a:pt x="4233484" y="515083"/>
                  <a:pt x="4220821" y="515083"/>
                  <a:pt x="4208158" y="515083"/>
                </a:cubicBezTo>
                <a:cubicBezTo>
                  <a:pt x="4182832" y="523526"/>
                  <a:pt x="4182832" y="536191"/>
                  <a:pt x="4191275" y="553079"/>
                </a:cubicBezTo>
                <a:cubicBezTo>
                  <a:pt x="4216601" y="586856"/>
                  <a:pt x="4203938" y="616409"/>
                  <a:pt x="4195495" y="650185"/>
                </a:cubicBezTo>
                <a:cubicBezTo>
                  <a:pt x="4191275" y="671296"/>
                  <a:pt x="4182832" y="675519"/>
                  <a:pt x="4161729" y="667074"/>
                </a:cubicBezTo>
                <a:cubicBezTo>
                  <a:pt x="4140625" y="658631"/>
                  <a:pt x="4140625" y="688184"/>
                  <a:pt x="4140625" y="688184"/>
                </a:cubicBezTo>
                <a:cubicBezTo>
                  <a:pt x="4191275" y="709292"/>
                  <a:pt x="4170172" y="759957"/>
                  <a:pt x="4187055" y="789510"/>
                </a:cubicBezTo>
                <a:cubicBezTo>
                  <a:pt x="4191275" y="793733"/>
                  <a:pt x="4191275" y="793733"/>
                  <a:pt x="4195495" y="793733"/>
                </a:cubicBezTo>
                <a:cubicBezTo>
                  <a:pt x="4220821" y="781068"/>
                  <a:pt x="4195495" y="764179"/>
                  <a:pt x="4199718" y="747291"/>
                </a:cubicBezTo>
                <a:cubicBezTo>
                  <a:pt x="4199718" y="730403"/>
                  <a:pt x="4208158" y="721960"/>
                  <a:pt x="4220821" y="721960"/>
                </a:cubicBezTo>
                <a:cubicBezTo>
                  <a:pt x="4233484" y="721960"/>
                  <a:pt x="4237705" y="730403"/>
                  <a:pt x="4237705" y="743069"/>
                </a:cubicBezTo>
                <a:cubicBezTo>
                  <a:pt x="4246145" y="793733"/>
                  <a:pt x="4225042" y="840175"/>
                  <a:pt x="4220821" y="903504"/>
                </a:cubicBezTo>
                <a:cubicBezTo>
                  <a:pt x="4258808" y="857063"/>
                  <a:pt x="4288354" y="823286"/>
                  <a:pt x="4330561" y="810621"/>
                </a:cubicBezTo>
                <a:cubicBezTo>
                  <a:pt x="4339004" y="806398"/>
                  <a:pt x="4343224" y="793733"/>
                  <a:pt x="4339004" y="785290"/>
                </a:cubicBezTo>
                <a:cubicBezTo>
                  <a:pt x="4326341" y="734626"/>
                  <a:pt x="4364328" y="709292"/>
                  <a:pt x="4385434" y="675519"/>
                </a:cubicBezTo>
                <a:cubicBezTo>
                  <a:pt x="4423420" y="599521"/>
                  <a:pt x="4512057" y="595301"/>
                  <a:pt x="4562707" y="531971"/>
                </a:cubicBezTo>
                <a:cubicBezTo>
                  <a:pt x="4579589" y="506638"/>
                  <a:pt x="4609136" y="515083"/>
                  <a:pt x="4626019" y="548859"/>
                </a:cubicBezTo>
                <a:cubicBezTo>
                  <a:pt x="4651345" y="599521"/>
                  <a:pt x="4693552" y="641743"/>
                  <a:pt x="4672449" y="709292"/>
                </a:cubicBezTo>
                <a:cubicBezTo>
                  <a:pt x="4668229" y="734626"/>
                  <a:pt x="4693552" y="759957"/>
                  <a:pt x="4710435" y="781068"/>
                </a:cubicBezTo>
                <a:cubicBezTo>
                  <a:pt x="4739981" y="814844"/>
                  <a:pt x="4744202" y="844397"/>
                  <a:pt x="4718878" y="882396"/>
                </a:cubicBezTo>
                <a:cubicBezTo>
                  <a:pt x="4706215" y="907727"/>
                  <a:pt x="4685111" y="941503"/>
                  <a:pt x="4710435" y="962611"/>
                </a:cubicBezTo>
                <a:cubicBezTo>
                  <a:pt x="4744202" y="987945"/>
                  <a:pt x="4773748" y="966834"/>
                  <a:pt x="4799074" y="941503"/>
                </a:cubicBezTo>
                <a:cubicBezTo>
                  <a:pt x="4862385" y="886616"/>
                  <a:pt x="4925697" y="831732"/>
                  <a:pt x="4997451" y="793733"/>
                </a:cubicBezTo>
                <a:cubicBezTo>
                  <a:pt x="5022777" y="781068"/>
                  <a:pt x="5039660" y="781068"/>
                  <a:pt x="5048100" y="810621"/>
                </a:cubicBezTo>
                <a:cubicBezTo>
                  <a:pt x="5048100" y="823286"/>
                  <a:pt x="5052323" y="831732"/>
                  <a:pt x="5064983" y="835952"/>
                </a:cubicBezTo>
                <a:cubicBezTo>
                  <a:pt x="5124076" y="861285"/>
                  <a:pt x="5128296" y="924615"/>
                  <a:pt x="5073427" y="954169"/>
                </a:cubicBezTo>
                <a:cubicBezTo>
                  <a:pt x="5010113" y="987945"/>
                  <a:pt x="4959464" y="1042829"/>
                  <a:pt x="4887711" y="1063940"/>
                </a:cubicBezTo>
                <a:cubicBezTo>
                  <a:pt x="4870827" y="1068163"/>
                  <a:pt x="4862385" y="1080828"/>
                  <a:pt x="4862385" y="1101939"/>
                </a:cubicBezTo>
                <a:cubicBezTo>
                  <a:pt x="4858165" y="1139935"/>
                  <a:pt x="4824398" y="1152603"/>
                  <a:pt x="4790631" y="1131492"/>
                </a:cubicBezTo>
                <a:cubicBezTo>
                  <a:pt x="4777969" y="1127270"/>
                  <a:pt x="4765305" y="1118827"/>
                  <a:pt x="4756865" y="1131492"/>
                </a:cubicBezTo>
                <a:cubicBezTo>
                  <a:pt x="4744202" y="1144158"/>
                  <a:pt x="4752645" y="1152603"/>
                  <a:pt x="4761085" y="1161046"/>
                </a:cubicBezTo>
                <a:cubicBezTo>
                  <a:pt x="4782189" y="1177934"/>
                  <a:pt x="4777969" y="1190599"/>
                  <a:pt x="4756865" y="1199045"/>
                </a:cubicBezTo>
                <a:cubicBezTo>
                  <a:pt x="4710435" y="1224376"/>
                  <a:pt x="4756865" y="1224376"/>
                  <a:pt x="4765305" y="1237041"/>
                </a:cubicBezTo>
                <a:cubicBezTo>
                  <a:pt x="4739981" y="1258152"/>
                  <a:pt x="4710435" y="1270817"/>
                  <a:pt x="4697772" y="1304593"/>
                </a:cubicBezTo>
                <a:cubicBezTo>
                  <a:pt x="4693552" y="1321481"/>
                  <a:pt x="4668229" y="1342592"/>
                  <a:pt x="4693552" y="1359480"/>
                </a:cubicBezTo>
                <a:cubicBezTo>
                  <a:pt x="4714655" y="1376366"/>
                  <a:pt x="4748422" y="1393254"/>
                  <a:pt x="4773748" y="1372146"/>
                </a:cubicBezTo>
                <a:cubicBezTo>
                  <a:pt x="4803295" y="1342592"/>
                  <a:pt x="4853944" y="1329924"/>
                  <a:pt x="4866607" y="1308816"/>
                </a:cubicBezTo>
                <a:cubicBezTo>
                  <a:pt x="4896151" y="1245486"/>
                  <a:pt x="4959464" y="1228598"/>
                  <a:pt x="4997451" y="1177934"/>
                </a:cubicBezTo>
                <a:cubicBezTo>
                  <a:pt x="5043880" y="1114604"/>
                  <a:pt x="5124076" y="1089273"/>
                  <a:pt x="5170505" y="1025944"/>
                </a:cubicBezTo>
                <a:cubicBezTo>
                  <a:pt x="5178946" y="1017498"/>
                  <a:pt x="5195829" y="1017498"/>
                  <a:pt x="5208493" y="1017498"/>
                </a:cubicBezTo>
                <a:cubicBezTo>
                  <a:pt x="5229595" y="1013276"/>
                  <a:pt x="5259142" y="1017498"/>
                  <a:pt x="5242259" y="979500"/>
                </a:cubicBezTo>
                <a:cubicBezTo>
                  <a:pt x="5238039" y="966834"/>
                  <a:pt x="5250701" y="958391"/>
                  <a:pt x="5259142" y="954169"/>
                </a:cubicBezTo>
                <a:cubicBezTo>
                  <a:pt x="5343558" y="933058"/>
                  <a:pt x="5377325" y="852840"/>
                  <a:pt x="5440637" y="810621"/>
                </a:cubicBezTo>
                <a:cubicBezTo>
                  <a:pt x="5529274" y="747291"/>
                  <a:pt x="5584147" y="637520"/>
                  <a:pt x="5693886" y="595301"/>
                </a:cubicBezTo>
                <a:cubicBezTo>
                  <a:pt x="5710769" y="591078"/>
                  <a:pt x="5723433" y="578413"/>
                  <a:pt x="5740315" y="565745"/>
                </a:cubicBezTo>
                <a:cubicBezTo>
                  <a:pt x="5757199" y="582633"/>
                  <a:pt x="5757199" y="603744"/>
                  <a:pt x="5778303" y="620632"/>
                </a:cubicBezTo>
                <a:cubicBezTo>
                  <a:pt x="5816291" y="645963"/>
                  <a:pt x="5824732" y="709292"/>
                  <a:pt x="5795185" y="751514"/>
                </a:cubicBezTo>
                <a:cubicBezTo>
                  <a:pt x="5769862" y="781068"/>
                  <a:pt x="5731873" y="802178"/>
                  <a:pt x="5731873" y="848620"/>
                </a:cubicBezTo>
                <a:cubicBezTo>
                  <a:pt x="5731873" y="865508"/>
                  <a:pt x="5710769" y="865508"/>
                  <a:pt x="5698107" y="869728"/>
                </a:cubicBezTo>
                <a:cubicBezTo>
                  <a:pt x="5660119" y="873951"/>
                  <a:pt x="5634796" y="899282"/>
                  <a:pt x="5609470" y="924615"/>
                </a:cubicBezTo>
                <a:cubicBezTo>
                  <a:pt x="5588367" y="945726"/>
                  <a:pt x="5579923" y="958391"/>
                  <a:pt x="5605249" y="979500"/>
                </a:cubicBezTo>
                <a:cubicBezTo>
                  <a:pt x="5613690" y="987945"/>
                  <a:pt x="5617913" y="1000610"/>
                  <a:pt x="5609470" y="1009055"/>
                </a:cubicBezTo>
                <a:cubicBezTo>
                  <a:pt x="5596807" y="1025944"/>
                  <a:pt x="5584147" y="1013276"/>
                  <a:pt x="5575703" y="1004833"/>
                </a:cubicBezTo>
                <a:cubicBezTo>
                  <a:pt x="5541937" y="979500"/>
                  <a:pt x="5525053" y="996388"/>
                  <a:pt x="5512391" y="1025944"/>
                </a:cubicBezTo>
                <a:cubicBezTo>
                  <a:pt x="5474404" y="1101939"/>
                  <a:pt x="5432195" y="1173711"/>
                  <a:pt x="5373105" y="1232818"/>
                </a:cubicBezTo>
                <a:cubicBezTo>
                  <a:pt x="5347779" y="1262374"/>
                  <a:pt x="5373105" y="1313036"/>
                  <a:pt x="5322455" y="1329924"/>
                </a:cubicBezTo>
                <a:cubicBezTo>
                  <a:pt x="5318235" y="1329924"/>
                  <a:pt x="5326675" y="1346812"/>
                  <a:pt x="5330895" y="1351035"/>
                </a:cubicBezTo>
                <a:cubicBezTo>
                  <a:pt x="5347779" y="1367923"/>
                  <a:pt x="5364661" y="1367923"/>
                  <a:pt x="5381545" y="1359480"/>
                </a:cubicBezTo>
                <a:cubicBezTo>
                  <a:pt x="5394208" y="1355258"/>
                  <a:pt x="5415311" y="1346812"/>
                  <a:pt x="5402651" y="1329924"/>
                </a:cubicBezTo>
                <a:cubicBezTo>
                  <a:pt x="5389987" y="1300371"/>
                  <a:pt x="5411091" y="1291928"/>
                  <a:pt x="5427975" y="1275040"/>
                </a:cubicBezTo>
                <a:cubicBezTo>
                  <a:pt x="5487067" y="1228598"/>
                  <a:pt x="5558820" y="1199045"/>
                  <a:pt x="5601029" y="1131492"/>
                </a:cubicBezTo>
                <a:cubicBezTo>
                  <a:pt x="5613690" y="1110382"/>
                  <a:pt x="5630573" y="1118827"/>
                  <a:pt x="5647457" y="1123047"/>
                </a:cubicBezTo>
                <a:cubicBezTo>
                  <a:pt x="5681223" y="1139935"/>
                  <a:pt x="5702329" y="1127270"/>
                  <a:pt x="5723433" y="1097716"/>
                </a:cubicBezTo>
                <a:cubicBezTo>
                  <a:pt x="5757199" y="1051275"/>
                  <a:pt x="5786745" y="1051275"/>
                  <a:pt x="5820511" y="1101939"/>
                </a:cubicBezTo>
                <a:cubicBezTo>
                  <a:pt x="5837395" y="1123047"/>
                  <a:pt x="5841615" y="1106159"/>
                  <a:pt x="5850058" y="1101939"/>
                </a:cubicBezTo>
                <a:cubicBezTo>
                  <a:pt x="5892265" y="1068163"/>
                  <a:pt x="5934474" y="1034386"/>
                  <a:pt x="5972461" y="996388"/>
                </a:cubicBezTo>
                <a:cubicBezTo>
                  <a:pt x="6052657" y="920392"/>
                  <a:pt x="6145513" y="857063"/>
                  <a:pt x="6213047" y="768402"/>
                </a:cubicBezTo>
                <a:cubicBezTo>
                  <a:pt x="6255256" y="705072"/>
                  <a:pt x="6327009" y="667074"/>
                  <a:pt x="6390322" y="620632"/>
                </a:cubicBezTo>
                <a:cubicBezTo>
                  <a:pt x="6411425" y="603744"/>
                  <a:pt x="6419868" y="595301"/>
                  <a:pt x="6424089" y="569968"/>
                </a:cubicBezTo>
                <a:cubicBezTo>
                  <a:pt x="6432531" y="544637"/>
                  <a:pt x="6432531" y="493972"/>
                  <a:pt x="6487401" y="527749"/>
                </a:cubicBezTo>
                <a:cubicBezTo>
                  <a:pt x="6500064" y="536191"/>
                  <a:pt x="6516947" y="523526"/>
                  <a:pt x="6512725" y="510861"/>
                </a:cubicBezTo>
                <a:cubicBezTo>
                  <a:pt x="6491621" y="451753"/>
                  <a:pt x="6542271" y="439086"/>
                  <a:pt x="6567597" y="409532"/>
                </a:cubicBezTo>
                <a:cubicBezTo>
                  <a:pt x="6588701" y="388424"/>
                  <a:pt x="6609804" y="371536"/>
                  <a:pt x="6630910" y="354648"/>
                </a:cubicBezTo>
                <a:cubicBezTo>
                  <a:pt x="6673117" y="329314"/>
                  <a:pt x="6690000" y="337759"/>
                  <a:pt x="6694221" y="384201"/>
                </a:cubicBezTo>
                <a:cubicBezTo>
                  <a:pt x="6698443" y="396867"/>
                  <a:pt x="6694221" y="405312"/>
                  <a:pt x="6706883" y="413755"/>
                </a:cubicBezTo>
                <a:cubicBezTo>
                  <a:pt x="6753313" y="434865"/>
                  <a:pt x="6774417" y="477084"/>
                  <a:pt x="6744870" y="519303"/>
                </a:cubicBezTo>
                <a:cubicBezTo>
                  <a:pt x="6698443" y="595301"/>
                  <a:pt x="6652013" y="671296"/>
                  <a:pt x="6576037" y="721960"/>
                </a:cubicBezTo>
                <a:cubicBezTo>
                  <a:pt x="6554934" y="734626"/>
                  <a:pt x="6533831" y="747291"/>
                  <a:pt x="6525388" y="768402"/>
                </a:cubicBezTo>
                <a:cubicBezTo>
                  <a:pt x="6483181" y="865508"/>
                  <a:pt x="6411425" y="945726"/>
                  <a:pt x="6343893" y="1021721"/>
                </a:cubicBezTo>
                <a:cubicBezTo>
                  <a:pt x="6305905" y="1059717"/>
                  <a:pt x="6272139" y="1101939"/>
                  <a:pt x="6293243" y="1165269"/>
                </a:cubicBezTo>
                <a:cubicBezTo>
                  <a:pt x="6297463" y="1186377"/>
                  <a:pt x="6284802" y="1207488"/>
                  <a:pt x="6267919" y="1224376"/>
                </a:cubicBezTo>
                <a:cubicBezTo>
                  <a:pt x="6259476" y="1228598"/>
                  <a:pt x="6255256" y="1237041"/>
                  <a:pt x="6263697" y="1245486"/>
                </a:cubicBezTo>
                <a:cubicBezTo>
                  <a:pt x="6272139" y="1249707"/>
                  <a:pt x="6280579" y="1249707"/>
                  <a:pt x="6284802" y="1245486"/>
                </a:cubicBezTo>
                <a:cubicBezTo>
                  <a:pt x="6331229" y="1194822"/>
                  <a:pt x="6373439" y="1144158"/>
                  <a:pt x="6436751" y="1110382"/>
                </a:cubicBezTo>
                <a:cubicBezTo>
                  <a:pt x="6462075" y="1004833"/>
                  <a:pt x="6567597" y="958391"/>
                  <a:pt x="6618247" y="869728"/>
                </a:cubicBezTo>
                <a:cubicBezTo>
                  <a:pt x="6622467" y="865508"/>
                  <a:pt x="6622467" y="861285"/>
                  <a:pt x="6626687" y="857063"/>
                </a:cubicBezTo>
                <a:cubicBezTo>
                  <a:pt x="6647793" y="844397"/>
                  <a:pt x="6660454" y="806398"/>
                  <a:pt x="6694221" y="827509"/>
                </a:cubicBezTo>
                <a:cubicBezTo>
                  <a:pt x="6727987" y="848620"/>
                  <a:pt x="6706883" y="878173"/>
                  <a:pt x="6698443" y="903504"/>
                </a:cubicBezTo>
                <a:cubicBezTo>
                  <a:pt x="6690000" y="941503"/>
                  <a:pt x="6668897" y="975279"/>
                  <a:pt x="6639351" y="1000610"/>
                </a:cubicBezTo>
                <a:cubicBezTo>
                  <a:pt x="6580258" y="1068163"/>
                  <a:pt x="6546491" y="1152603"/>
                  <a:pt x="6491621" y="1220153"/>
                </a:cubicBezTo>
                <a:cubicBezTo>
                  <a:pt x="6474738" y="1241264"/>
                  <a:pt x="6500064" y="1270817"/>
                  <a:pt x="6487401" y="1300371"/>
                </a:cubicBezTo>
                <a:cubicBezTo>
                  <a:pt x="6478959" y="1329924"/>
                  <a:pt x="6478959" y="1359480"/>
                  <a:pt x="6525388" y="1367923"/>
                </a:cubicBezTo>
                <a:cubicBezTo>
                  <a:pt x="6550714" y="1372146"/>
                  <a:pt x="6542271" y="1401699"/>
                  <a:pt x="6533831" y="1422810"/>
                </a:cubicBezTo>
                <a:cubicBezTo>
                  <a:pt x="6525388" y="1439696"/>
                  <a:pt x="6512725" y="1448141"/>
                  <a:pt x="6495841" y="1435475"/>
                </a:cubicBezTo>
                <a:cubicBezTo>
                  <a:pt x="6487401" y="1427030"/>
                  <a:pt x="6474738" y="1414365"/>
                  <a:pt x="6457855" y="1431253"/>
                </a:cubicBezTo>
                <a:cubicBezTo>
                  <a:pt x="6462075" y="1431253"/>
                  <a:pt x="6466297" y="1439696"/>
                  <a:pt x="6466297" y="1439696"/>
                </a:cubicBezTo>
                <a:cubicBezTo>
                  <a:pt x="6529608" y="1490360"/>
                  <a:pt x="6525388" y="1524136"/>
                  <a:pt x="6457855" y="1557912"/>
                </a:cubicBezTo>
                <a:cubicBezTo>
                  <a:pt x="6436751" y="1570578"/>
                  <a:pt x="6398765" y="1562135"/>
                  <a:pt x="6394542" y="1587466"/>
                </a:cubicBezTo>
                <a:cubicBezTo>
                  <a:pt x="6386101" y="1638130"/>
                  <a:pt x="6360775" y="1688794"/>
                  <a:pt x="6369219" y="1739458"/>
                </a:cubicBezTo>
                <a:cubicBezTo>
                  <a:pt x="6373439" y="1760567"/>
                  <a:pt x="6381881" y="1777455"/>
                  <a:pt x="6364998" y="1794343"/>
                </a:cubicBezTo>
                <a:cubicBezTo>
                  <a:pt x="6339672" y="1823897"/>
                  <a:pt x="6369219" y="1832342"/>
                  <a:pt x="6386101" y="1836562"/>
                </a:cubicBezTo>
                <a:cubicBezTo>
                  <a:pt x="6415648" y="1845007"/>
                  <a:pt x="6457855" y="1790120"/>
                  <a:pt x="6449415" y="1760567"/>
                </a:cubicBezTo>
                <a:cubicBezTo>
                  <a:pt x="6440971" y="1739458"/>
                  <a:pt x="6440971" y="1726791"/>
                  <a:pt x="6457855" y="1709903"/>
                </a:cubicBezTo>
                <a:cubicBezTo>
                  <a:pt x="6474738" y="1693015"/>
                  <a:pt x="6512725" y="1671906"/>
                  <a:pt x="6462075" y="1650796"/>
                </a:cubicBezTo>
                <a:cubicBezTo>
                  <a:pt x="6453635" y="1646573"/>
                  <a:pt x="6457855" y="1638130"/>
                  <a:pt x="6462075" y="1629685"/>
                </a:cubicBezTo>
                <a:cubicBezTo>
                  <a:pt x="6495841" y="1608577"/>
                  <a:pt x="6516947" y="1650796"/>
                  <a:pt x="6550714" y="1646573"/>
                </a:cubicBezTo>
                <a:cubicBezTo>
                  <a:pt x="6567597" y="1646573"/>
                  <a:pt x="6554934" y="1667684"/>
                  <a:pt x="6550714" y="1684572"/>
                </a:cubicBezTo>
                <a:cubicBezTo>
                  <a:pt x="6542271" y="1718348"/>
                  <a:pt x="6508505" y="1747901"/>
                  <a:pt x="6529608" y="1785900"/>
                </a:cubicBezTo>
                <a:cubicBezTo>
                  <a:pt x="6533831" y="1790120"/>
                  <a:pt x="6529608" y="1798566"/>
                  <a:pt x="6525388" y="1802788"/>
                </a:cubicBezTo>
                <a:cubicBezTo>
                  <a:pt x="6453635" y="1849230"/>
                  <a:pt x="6478959" y="1946336"/>
                  <a:pt x="6428309" y="2001220"/>
                </a:cubicBezTo>
                <a:cubicBezTo>
                  <a:pt x="6415648" y="2013886"/>
                  <a:pt x="6411425" y="2030774"/>
                  <a:pt x="6398765" y="2043439"/>
                </a:cubicBezTo>
                <a:cubicBezTo>
                  <a:pt x="6356555" y="2077216"/>
                  <a:pt x="6335452" y="2119437"/>
                  <a:pt x="6314346" y="2165879"/>
                </a:cubicBezTo>
                <a:cubicBezTo>
                  <a:pt x="6310126" y="2178544"/>
                  <a:pt x="6301685" y="2186987"/>
                  <a:pt x="6297463" y="2199655"/>
                </a:cubicBezTo>
                <a:cubicBezTo>
                  <a:pt x="6297463" y="2229208"/>
                  <a:pt x="6208827" y="2216543"/>
                  <a:pt x="6263697" y="2275650"/>
                </a:cubicBezTo>
                <a:cubicBezTo>
                  <a:pt x="6284802" y="2300981"/>
                  <a:pt x="6280579" y="2338980"/>
                  <a:pt x="6314346" y="2368533"/>
                </a:cubicBezTo>
                <a:cubicBezTo>
                  <a:pt x="6352335" y="2402310"/>
                  <a:pt x="6360775" y="2452974"/>
                  <a:pt x="6331229" y="2499415"/>
                </a:cubicBezTo>
                <a:cubicBezTo>
                  <a:pt x="6251035" y="2626075"/>
                  <a:pt x="6175060" y="2756954"/>
                  <a:pt x="6073761" y="2870948"/>
                </a:cubicBezTo>
                <a:cubicBezTo>
                  <a:pt x="6039994" y="2908947"/>
                  <a:pt x="6002007" y="2946946"/>
                  <a:pt x="5972461" y="2989165"/>
                </a:cubicBezTo>
                <a:cubicBezTo>
                  <a:pt x="5951357" y="3022941"/>
                  <a:pt x="5904928" y="3039829"/>
                  <a:pt x="5871161" y="3060938"/>
                </a:cubicBezTo>
                <a:cubicBezTo>
                  <a:pt x="5854278" y="3069383"/>
                  <a:pt x="5841615" y="3082048"/>
                  <a:pt x="5837395" y="3103159"/>
                </a:cubicBezTo>
                <a:cubicBezTo>
                  <a:pt x="5807849" y="3179154"/>
                  <a:pt x="5769862" y="3246707"/>
                  <a:pt x="5719213" y="3322702"/>
                </a:cubicBezTo>
                <a:cubicBezTo>
                  <a:pt x="5752979" y="3326924"/>
                  <a:pt x="5782525" y="3335367"/>
                  <a:pt x="5812069" y="3339590"/>
                </a:cubicBezTo>
                <a:cubicBezTo>
                  <a:pt x="5828952" y="3343812"/>
                  <a:pt x="5845835" y="3339590"/>
                  <a:pt x="5850058" y="3326924"/>
                </a:cubicBezTo>
                <a:cubicBezTo>
                  <a:pt x="5866941" y="3259372"/>
                  <a:pt x="5959798" y="3229818"/>
                  <a:pt x="5947135" y="3145378"/>
                </a:cubicBezTo>
                <a:cubicBezTo>
                  <a:pt x="5989344" y="3124267"/>
                  <a:pt x="5964018" y="3031384"/>
                  <a:pt x="6052657" y="3044049"/>
                </a:cubicBezTo>
                <a:cubicBezTo>
                  <a:pt x="6077981" y="3048272"/>
                  <a:pt x="6082203" y="3006053"/>
                  <a:pt x="6103307" y="2989165"/>
                </a:cubicBezTo>
                <a:cubicBezTo>
                  <a:pt x="6187723" y="2921613"/>
                  <a:pt x="6229930" y="2828730"/>
                  <a:pt x="6246813" y="2723181"/>
                </a:cubicBezTo>
                <a:cubicBezTo>
                  <a:pt x="6255256" y="2689405"/>
                  <a:pt x="6272139" y="2672516"/>
                  <a:pt x="6305905" y="2672516"/>
                </a:cubicBezTo>
                <a:cubicBezTo>
                  <a:pt x="6331229" y="2723181"/>
                  <a:pt x="6318569" y="2769622"/>
                  <a:pt x="6289023" y="2820287"/>
                </a:cubicBezTo>
                <a:cubicBezTo>
                  <a:pt x="6251035" y="2879394"/>
                  <a:pt x="6242593" y="2955389"/>
                  <a:pt x="6221489" y="3022941"/>
                </a:cubicBezTo>
                <a:cubicBezTo>
                  <a:pt x="6208827" y="3073605"/>
                  <a:pt x="6187723" y="3111602"/>
                  <a:pt x="6141293" y="3141155"/>
                </a:cubicBezTo>
                <a:cubicBezTo>
                  <a:pt x="6082203" y="3179154"/>
                  <a:pt x="6061097" y="3255149"/>
                  <a:pt x="6006227" y="3301591"/>
                </a:cubicBezTo>
                <a:cubicBezTo>
                  <a:pt x="6002007" y="3310036"/>
                  <a:pt x="5997785" y="3322702"/>
                  <a:pt x="5989344" y="3322702"/>
                </a:cubicBezTo>
                <a:cubicBezTo>
                  <a:pt x="5926031" y="3326924"/>
                  <a:pt x="5926031" y="3386031"/>
                  <a:pt x="5904928" y="3424028"/>
                </a:cubicBezTo>
                <a:cubicBezTo>
                  <a:pt x="5879602" y="3466249"/>
                  <a:pt x="5841615" y="3495803"/>
                  <a:pt x="5803629" y="3525356"/>
                </a:cubicBezTo>
                <a:cubicBezTo>
                  <a:pt x="5795185" y="3529579"/>
                  <a:pt x="5795185" y="3538022"/>
                  <a:pt x="5799409" y="3546467"/>
                </a:cubicBezTo>
                <a:cubicBezTo>
                  <a:pt x="5799409" y="3576020"/>
                  <a:pt x="5769862" y="3580243"/>
                  <a:pt x="5765642" y="3567575"/>
                </a:cubicBezTo>
                <a:cubicBezTo>
                  <a:pt x="5744536" y="3529579"/>
                  <a:pt x="5727653" y="3554910"/>
                  <a:pt x="5710769" y="3567575"/>
                </a:cubicBezTo>
                <a:cubicBezTo>
                  <a:pt x="5681223" y="3592909"/>
                  <a:pt x="5664340" y="3635128"/>
                  <a:pt x="5622133" y="3647793"/>
                </a:cubicBezTo>
                <a:cubicBezTo>
                  <a:pt x="5609470" y="3652016"/>
                  <a:pt x="5605249" y="3668904"/>
                  <a:pt x="5609470" y="3681569"/>
                </a:cubicBezTo>
                <a:cubicBezTo>
                  <a:pt x="5622133" y="3715345"/>
                  <a:pt x="5601029" y="3728011"/>
                  <a:pt x="5571483" y="3740679"/>
                </a:cubicBezTo>
                <a:cubicBezTo>
                  <a:pt x="5554600" y="3753344"/>
                  <a:pt x="5508171" y="3732233"/>
                  <a:pt x="5516613" y="3787120"/>
                </a:cubicBezTo>
                <a:cubicBezTo>
                  <a:pt x="5520833" y="3808229"/>
                  <a:pt x="5478624" y="3833562"/>
                  <a:pt x="5516613" y="3863116"/>
                </a:cubicBezTo>
                <a:cubicBezTo>
                  <a:pt x="5529274" y="3871558"/>
                  <a:pt x="5512391" y="3888446"/>
                  <a:pt x="5503951" y="3896892"/>
                </a:cubicBezTo>
                <a:cubicBezTo>
                  <a:pt x="5478624" y="3918000"/>
                  <a:pt x="5444857" y="3926445"/>
                  <a:pt x="5436417" y="3968664"/>
                </a:cubicBezTo>
                <a:cubicBezTo>
                  <a:pt x="5432195" y="3985552"/>
                  <a:pt x="5415311" y="3977110"/>
                  <a:pt x="5402651" y="3968664"/>
                </a:cubicBezTo>
                <a:cubicBezTo>
                  <a:pt x="5373105" y="3947554"/>
                  <a:pt x="5339338" y="3926445"/>
                  <a:pt x="5309791" y="3905335"/>
                </a:cubicBezTo>
                <a:cubicBezTo>
                  <a:pt x="5292909" y="3892669"/>
                  <a:pt x="5276025" y="3880004"/>
                  <a:pt x="5259142" y="3888446"/>
                </a:cubicBezTo>
                <a:cubicBezTo>
                  <a:pt x="5238039" y="3896892"/>
                  <a:pt x="5242259" y="3913780"/>
                  <a:pt x="5242259" y="3930668"/>
                </a:cubicBezTo>
                <a:cubicBezTo>
                  <a:pt x="5246479" y="3960221"/>
                  <a:pt x="5233819" y="3968664"/>
                  <a:pt x="5208493" y="3981330"/>
                </a:cubicBezTo>
                <a:cubicBezTo>
                  <a:pt x="5128296" y="4019329"/>
                  <a:pt x="5064983" y="4082658"/>
                  <a:pt x="5026997" y="4162876"/>
                </a:cubicBezTo>
                <a:cubicBezTo>
                  <a:pt x="5010113" y="4196652"/>
                  <a:pt x="4984790" y="4221983"/>
                  <a:pt x="4955243" y="4243094"/>
                </a:cubicBezTo>
                <a:cubicBezTo>
                  <a:pt x="4917257" y="4272648"/>
                  <a:pt x="4883491" y="4314867"/>
                  <a:pt x="4845501" y="4331755"/>
                </a:cubicBezTo>
                <a:cubicBezTo>
                  <a:pt x="4782189" y="4357088"/>
                  <a:pt x="4752645" y="4416195"/>
                  <a:pt x="4701995" y="4449971"/>
                </a:cubicBezTo>
                <a:cubicBezTo>
                  <a:pt x="4676669" y="4466859"/>
                  <a:pt x="4659785" y="4487968"/>
                  <a:pt x="4642903" y="4513301"/>
                </a:cubicBezTo>
                <a:cubicBezTo>
                  <a:pt x="4579589" y="4606184"/>
                  <a:pt x="4499396" y="4682179"/>
                  <a:pt x="4398094" y="4737066"/>
                </a:cubicBezTo>
                <a:cubicBezTo>
                  <a:pt x="4389654" y="4741286"/>
                  <a:pt x="4376991" y="4745509"/>
                  <a:pt x="4385434" y="4758175"/>
                </a:cubicBezTo>
                <a:cubicBezTo>
                  <a:pt x="4410757" y="4796173"/>
                  <a:pt x="4381211" y="4817284"/>
                  <a:pt x="4360108" y="4838392"/>
                </a:cubicBezTo>
                <a:cubicBezTo>
                  <a:pt x="4309458" y="4884834"/>
                  <a:pt x="4292575" y="4952386"/>
                  <a:pt x="4246145" y="5007273"/>
                </a:cubicBezTo>
                <a:cubicBezTo>
                  <a:pt x="4275691" y="5087491"/>
                  <a:pt x="4220821" y="5074823"/>
                  <a:pt x="4174392" y="5074823"/>
                </a:cubicBezTo>
                <a:cubicBezTo>
                  <a:pt x="4161729" y="5074823"/>
                  <a:pt x="4144845" y="5083268"/>
                  <a:pt x="4149066" y="5104379"/>
                </a:cubicBezTo>
                <a:cubicBezTo>
                  <a:pt x="4153288" y="5167709"/>
                  <a:pt x="4119522" y="5197262"/>
                  <a:pt x="4051989" y="5188817"/>
                </a:cubicBezTo>
                <a:cubicBezTo>
                  <a:pt x="4043546" y="5188817"/>
                  <a:pt x="4035106" y="5188817"/>
                  <a:pt x="4026663" y="5197262"/>
                </a:cubicBezTo>
                <a:cubicBezTo>
                  <a:pt x="4022443" y="5201483"/>
                  <a:pt x="4022443" y="5209928"/>
                  <a:pt x="4026663" y="5218371"/>
                </a:cubicBezTo>
                <a:cubicBezTo>
                  <a:pt x="4039326" y="5239481"/>
                  <a:pt x="4115299" y="5252147"/>
                  <a:pt x="4039326" y="5290146"/>
                </a:cubicBezTo>
                <a:cubicBezTo>
                  <a:pt x="4064649" y="5349253"/>
                  <a:pt x="4005559" y="5383029"/>
                  <a:pt x="4001339" y="5437916"/>
                </a:cubicBezTo>
                <a:cubicBezTo>
                  <a:pt x="3997116" y="5463247"/>
                  <a:pt x="3984456" y="5484357"/>
                  <a:pt x="3946467" y="5497023"/>
                </a:cubicBezTo>
                <a:cubicBezTo>
                  <a:pt x="3916923" y="5505466"/>
                  <a:pt x="3891597" y="5543465"/>
                  <a:pt x="3866271" y="5573018"/>
                </a:cubicBezTo>
                <a:cubicBezTo>
                  <a:pt x="3849387" y="5585684"/>
                  <a:pt x="3836727" y="5598349"/>
                  <a:pt x="3815621" y="5602572"/>
                </a:cubicBezTo>
                <a:cubicBezTo>
                  <a:pt x="3794518" y="5606794"/>
                  <a:pt x="3743868" y="5602572"/>
                  <a:pt x="3786077" y="5653236"/>
                </a:cubicBezTo>
                <a:cubicBezTo>
                  <a:pt x="3752311" y="5653236"/>
                  <a:pt x="3798738" y="5729231"/>
                  <a:pt x="3735427" y="5699678"/>
                </a:cubicBezTo>
                <a:cubicBezTo>
                  <a:pt x="3735427" y="5699678"/>
                  <a:pt x="3731205" y="5699678"/>
                  <a:pt x="3731205" y="5703900"/>
                </a:cubicBezTo>
                <a:cubicBezTo>
                  <a:pt x="3688998" y="5767230"/>
                  <a:pt x="3583476" y="5741897"/>
                  <a:pt x="3553932" y="5830560"/>
                </a:cubicBezTo>
                <a:cubicBezTo>
                  <a:pt x="3545489" y="5864336"/>
                  <a:pt x="3520165" y="5893889"/>
                  <a:pt x="3528606" y="5931886"/>
                </a:cubicBezTo>
                <a:cubicBezTo>
                  <a:pt x="3532826" y="5957219"/>
                  <a:pt x="3520165" y="5974107"/>
                  <a:pt x="3507502" y="5990995"/>
                </a:cubicBezTo>
                <a:cubicBezTo>
                  <a:pt x="3461073" y="6041660"/>
                  <a:pt x="3418866" y="6100767"/>
                  <a:pt x="3363994" y="6138763"/>
                </a:cubicBezTo>
                <a:cubicBezTo>
                  <a:pt x="3330227" y="6159874"/>
                  <a:pt x="3317566" y="6193650"/>
                  <a:pt x="3300681" y="6223203"/>
                </a:cubicBezTo>
                <a:cubicBezTo>
                  <a:pt x="3283798" y="6261202"/>
                  <a:pt x="3254254" y="6286533"/>
                  <a:pt x="3212044" y="6290756"/>
                </a:cubicBezTo>
                <a:cubicBezTo>
                  <a:pt x="3127628" y="6299199"/>
                  <a:pt x="3068538" y="6345640"/>
                  <a:pt x="3026329" y="6417415"/>
                </a:cubicBezTo>
                <a:cubicBezTo>
                  <a:pt x="2992562" y="6480745"/>
                  <a:pt x="2937692" y="6489188"/>
                  <a:pt x="2878600" y="6489188"/>
                </a:cubicBezTo>
                <a:cubicBezTo>
                  <a:pt x="2844833" y="6489188"/>
                  <a:pt x="2798404" y="6434303"/>
                  <a:pt x="2802626" y="6408970"/>
                </a:cubicBezTo>
                <a:cubicBezTo>
                  <a:pt x="2806846" y="6358308"/>
                  <a:pt x="2806846" y="6358308"/>
                  <a:pt x="2756197" y="6362528"/>
                </a:cubicBezTo>
                <a:cubicBezTo>
                  <a:pt x="2751976" y="6341420"/>
                  <a:pt x="2768860" y="6337197"/>
                  <a:pt x="2781520" y="6328752"/>
                </a:cubicBezTo>
                <a:cubicBezTo>
                  <a:pt x="2785743" y="6324532"/>
                  <a:pt x="2802626" y="6316087"/>
                  <a:pt x="2794183" y="6307644"/>
                </a:cubicBezTo>
                <a:cubicBezTo>
                  <a:pt x="2747754" y="6265422"/>
                  <a:pt x="2798404" y="6214761"/>
                  <a:pt x="2789963" y="6168319"/>
                </a:cubicBezTo>
                <a:cubicBezTo>
                  <a:pt x="2789963" y="6159874"/>
                  <a:pt x="2785743" y="6147208"/>
                  <a:pt x="2785743" y="6138763"/>
                </a:cubicBezTo>
                <a:cubicBezTo>
                  <a:pt x="2764637" y="6134543"/>
                  <a:pt x="2726650" y="6164096"/>
                  <a:pt x="2726650" y="6142986"/>
                </a:cubicBezTo>
                <a:cubicBezTo>
                  <a:pt x="2722430" y="6096544"/>
                  <a:pt x="2671780" y="6054325"/>
                  <a:pt x="2709767" y="6003661"/>
                </a:cubicBezTo>
                <a:cubicBezTo>
                  <a:pt x="2751976" y="5948774"/>
                  <a:pt x="2789963" y="5889667"/>
                  <a:pt x="2811067" y="5822114"/>
                </a:cubicBezTo>
                <a:cubicBezTo>
                  <a:pt x="2815287" y="5805226"/>
                  <a:pt x="2832170" y="5792561"/>
                  <a:pt x="2815287" y="5775673"/>
                </a:cubicBezTo>
                <a:cubicBezTo>
                  <a:pt x="2798404" y="5763007"/>
                  <a:pt x="2773080" y="5763007"/>
                  <a:pt x="2751976" y="5775673"/>
                </a:cubicBezTo>
                <a:cubicBezTo>
                  <a:pt x="2726650" y="5796783"/>
                  <a:pt x="2705547" y="5817894"/>
                  <a:pt x="2688664" y="5847448"/>
                </a:cubicBezTo>
                <a:cubicBezTo>
                  <a:pt x="2659117" y="5906555"/>
                  <a:pt x="2612688" y="5952996"/>
                  <a:pt x="2562038" y="5999438"/>
                </a:cubicBezTo>
                <a:cubicBezTo>
                  <a:pt x="2557818" y="6003661"/>
                  <a:pt x="2553598" y="6016326"/>
                  <a:pt x="2549375" y="6012104"/>
                </a:cubicBezTo>
                <a:cubicBezTo>
                  <a:pt x="2486065" y="6007883"/>
                  <a:pt x="2473402" y="6062768"/>
                  <a:pt x="2448076" y="6096544"/>
                </a:cubicBezTo>
                <a:cubicBezTo>
                  <a:pt x="2329893" y="6261202"/>
                  <a:pt x="2177944" y="6400527"/>
                  <a:pt x="2076644" y="6573628"/>
                </a:cubicBezTo>
                <a:cubicBezTo>
                  <a:pt x="2063981" y="6594739"/>
                  <a:pt x="2051318" y="6603182"/>
                  <a:pt x="2030215" y="6590516"/>
                </a:cubicBezTo>
                <a:cubicBezTo>
                  <a:pt x="2013331" y="6577851"/>
                  <a:pt x="2009111" y="6565185"/>
                  <a:pt x="2017552" y="6548297"/>
                </a:cubicBezTo>
                <a:cubicBezTo>
                  <a:pt x="2038658" y="6510298"/>
                  <a:pt x="2038658" y="6468079"/>
                  <a:pt x="2038658" y="6430081"/>
                </a:cubicBezTo>
                <a:cubicBezTo>
                  <a:pt x="2038658" y="6379416"/>
                  <a:pt x="2055541" y="6341420"/>
                  <a:pt x="2085085" y="6307644"/>
                </a:cubicBezTo>
                <a:cubicBezTo>
                  <a:pt x="2110411" y="6273868"/>
                  <a:pt x="2127294" y="6231649"/>
                  <a:pt x="2144177" y="6193650"/>
                </a:cubicBezTo>
                <a:cubicBezTo>
                  <a:pt x="2165281" y="6138763"/>
                  <a:pt x="2135737" y="6126098"/>
                  <a:pt x="2093528" y="6113432"/>
                </a:cubicBezTo>
                <a:cubicBezTo>
                  <a:pt x="2080864" y="6113432"/>
                  <a:pt x="2063981" y="6113432"/>
                  <a:pt x="2063981" y="6096544"/>
                </a:cubicBezTo>
                <a:cubicBezTo>
                  <a:pt x="2063981" y="6079656"/>
                  <a:pt x="2080864" y="6083879"/>
                  <a:pt x="2089307" y="6079656"/>
                </a:cubicBezTo>
                <a:cubicBezTo>
                  <a:pt x="2118854" y="6062768"/>
                  <a:pt x="2131514" y="6028992"/>
                  <a:pt x="2131514" y="6003661"/>
                </a:cubicBezTo>
                <a:cubicBezTo>
                  <a:pt x="2127294" y="5969885"/>
                  <a:pt x="2089307" y="5978327"/>
                  <a:pt x="2068201" y="5982550"/>
                </a:cubicBezTo>
                <a:cubicBezTo>
                  <a:pt x="2025995" y="5990995"/>
                  <a:pt x="1992228" y="6007883"/>
                  <a:pt x="1975345" y="6050102"/>
                </a:cubicBezTo>
                <a:cubicBezTo>
                  <a:pt x="1971125" y="6058545"/>
                  <a:pt x="1966902" y="6075433"/>
                  <a:pt x="1950019" y="6075433"/>
                </a:cubicBezTo>
                <a:cubicBezTo>
                  <a:pt x="1937358" y="6075433"/>
                  <a:pt x="1937358" y="6058545"/>
                  <a:pt x="1937358" y="6050102"/>
                </a:cubicBezTo>
                <a:cubicBezTo>
                  <a:pt x="1933135" y="6028992"/>
                  <a:pt x="1920475" y="6028992"/>
                  <a:pt x="1903592" y="6033214"/>
                </a:cubicBezTo>
                <a:cubicBezTo>
                  <a:pt x="1836059" y="6058545"/>
                  <a:pt x="1772746" y="6083879"/>
                  <a:pt x="1730537" y="6151431"/>
                </a:cubicBezTo>
                <a:cubicBezTo>
                  <a:pt x="1696770" y="6202093"/>
                  <a:pt x="1637680" y="6235869"/>
                  <a:pt x="1591250" y="6278090"/>
                </a:cubicBezTo>
                <a:cubicBezTo>
                  <a:pt x="1587030" y="6286533"/>
                  <a:pt x="1574367" y="6286533"/>
                  <a:pt x="1565924" y="6282311"/>
                </a:cubicBezTo>
                <a:cubicBezTo>
                  <a:pt x="1561704" y="6278090"/>
                  <a:pt x="1561704" y="6265422"/>
                  <a:pt x="1561704" y="6261202"/>
                </a:cubicBezTo>
                <a:cubicBezTo>
                  <a:pt x="1587030" y="6189427"/>
                  <a:pt x="1574367" y="6109209"/>
                  <a:pt x="1591250" y="6037437"/>
                </a:cubicBezTo>
                <a:cubicBezTo>
                  <a:pt x="1599691" y="5986773"/>
                  <a:pt x="1612354" y="5936108"/>
                  <a:pt x="1633457" y="5885444"/>
                </a:cubicBezTo>
                <a:cubicBezTo>
                  <a:pt x="1582808" y="5872779"/>
                  <a:pt x="1544821" y="5885444"/>
                  <a:pt x="1519497" y="5927666"/>
                </a:cubicBezTo>
                <a:cubicBezTo>
                  <a:pt x="1498391" y="5961442"/>
                  <a:pt x="1485728" y="5948774"/>
                  <a:pt x="1473068" y="5919220"/>
                </a:cubicBezTo>
                <a:cubicBezTo>
                  <a:pt x="1456184" y="5889667"/>
                  <a:pt x="1473068" y="5860113"/>
                  <a:pt x="1473068" y="5830560"/>
                </a:cubicBezTo>
                <a:cubicBezTo>
                  <a:pt x="1477288" y="5792561"/>
                  <a:pt x="1485728" y="5754564"/>
                  <a:pt x="1489951" y="5716566"/>
                </a:cubicBezTo>
                <a:cubicBezTo>
                  <a:pt x="1489951" y="5703900"/>
                  <a:pt x="1498391" y="5687012"/>
                  <a:pt x="1485728" y="5682789"/>
                </a:cubicBezTo>
                <a:cubicBezTo>
                  <a:pt x="1468845" y="5674347"/>
                  <a:pt x="1456184" y="5687012"/>
                  <a:pt x="1447742" y="5695455"/>
                </a:cubicBezTo>
                <a:cubicBezTo>
                  <a:pt x="1439301" y="5703900"/>
                  <a:pt x="1430858" y="5716566"/>
                  <a:pt x="1422418" y="5725008"/>
                </a:cubicBezTo>
                <a:cubicBezTo>
                  <a:pt x="1363325" y="5801006"/>
                  <a:pt x="1300013" y="5881224"/>
                  <a:pt x="1236702" y="5952996"/>
                </a:cubicBezTo>
                <a:cubicBezTo>
                  <a:pt x="1207156" y="5982550"/>
                  <a:pt x="1169167" y="6003661"/>
                  <a:pt x="1122740" y="5974107"/>
                </a:cubicBezTo>
                <a:cubicBezTo>
                  <a:pt x="1105856" y="5961442"/>
                  <a:pt x="1084751" y="5965662"/>
                  <a:pt x="1067867" y="5974107"/>
                </a:cubicBezTo>
                <a:cubicBezTo>
                  <a:pt x="1063647" y="5978327"/>
                  <a:pt x="1055207" y="5982550"/>
                  <a:pt x="1050984" y="5986773"/>
                </a:cubicBezTo>
                <a:cubicBezTo>
                  <a:pt x="1021440" y="5986773"/>
                  <a:pt x="983451" y="5990995"/>
                  <a:pt x="966568" y="5965662"/>
                </a:cubicBezTo>
                <a:cubicBezTo>
                  <a:pt x="949685" y="5940331"/>
                  <a:pt x="970790" y="5914998"/>
                  <a:pt x="991894" y="5898112"/>
                </a:cubicBezTo>
                <a:cubicBezTo>
                  <a:pt x="1059427" y="5830560"/>
                  <a:pt x="1114297" y="5754564"/>
                  <a:pt x="1152284" y="5661679"/>
                </a:cubicBezTo>
                <a:cubicBezTo>
                  <a:pt x="1164947" y="5636348"/>
                  <a:pt x="1156506" y="5623682"/>
                  <a:pt x="1139623" y="5606794"/>
                </a:cubicBezTo>
                <a:cubicBezTo>
                  <a:pt x="1118517" y="5585684"/>
                  <a:pt x="1105856" y="5606794"/>
                  <a:pt x="1093193" y="5619460"/>
                </a:cubicBezTo>
                <a:cubicBezTo>
                  <a:pt x="1063647" y="5649013"/>
                  <a:pt x="1034101" y="5678567"/>
                  <a:pt x="1004557" y="5703900"/>
                </a:cubicBezTo>
                <a:cubicBezTo>
                  <a:pt x="987674" y="5716566"/>
                  <a:pt x="966568" y="5725008"/>
                  <a:pt x="953907" y="5703900"/>
                </a:cubicBezTo>
                <a:cubicBezTo>
                  <a:pt x="941244" y="5682789"/>
                  <a:pt x="970790" y="5682789"/>
                  <a:pt x="983451" y="5670124"/>
                </a:cubicBezTo>
                <a:cubicBezTo>
                  <a:pt x="991894" y="5665901"/>
                  <a:pt x="1000334" y="5657459"/>
                  <a:pt x="1008777" y="5653236"/>
                </a:cubicBezTo>
                <a:cubicBezTo>
                  <a:pt x="1067867" y="5598349"/>
                  <a:pt x="1067867" y="5594129"/>
                  <a:pt x="987674" y="5568795"/>
                </a:cubicBezTo>
                <a:cubicBezTo>
                  <a:pt x="966568" y="5560353"/>
                  <a:pt x="970790" y="5551907"/>
                  <a:pt x="970790" y="5535019"/>
                </a:cubicBezTo>
                <a:cubicBezTo>
                  <a:pt x="983451" y="5454802"/>
                  <a:pt x="1004557" y="5383029"/>
                  <a:pt x="1080530" y="5332365"/>
                </a:cubicBezTo>
                <a:cubicBezTo>
                  <a:pt x="1148063" y="5281700"/>
                  <a:pt x="1198713" y="5218371"/>
                  <a:pt x="1240922" y="5146598"/>
                </a:cubicBezTo>
                <a:cubicBezTo>
                  <a:pt x="1287352" y="5070603"/>
                  <a:pt x="1363325" y="5015716"/>
                  <a:pt x="1397092" y="4927055"/>
                </a:cubicBezTo>
                <a:cubicBezTo>
                  <a:pt x="1401312" y="4914390"/>
                  <a:pt x="1413975" y="4905945"/>
                  <a:pt x="1422418" y="4901722"/>
                </a:cubicBezTo>
                <a:cubicBezTo>
                  <a:pt x="1536380" y="4821504"/>
                  <a:pt x="1620797" y="4715956"/>
                  <a:pt x="1700990" y="4606184"/>
                </a:cubicBezTo>
                <a:cubicBezTo>
                  <a:pt x="1717873" y="4585074"/>
                  <a:pt x="1738979" y="4559743"/>
                  <a:pt x="1713653" y="4534412"/>
                </a:cubicBezTo>
                <a:cubicBezTo>
                  <a:pt x="1688330" y="4504856"/>
                  <a:pt x="1663004" y="4525966"/>
                  <a:pt x="1637680" y="4547077"/>
                </a:cubicBezTo>
                <a:cubicBezTo>
                  <a:pt x="1578587" y="4597741"/>
                  <a:pt x="1506834" y="4635738"/>
                  <a:pt x="1477288" y="4724401"/>
                </a:cubicBezTo>
                <a:cubicBezTo>
                  <a:pt x="1464625" y="4766620"/>
                  <a:pt x="1426638" y="4770842"/>
                  <a:pt x="1397092" y="4728621"/>
                </a:cubicBezTo>
                <a:cubicBezTo>
                  <a:pt x="1375988" y="4707513"/>
                  <a:pt x="1363325" y="4707513"/>
                  <a:pt x="1342222" y="4724401"/>
                </a:cubicBezTo>
                <a:cubicBezTo>
                  <a:pt x="1211376" y="4829950"/>
                  <a:pt x="1076310" y="4931278"/>
                  <a:pt x="962348" y="5053715"/>
                </a:cubicBezTo>
                <a:cubicBezTo>
                  <a:pt x="907478" y="5112822"/>
                  <a:pt x="852605" y="5163486"/>
                  <a:pt x="763969" y="5159264"/>
                </a:cubicBezTo>
                <a:cubicBezTo>
                  <a:pt x="747086" y="5159264"/>
                  <a:pt x="730202" y="5167709"/>
                  <a:pt x="717539" y="5184595"/>
                </a:cubicBezTo>
                <a:cubicBezTo>
                  <a:pt x="671112" y="5252147"/>
                  <a:pt x="599357" y="5285923"/>
                  <a:pt x="531824" y="5328142"/>
                </a:cubicBezTo>
                <a:cubicBezTo>
                  <a:pt x="485394" y="5357698"/>
                  <a:pt x="443187" y="5387252"/>
                  <a:pt x="400978" y="5416805"/>
                </a:cubicBezTo>
                <a:cubicBezTo>
                  <a:pt x="379874" y="5429471"/>
                  <a:pt x="354551" y="5442136"/>
                  <a:pt x="329225" y="5433693"/>
                </a:cubicBezTo>
                <a:cubicBezTo>
                  <a:pt x="303901" y="5421028"/>
                  <a:pt x="278575" y="5408360"/>
                  <a:pt x="308121" y="5370363"/>
                </a:cubicBezTo>
                <a:cubicBezTo>
                  <a:pt x="358771" y="5315477"/>
                  <a:pt x="375654" y="5243704"/>
                  <a:pt x="417861" y="5167709"/>
                </a:cubicBezTo>
                <a:cubicBezTo>
                  <a:pt x="337668" y="5197262"/>
                  <a:pt x="265912" y="5214151"/>
                  <a:pt x="219483" y="5273258"/>
                </a:cubicBezTo>
                <a:cubicBezTo>
                  <a:pt x="211042" y="5285923"/>
                  <a:pt x="198379" y="5294368"/>
                  <a:pt x="181496" y="5290146"/>
                </a:cubicBezTo>
                <a:cubicBezTo>
                  <a:pt x="164612" y="5281700"/>
                  <a:pt x="173055" y="5269035"/>
                  <a:pt x="177275" y="5256370"/>
                </a:cubicBezTo>
                <a:cubicBezTo>
                  <a:pt x="181496" y="5235259"/>
                  <a:pt x="168833" y="5222593"/>
                  <a:pt x="151949" y="5218371"/>
                </a:cubicBezTo>
                <a:cubicBezTo>
                  <a:pt x="126626" y="5209928"/>
                  <a:pt x="118183" y="5231039"/>
                  <a:pt x="118183" y="5247927"/>
                </a:cubicBezTo>
                <a:cubicBezTo>
                  <a:pt x="118183" y="5281700"/>
                  <a:pt x="97079" y="5290146"/>
                  <a:pt x="71756" y="5290146"/>
                </a:cubicBezTo>
                <a:cubicBezTo>
                  <a:pt x="37989" y="5294368"/>
                  <a:pt x="4223" y="5281700"/>
                  <a:pt x="0" y="5252147"/>
                </a:cubicBezTo>
                <a:cubicBezTo>
                  <a:pt x="0" y="5222593"/>
                  <a:pt x="33767" y="5226816"/>
                  <a:pt x="59093" y="5222593"/>
                </a:cubicBezTo>
                <a:cubicBezTo>
                  <a:pt x="67533" y="5222593"/>
                  <a:pt x="71756" y="5218371"/>
                  <a:pt x="84416" y="5218371"/>
                </a:cubicBezTo>
                <a:cubicBezTo>
                  <a:pt x="75976" y="5193040"/>
                  <a:pt x="54873" y="5205705"/>
                  <a:pt x="42210" y="5197262"/>
                </a:cubicBezTo>
                <a:cubicBezTo>
                  <a:pt x="21106" y="5184595"/>
                  <a:pt x="0" y="5171929"/>
                  <a:pt x="33767" y="5150821"/>
                </a:cubicBezTo>
                <a:cubicBezTo>
                  <a:pt x="46430" y="5142376"/>
                  <a:pt x="50650" y="5142376"/>
                  <a:pt x="46430" y="5125487"/>
                </a:cubicBezTo>
                <a:cubicBezTo>
                  <a:pt x="37989" y="5062158"/>
                  <a:pt x="50650" y="5003051"/>
                  <a:pt x="67533" y="4948164"/>
                </a:cubicBezTo>
                <a:cubicBezTo>
                  <a:pt x="88639" y="4889057"/>
                  <a:pt x="109743" y="4829950"/>
                  <a:pt x="109743" y="4766620"/>
                </a:cubicBezTo>
                <a:cubicBezTo>
                  <a:pt x="109743" y="4753954"/>
                  <a:pt x="113963" y="4732844"/>
                  <a:pt x="122406" y="4724401"/>
                </a:cubicBezTo>
                <a:cubicBezTo>
                  <a:pt x="168833" y="4690625"/>
                  <a:pt x="156172" y="4639960"/>
                  <a:pt x="151949" y="4601962"/>
                </a:cubicBezTo>
                <a:cubicBezTo>
                  <a:pt x="151949" y="4580853"/>
                  <a:pt x="143509" y="4538632"/>
                  <a:pt x="130846" y="4521744"/>
                </a:cubicBezTo>
                <a:cubicBezTo>
                  <a:pt x="101300" y="4492190"/>
                  <a:pt x="118183" y="4479525"/>
                  <a:pt x="135066" y="4458414"/>
                </a:cubicBezTo>
                <a:cubicBezTo>
                  <a:pt x="147729" y="4445749"/>
                  <a:pt x="160392" y="4437306"/>
                  <a:pt x="139289" y="4420418"/>
                </a:cubicBezTo>
                <a:cubicBezTo>
                  <a:pt x="135066" y="4416195"/>
                  <a:pt x="135066" y="4411972"/>
                  <a:pt x="130846" y="4407750"/>
                </a:cubicBezTo>
                <a:cubicBezTo>
                  <a:pt x="181496" y="4382419"/>
                  <a:pt x="130846" y="4331755"/>
                  <a:pt x="160392" y="4302201"/>
                </a:cubicBezTo>
                <a:cubicBezTo>
                  <a:pt x="168833" y="4289536"/>
                  <a:pt x="160392" y="4268425"/>
                  <a:pt x="156172" y="4251537"/>
                </a:cubicBezTo>
                <a:cubicBezTo>
                  <a:pt x="143509" y="4200875"/>
                  <a:pt x="160392" y="4167099"/>
                  <a:pt x="206822" y="4141765"/>
                </a:cubicBezTo>
                <a:cubicBezTo>
                  <a:pt x="257471" y="4116434"/>
                  <a:pt x="303901" y="4082658"/>
                  <a:pt x="337668" y="4031994"/>
                </a:cubicBezTo>
                <a:cubicBezTo>
                  <a:pt x="341888" y="4027771"/>
                  <a:pt x="350328" y="4023551"/>
                  <a:pt x="350328" y="4015106"/>
                </a:cubicBezTo>
                <a:cubicBezTo>
                  <a:pt x="362991" y="3918000"/>
                  <a:pt x="455850" y="3863116"/>
                  <a:pt x="493837" y="3778675"/>
                </a:cubicBezTo>
                <a:cubicBezTo>
                  <a:pt x="536044" y="3690014"/>
                  <a:pt x="599357" y="3614019"/>
                  <a:pt x="650006" y="3529579"/>
                </a:cubicBezTo>
                <a:cubicBezTo>
                  <a:pt x="713319" y="3419807"/>
                  <a:pt x="797735" y="3335367"/>
                  <a:pt x="873711" y="3238261"/>
                </a:cubicBezTo>
                <a:cubicBezTo>
                  <a:pt x="953907" y="3132712"/>
                  <a:pt x="1004557" y="3010276"/>
                  <a:pt x="1063647" y="2896282"/>
                </a:cubicBezTo>
                <a:cubicBezTo>
                  <a:pt x="1080530" y="2866728"/>
                  <a:pt x="1101634" y="2828730"/>
                  <a:pt x="1059427" y="2803398"/>
                </a:cubicBezTo>
                <a:cubicBezTo>
                  <a:pt x="1046764" y="2790730"/>
                  <a:pt x="1055207" y="2778065"/>
                  <a:pt x="1059427" y="2765400"/>
                </a:cubicBezTo>
                <a:cubicBezTo>
                  <a:pt x="1110077" y="2630295"/>
                  <a:pt x="1194493" y="2516303"/>
                  <a:pt x="1287352" y="2402310"/>
                </a:cubicBezTo>
                <a:cubicBezTo>
                  <a:pt x="1359105" y="2317869"/>
                  <a:pt x="1418195" y="2224986"/>
                  <a:pt x="1422418" y="2110992"/>
                </a:cubicBezTo>
                <a:cubicBezTo>
                  <a:pt x="1422418" y="2094104"/>
                  <a:pt x="1439301" y="2085661"/>
                  <a:pt x="1439301" y="2068773"/>
                </a:cubicBezTo>
                <a:cubicBezTo>
                  <a:pt x="1388651" y="2056107"/>
                  <a:pt x="1350662" y="2068773"/>
                  <a:pt x="1321118" y="2110992"/>
                </a:cubicBezTo>
                <a:cubicBezTo>
                  <a:pt x="1308455" y="2127880"/>
                  <a:pt x="1300013" y="2140545"/>
                  <a:pt x="1278909" y="2136325"/>
                </a:cubicBezTo>
                <a:cubicBezTo>
                  <a:pt x="1228259" y="2123657"/>
                  <a:pt x="1177610" y="2153213"/>
                  <a:pt x="1126960" y="2153213"/>
                </a:cubicBezTo>
                <a:cubicBezTo>
                  <a:pt x="1122740" y="2153213"/>
                  <a:pt x="1118517" y="2153213"/>
                  <a:pt x="1114297" y="2157433"/>
                </a:cubicBezTo>
                <a:cubicBezTo>
                  <a:pt x="1088973" y="2229208"/>
                  <a:pt x="1021440" y="2191209"/>
                  <a:pt x="975011" y="2203875"/>
                </a:cubicBezTo>
                <a:cubicBezTo>
                  <a:pt x="814619" y="2250317"/>
                  <a:pt x="654229" y="2292538"/>
                  <a:pt x="493837" y="2334757"/>
                </a:cubicBezTo>
                <a:cubicBezTo>
                  <a:pt x="472734" y="2343202"/>
                  <a:pt x="447407" y="2347423"/>
                  <a:pt x="422084" y="2351645"/>
                </a:cubicBezTo>
                <a:cubicBezTo>
                  <a:pt x="405201" y="2355868"/>
                  <a:pt x="379874" y="2360088"/>
                  <a:pt x="371434" y="2334757"/>
                </a:cubicBezTo>
                <a:cubicBezTo>
                  <a:pt x="367211" y="2313646"/>
                  <a:pt x="392538" y="2305203"/>
                  <a:pt x="405201" y="2300981"/>
                </a:cubicBezTo>
                <a:cubicBezTo>
                  <a:pt x="510720" y="2258762"/>
                  <a:pt x="616240" y="2216543"/>
                  <a:pt x="721762" y="2174321"/>
                </a:cubicBezTo>
                <a:cubicBezTo>
                  <a:pt x="873711" y="2115214"/>
                  <a:pt x="1029881" y="2077216"/>
                  <a:pt x="1181830" y="2030774"/>
                </a:cubicBezTo>
                <a:cubicBezTo>
                  <a:pt x="1194493" y="2030774"/>
                  <a:pt x="1207156" y="2026551"/>
                  <a:pt x="1219819" y="2022331"/>
                </a:cubicBezTo>
                <a:cubicBezTo>
                  <a:pt x="1228259" y="2018108"/>
                  <a:pt x="1236702" y="2009666"/>
                  <a:pt x="1232480" y="2001220"/>
                </a:cubicBezTo>
                <a:cubicBezTo>
                  <a:pt x="1232480" y="1992778"/>
                  <a:pt x="1219819" y="1984332"/>
                  <a:pt x="1211376" y="1988555"/>
                </a:cubicBezTo>
                <a:cubicBezTo>
                  <a:pt x="1110077" y="2026551"/>
                  <a:pt x="1000334" y="1992778"/>
                  <a:pt x="903258" y="2034997"/>
                </a:cubicBezTo>
                <a:cubicBezTo>
                  <a:pt x="894815" y="2034997"/>
                  <a:pt x="886372" y="2039219"/>
                  <a:pt x="877931" y="2030774"/>
                </a:cubicBezTo>
                <a:cubicBezTo>
                  <a:pt x="869489" y="2018108"/>
                  <a:pt x="869489" y="2009666"/>
                  <a:pt x="877931" y="2001220"/>
                </a:cubicBezTo>
                <a:cubicBezTo>
                  <a:pt x="907478" y="1975890"/>
                  <a:pt x="932801" y="1946336"/>
                  <a:pt x="970790" y="1937891"/>
                </a:cubicBezTo>
                <a:cubicBezTo>
                  <a:pt x="1004557" y="1929448"/>
                  <a:pt x="1025660" y="1908337"/>
                  <a:pt x="1034101" y="1878784"/>
                </a:cubicBezTo>
                <a:cubicBezTo>
                  <a:pt x="1042544" y="1845007"/>
                  <a:pt x="1059427" y="1828119"/>
                  <a:pt x="1097414" y="1832342"/>
                </a:cubicBezTo>
                <a:cubicBezTo>
                  <a:pt x="1164947" y="1840785"/>
                  <a:pt x="1219819" y="1794343"/>
                  <a:pt x="1283129" y="1790120"/>
                </a:cubicBezTo>
                <a:cubicBezTo>
                  <a:pt x="1392872" y="1777455"/>
                  <a:pt x="1481508" y="1684572"/>
                  <a:pt x="1608134" y="1714125"/>
                </a:cubicBezTo>
                <a:cubicBezTo>
                  <a:pt x="1557484" y="1663461"/>
                  <a:pt x="1481508" y="1655018"/>
                  <a:pt x="1409755" y="1684572"/>
                </a:cubicBezTo>
                <a:cubicBezTo>
                  <a:pt x="1350662" y="1705682"/>
                  <a:pt x="1291572" y="1722571"/>
                  <a:pt x="1228259" y="1735236"/>
                </a:cubicBezTo>
                <a:cubicBezTo>
                  <a:pt x="1211376" y="1739458"/>
                  <a:pt x="1198713" y="1747901"/>
                  <a:pt x="1181830" y="1726791"/>
                </a:cubicBezTo>
                <a:cubicBezTo>
                  <a:pt x="1236702" y="1693015"/>
                  <a:pt x="1300013" y="1680349"/>
                  <a:pt x="1359105" y="1659241"/>
                </a:cubicBezTo>
                <a:cubicBezTo>
                  <a:pt x="1325339" y="1633907"/>
                  <a:pt x="1316896" y="1633907"/>
                  <a:pt x="1283129" y="1646573"/>
                </a:cubicBezTo>
                <a:cubicBezTo>
                  <a:pt x="1266246" y="1655018"/>
                  <a:pt x="1249363" y="1659241"/>
                  <a:pt x="1232480" y="1667684"/>
                </a:cubicBezTo>
                <a:cubicBezTo>
                  <a:pt x="1215596" y="1676129"/>
                  <a:pt x="1202936" y="1680349"/>
                  <a:pt x="1194493" y="1663461"/>
                </a:cubicBezTo>
                <a:cubicBezTo>
                  <a:pt x="1181830" y="1642353"/>
                  <a:pt x="1198713" y="1638130"/>
                  <a:pt x="1207156" y="1629685"/>
                </a:cubicBezTo>
                <a:cubicBezTo>
                  <a:pt x="1219819" y="1621242"/>
                  <a:pt x="1236702" y="1617019"/>
                  <a:pt x="1240922" y="1591688"/>
                </a:cubicBezTo>
                <a:cubicBezTo>
                  <a:pt x="1152284" y="1608577"/>
                  <a:pt x="1063647" y="1587466"/>
                  <a:pt x="983451" y="1633907"/>
                </a:cubicBezTo>
                <a:cubicBezTo>
                  <a:pt x="907478" y="1680349"/>
                  <a:pt x="831502" y="1676129"/>
                  <a:pt x="738645" y="1633907"/>
                </a:cubicBezTo>
                <a:cubicBezTo>
                  <a:pt x="932801" y="1562135"/>
                  <a:pt x="1110077" y="1473472"/>
                  <a:pt x="1316896" y="1494583"/>
                </a:cubicBezTo>
                <a:cubicBezTo>
                  <a:pt x="1308455" y="1469252"/>
                  <a:pt x="1274689" y="1498805"/>
                  <a:pt x="1274689" y="1473472"/>
                </a:cubicBezTo>
                <a:cubicBezTo>
                  <a:pt x="1274689" y="1448141"/>
                  <a:pt x="1304235" y="1448141"/>
                  <a:pt x="1321118" y="1448141"/>
                </a:cubicBezTo>
                <a:cubicBezTo>
                  <a:pt x="1409755" y="1443918"/>
                  <a:pt x="1489951" y="1401699"/>
                  <a:pt x="1574367" y="1376366"/>
                </a:cubicBezTo>
                <a:cubicBezTo>
                  <a:pt x="1641900" y="1355258"/>
                  <a:pt x="1713653" y="1355258"/>
                  <a:pt x="1785406" y="1367923"/>
                </a:cubicBezTo>
                <a:cubicBezTo>
                  <a:pt x="1836059" y="1380589"/>
                  <a:pt x="1882486" y="1376366"/>
                  <a:pt x="1924695" y="1342592"/>
                </a:cubicBezTo>
                <a:cubicBezTo>
                  <a:pt x="1958462" y="1313036"/>
                  <a:pt x="2009111" y="1308816"/>
                  <a:pt x="2055541" y="1300371"/>
                </a:cubicBezTo>
                <a:cubicBezTo>
                  <a:pt x="2072424" y="1296148"/>
                  <a:pt x="2110411" y="1304593"/>
                  <a:pt x="2089307" y="1266595"/>
                </a:cubicBezTo>
                <a:cubicBezTo>
                  <a:pt x="2076644" y="1241264"/>
                  <a:pt x="2089307" y="1186377"/>
                  <a:pt x="2030215" y="1199045"/>
                </a:cubicBezTo>
                <a:cubicBezTo>
                  <a:pt x="2013331" y="1207488"/>
                  <a:pt x="1996448" y="1207488"/>
                  <a:pt x="1975345" y="1203265"/>
                </a:cubicBezTo>
                <a:cubicBezTo>
                  <a:pt x="1928915" y="1194822"/>
                  <a:pt x="1886708" y="1161046"/>
                  <a:pt x="1840279" y="1156823"/>
                </a:cubicBezTo>
                <a:cubicBezTo>
                  <a:pt x="1798070" y="1152603"/>
                  <a:pt x="1755863" y="1190599"/>
                  <a:pt x="1709433" y="1173711"/>
                </a:cubicBezTo>
                <a:cubicBezTo>
                  <a:pt x="1705213" y="1156823"/>
                  <a:pt x="1713653" y="1152603"/>
                  <a:pt x="1726316" y="1148380"/>
                </a:cubicBezTo>
                <a:cubicBezTo>
                  <a:pt x="1806512" y="1131492"/>
                  <a:pt x="1886708" y="1093494"/>
                  <a:pt x="1966902" y="1068163"/>
                </a:cubicBezTo>
                <a:cubicBezTo>
                  <a:pt x="1996448" y="1059717"/>
                  <a:pt x="2021774" y="1051275"/>
                  <a:pt x="2034435" y="1097716"/>
                </a:cubicBezTo>
                <a:cubicBezTo>
                  <a:pt x="2038658" y="1131492"/>
                  <a:pt x="2072424" y="1135715"/>
                  <a:pt x="2106190" y="1135715"/>
                </a:cubicBezTo>
                <a:cubicBezTo>
                  <a:pt x="2118854" y="1135715"/>
                  <a:pt x="2131514" y="1127270"/>
                  <a:pt x="2148397" y="1127270"/>
                </a:cubicBezTo>
                <a:cubicBezTo>
                  <a:pt x="2169503" y="1123047"/>
                  <a:pt x="2186387" y="1131492"/>
                  <a:pt x="2194827" y="1148380"/>
                </a:cubicBezTo>
                <a:cubicBezTo>
                  <a:pt x="2207490" y="1169489"/>
                  <a:pt x="2190607" y="1182156"/>
                  <a:pt x="2177944" y="1190599"/>
                </a:cubicBezTo>
                <a:cubicBezTo>
                  <a:pt x="2165281" y="1199045"/>
                  <a:pt x="2152620" y="1207488"/>
                  <a:pt x="2156840" y="1220153"/>
                </a:cubicBezTo>
                <a:cubicBezTo>
                  <a:pt x="2161060" y="1228598"/>
                  <a:pt x="2169503" y="1237041"/>
                  <a:pt x="2177944" y="1237041"/>
                </a:cubicBezTo>
                <a:cubicBezTo>
                  <a:pt x="2194827" y="1241264"/>
                  <a:pt x="2190607" y="1220153"/>
                  <a:pt x="2199047" y="1211710"/>
                </a:cubicBezTo>
                <a:cubicBezTo>
                  <a:pt x="2207490" y="1199045"/>
                  <a:pt x="2215930" y="1190599"/>
                  <a:pt x="2224373" y="1177934"/>
                </a:cubicBezTo>
                <a:cubicBezTo>
                  <a:pt x="2249697" y="1144158"/>
                  <a:pt x="2275023" y="1135715"/>
                  <a:pt x="2308789" y="1169489"/>
                </a:cubicBezTo>
                <a:cubicBezTo>
                  <a:pt x="2338336" y="1199045"/>
                  <a:pt x="2372102" y="1194822"/>
                  <a:pt x="2397426" y="1156823"/>
                </a:cubicBezTo>
                <a:cubicBezTo>
                  <a:pt x="2397426" y="1156823"/>
                  <a:pt x="2397426" y="1152603"/>
                  <a:pt x="2397426" y="1152603"/>
                </a:cubicBezTo>
                <a:cubicBezTo>
                  <a:pt x="2452298" y="1030164"/>
                  <a:pt x="2553598" y="945726"/>
                  <a:pt x="2646454" y="852840"/>
                </a:cubicBezTo>
                <a:cubicBezTo>
                  <a:pt x="2684441" y="814844"/>
                  <a:pt x="2701324" y="755737"/>
                  <a:pt x="2768860" y="755737"/>
                </a:cubicBezTo>
                <a:cubicBezTo>
                  <a:pt x="2781520" y="755737"/>
                  <a:pt x="2789963" y="734626"/>
                  <a:pt x="2794183" y="721960"/>
                </a:cubicBezTo>
                <a:cubicBezTo>
                  <a:pt x="2806846" y="658631"/>
                  <a:pt x="2840613" y="607966"/>
                  <a:pt x="2887042" y="574190"/>
                </a:cubicBezTo>
                <a:cubicBezTo>
                  <a:pt x="2937692" y="540414"/>
                  <a:pt x="2984119" y="477084"/>
                  <a:pt x="3060095" y="527749"/>
                </a:cubicBezTo>
                <a:cubicBezTo>
                  <a:pt x="3089641" y="548859"/>
                  <a:pt x="3110745" y="561525"/>
                  <a:pt x="3110745" y="599521"/>
                </a:cubicBezTo>
                <a:cubicBezTo>
                  <a:pt x="3110745" y="679739"/>
                  <a:pt x="3089641" y="759957"/>
                  <a:pt x="3064315" y="835952"/>
                </a:cubicBezTo>
                <a:cubicBezTo>
                  <a:pt x="3060095" y="848620"/>
                  <a:pt x="3043212" y="861285"/>
                  <a:pt x="3060095" y="873951"/>
                </a:cubicBezTo>
                <a:cubicBezTo>
                  <a:pt x="3076978" y="886616"/>
                  <a:pt x="3093862" y="878173"/>
                  <a:pt x="3106525" y="865508"/>
                </a:cubicBezTo>
                <a:cubicBezTo>
                  <a:pt x="3136071" y="831732"/>
                  <a:pt x="3165615" y="797956"/>
                  <a:pt x="3190941" y="755737"/>
                </a:cubicBezTo>
                <a:cubicBezTo>
                  <a:pt x="3275357" y="603744"/>
                  <a:pt x="3410423" y="485530"/>
                  <a:pt x="3515943" y="350425"/>
                </a:cubicBezTo>
                <a:cubicBezTo>
                  <a:pt x="3532826" y="329314"/>
                  <a:pt x="3562372" y="312429"/>
                  <a:pt x="3583476" y="295538"/>
                </a:cubicBezTo>
                <a:cubicBezTo>
                  <a:pt x="3600359" y="282873"/>
                  <a:pt x="3617245" y="270207"/>
                  <a:pt x="3629905" y="295538"/>
                </a:cubicBezTo>
                <a:cubicBezTo>
                  <a:pt x="3638348" y="308206"/>
                  <a:pt x="3651011" y="299761"/>
                  <a:pt x="3659452" y="295538"/>
                </a:cubicBezTo>
                <a:cubicBezTo>
                  <a:pt x="3710101" y="265984"/>
                  <a:pt x="3735427" y="278652"/>
                  <a:pt x="3748088" y="333537"/>
                </a:cubicBezTo>
                <a:cubicBezTo>
                  <a:pt x="3748088" y="337759"/>
                  <a:pt x="3752311" y="346202"/>
                  <a:pt x="3756531" y="346202"/>
                </a:cubicBezTo>
                <a:cubicBezTo>
                  <a:pt x="3832504" y="379978"/>
                  <a:pt x="3790297" y="434865"/>
                  <a:pt x="3781854" y="485530"/>
                </a:cubicBezTo>
                <a:cubicBezTo>
                  <a:pt x="3777634" y="493972"/>
                  <a:pt x="3773414" y="502415"/>
                  <a:pt x="3769194" y="510861"/>
                </a:cubicBezTo>
                <a:cubicBezTo>
                  <a:pt x="3743868" y="578413"/>
                  <a:pt x="3760751" y="603744"/>
                  <a:pt x="3828284" y="603744"/>
                </a:cubicBezTo>
                <a:cubicBezTo>
                  <a:pt x="3832504" y="603744"/>
                  <a:pt x="3836727" y="603744"/>
                  <a:pt x="3836727" y="599521"/>
                </a:cubicBezTo>
                <a:cubicBezTo>
                  <a:pt x="3853610" y="544637"/>
                  <a:pt x="3933806" y="553079"/>
                  <a:pt x="3946467" y="489750"/>
                </a:cubicBezTo>
                <a:cubicBezTo>
                  <a:pt x="3954910" y="447531"/>
                  <a:pt x="3980233" y="422200"/>
                  <a:pt x="4026663" y="413755"/>
                </a:cubicBezTo>
                <a:cubicBezTo>
                  <a:pt x="3976013" y="384201"/>
                  <a:pt x="3967573" y="350425"/>
                  <a:pt x="3988676" y="291318"/>
                </a:cubicBezTo>
                <a:cubicBezTo>
                  <a:pt x="3992896" y="282873"/>
                  <a:pt x="3997116" y="270207"/>
                  <a:pt x="4009779" y="274430"/>
                </a:cubicBezTo>
                <a:cubicBezTo>
                  <a:pt x="4022443" y="278652"/>
                  <a:pt x="4018222" y="291318"/>
                  <a:pt x="4014000" y="299761"/>
                </a:cubicBezTo>
                <a:cubicBezTo>
                  <a:pt x="4009779" y="312429"/>
                  <a:pt x="4005559" y="325094"/>
                  <a:pt x="4014000" y="341982"/>
                </a:cubicBezTo>
                <a:cubicBezTo>
                  <a:pt x="4035106" y="341982"/>
                  <a:pt x="4039326" y="325094"/>
                  <a:pt x="4039326" y="312429"/>
                </a:cubicBezTo>
                <a:cubicBezTo>
                  <a:pt x="4039326" y="265984"/>
                  <a:pt x="4056209" y="219543"/>
                  <a:pt x="4064649" y="173101"/>
                </a:cubicBezTo>
                <a:cubicBezTo>
                  <a:pt x="4077312" y="118217"/>
                  <a:pt x="4102639" y="80218"/>
                  <a:pt x="4161729" y="71775"/>
                </a:cubicBezTo>
                <a:cubicBezTo>
                  <a:pt x="4174392" y="67552"/>
                  <a:pt x="4187055" y="67552"/>
                  <a:pt x="4191275" y="50664"/>
                </a:cubicBezTo>
                <a:cubicBezTo>
                  <a:pt x="4203938" y="12666"/>
                  <a:pt x="4237705" y="4223"/>
                  <a:pt x="4271471" y="0"/>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178"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2" indent="0">
              <a:buNone/>
              <a:defRPr sz="2000"/>
            </a:lvl7pPr>
            <a:lvl8pPr marL="3200240" indent="0">
              <a:buNone/>
              <a:defRPr sz="2000"/>
            </a:lvl8pPr>
            <a:lvl9pPr marL="3657418"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71277405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49_Images &amp; Contents Layout">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E6163A38-FF1F-4D4D-BD61-25510A4F4A10}"/>
              </a:ext>
            </a:extLst>
          </p:cNvPr>
          <p:cNvSpPr/>
          <p:nvPr userDrawn="1"/>
        </p:nvSpPr>
        <p:spPr>
          <a:xfrm>
            <a:off x="152401" y="-1"/>
            <a:ext cx="6562727" cy="6858001"/>
          </a:xfrm>
          <a:custGeom>
            <a:avLst/>
            <a:gdLst>
              <a:gd name="connsiteX0" fmla="*/ 0 w 6543676"/>
              <a:gd name="connsiteY0" fmla="*/ 0 h 6858001"/>
              <a:gd name="connsiteX1" fmla="*/ 4981576 w 6543676"/>
              <a:gd name="connsiteY1" fmla="*/ 0 h 6858001"/>
              <a:gd name="connsiteX2" fmla="*/ 6543676 w 6543676"/>
              <a:gd name="connsiteY2" fmla="*/ 1638300 h 6858001"/>
              <a:gd name="connsiteX3" fmla="*/ 5140390 w 6543676"/>
              <a:gd name="connsiteY3" fmla="*/ 6545233 h 6858001"/>
              <a:gd name="connsiteX4" fmla="*/ 5134165 w 6543676"/>
              <a:gd name="connsiteY4" fmla="*/ 6858001 h 6858001"/>
              <a:gd name="connsiteX5" fmla="*/ 552 w 6543676"/>
              <a:gd name="connsiteY5" fmla="*/ 6858001 h 6858001"/>
              <a:gd name="connsiteX6" fmla="*/ 0 w 6543676"/>
              <a:gd name="connsiteY6" fmla="*/ 6858000 h 6858001"/>
              <a:gd name="connsiteX0" fmla="*/ 0 w 6562726"/>
              <a:gd name="connsiteY0" fmla="*/ 0 h 6858001"/>
              <a:gd name="connsiteX1" fmla="*/ 4981576 w 6562726"/>
              <a:gd name="connsiteY1" fmla="*/ 0 h 6858001"/>
              <a:gd name="connsiteX2" fmla="*/ 6562726 w 6562726"/>
              <a:gd name="connsiteY2" fmla="*/ 1638300 h 6858001"/>
              <a:gd name="connsiteX3" fmla="*/ 5140390 w 6562726"/>
              <a:gd name="connsiteY3" fmla="*/ 6545233 h 6858001"/>
              <a:gd name="connsiteX4" fmla="*/ 5134165 w 6562726"/>
              <a:gd name="connsiteY4" fmla="*/ 6858001 h 6858001"/>
              <a:gd name="connsiteX5" fmla="*/ 552 w 6562726"/>
              <a:gd name="connsiteY5" fmla="*/ 6858001 h 6858001"/>
              <a:gd name="connsiteX6" fmla="*/ 0 w 6562726"/>
              <a:gd name="connsiteY6" fmla="*/ 6858000 h 6858001"/>
              <a:gd name="connsiteX7" fmla="*/ 0 w 6562726"/>
              <a:gd name="connsiteY7" fmla="*/ 0 h 6858001"/>
              <a:gd name="connsiteX0" fmla="*/ 0 w 6562726"/>
              <a:gd name="connsiteY0" fmla="*/ 0 h 6858001"/>
              <a:gd name="connsiteX1" fmla="*/ 4981576 w 6562726"/>
              <a:gd name="connsiteY1" fmla="*/ 0 h 6858001"/>
              <a:gd name="connsiteX2" fmla="*/ 6562726 w 6562726"/>
              <a:gd name="connsiteY2" fmla="*/ 1638300 h 6858001"/>
              <a:gd name="connsiteX3" fmla="*/ 5140390 w 6562726"/>
              <a:gd name="connsiteY3" fmla="*/ 6545233 h 6858001"/>
              <a:gd name="connsiteX4" fmla="*/ 5134165 w 6562726"/>
              <a:gd name="connsiteY4" fmla="*/ 6858001 h 6858001"/>
              <a:gd name="connsiteX5" fmla="*/ 552 w 6562726"/>
              <a:gd name="connsiteY5" fmla="*/ 6858001 h 6858001"/>
              <a:gd name="connsiteX6" fmla="*/ 0 w 6562726"/>
              <a:gd name="connsiteY6" fmla="*/ 6858000 h 6858001"/>
              <a:gd name="connsiteX7" fmla="*/ 0 w 6562726"/>
              <a:gd name="connsiteY7"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2726" h="6858001">
                <a:moveTo>
                  <a:pt x="0" y="0"/>
                </a:moveTo>
                <a:lnTo>
                  <a:pt x="4981576" y="0"/>
                </a:lnTo>
                <a:cubicBezTo>
                  <a:pt x="5006977" y="371475"/>
                  <a:pt x="5765801" y="1114425"/>
                  <a:pt x="6562726" y="1638300"/>
                </a:cubicBezTo>
                <a:cubicBezTo>
                  <a:pt x="5759055" y="2900363"/>
                  <a:pt x="5204223" y="4907496"/>
                  <a:pt x="5140390" y="6545233"/>
                </a:cubicBezTo>
                <a:lnTo>
                  <a:pt x="5134165" y="6858001"/>
                </a:lnTo>
                <a:lnTo>
                  <a:pt x="552" y="6858001"/>
                </a:lnTo>
                <a:lnTo>
                  <a:pt x="0" y="6858000"/>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5" name="자유형: 도형 4">
            <a:extLst>
              <a:ext uri="{FF2B5EF4-FFF2-40B4-BE49-F238E27FC236}">
                <a16:creationId xmlns:a16="http://schemas.microsoft.com/office/drawing/2014/main" id="{35A586F4-88B7-45EE-9708-47716F743070}"/>
              </a:ext>
            </a:extLst>
          </p:cNvPr>
          <p:cNvSpPr/>
          <p:nvPr userDrawn="1"/>
        </p:nvSpPr>
        <p:spPr>
          <a:xfrm flipV="1">
            <a:off x="152401" y="0"/>
            <a:ext cx="6238876" cy="6848475"/>
          </a:xfrm>
          <a:custGeom>
            <a:avLst/>
            <a:gdLst>
              <a:gd name="connsiteX0" fmla="*/ 0 w 6238876"/>
              <a:gd name="connsiteY0" fmla="*/ 0 h 6858000"/>
              <a:gd name="connsiteX1" fmla="*/ 4819651 w 6238876"/>
              <a:gd name="connsiteY1" fmla="*/ 0 h 6858000"/>
              <a:gd name="connsiteX2" fmla="*/ 6238876 w 6238876"/>
              <a:gd name="connsiteY2" fmla="*/ 5229225 h 6858000"/>
              <a:gd name="connsiteX3" fmla="*/ 4819651 w 6238876"/>
              <a:gd name="connsiteY3" fmla="*/ 6858000 h 6858000"/>
              <a:gd name="connsiteX4" fmla="*/ 0 w 6238876"/>
              <a:gd name="connsiteY4" fmla="*/ 6858000 h 6858000"/>
              <a:gd name="connsiteX0" fmla="*/ 0 w 6238876"/>
              <a:gd name="connsiteY0" fmla="*/ 0 h 6858000"/>
              <a:gd name="connsiteX1" fmla="*/ 4819651 w 6238876"/>
              <a:gd name="connsiteY1" fmla="*/ 0 h 6858000"/>
              <a:gd name="connsiteX2" fmla="*/ 6238876 w 6238876"/>
              <a:gd name="connsiteY2" fmla="*/ 5229225 h 6858000"/>
              <a:gd name="connsiteX3" fmla="*/ 4819651 w 6238876"/>
              <a:gd name="connsiteY3" fmla="*/ 6858000 h 6858000"/>
              <a:gd name="connsiteX4" fmla="*/ 0 w 6238876"/>
              <a:gd name="connsiteY4" fmla="*/ 6858000 h 6858000"/>
              <a:gd name="connsiteX5" fmla="*/ 0 w 6238876"/>
              <a:gd name="connsiteY5" fmla="*/ 0 h 6858000"/>
              <a:gd name="connsiteX0" fmla="*/ 0 w 6238876"/>
              <a:gd name="connsiteY0" fmla="*/ 0 h 6858000"/>
              <a:gd name="connsiteX1" fmla="*/ 4819651 w 6238876"/>
              <a:gd name="connsiteY1" fmla="*/ 0 h 6858000"/>
              <a:gd name="connsiteX2" fmla="*/ 6238876 w 6238876"/>
              <a:gd name="connsiteY2" fmla="*/ 5229225 h 6858000"/>
              <a:gd name="connsiteX3" fmla="*/ 4819651 w 6238876"/>
              <a:gd name="connsiteY3" fmla="*/ 6858000 h 6858000"/>
              <a:gd name="connsiteX4" fmla="*/ 0 w 6238876"/>
              <a:gd name="connsiteY4" fmla="*/ 6858000 h 6858000"/>
              <a:gd name="connsiteX5" fmla="*/ 0 w 623887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38876" h="6858000">
                <a:moveTo>
                  <a:pt x="0" y="0"/>
                </a:moveTo>
                <a:lnTo>
                  <a:pt x="4819651" y="0"/>
                </a:lnTo>
                <a:cubicBezTo>
                  <a:pt x="4819651" y="1689100"/>
                  <a:pt x="5153027" y="4273550"/>
                  <a:pt x="6238876" y="5229225"/>
                </a:cubicBezTo>
                <a:cubicBezTo>
                  <a:pt x="5286376" y="5778500"/>
                  <a:pt x="4883152" y="6283325"/>
                  <a:pt x="4819651" y="6858000"/>
                </a:cubicBezTo>
                <a:lnTo>
                  <a:pt x="0" y="6858000"/>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800">
              <a:solidFill>
                <a:prstClr val="white"/>
              </a:solidFill>
            </a:endParaRPr>
          </a:p>
        </p:txBody>
      </p:sp>
      <p:cxnSp>
        <p:nvCxnSpPr>
          <p:cNvPr id="7" name="직선 연결선 6">
            <a:extLst>
              <a:ext uri="{FF2B5EF4-FFF2-40B4-BE49-F238E27FC236}">
                <a16:creationId xmlns:a16="http://schemas.microsoft.com/office/drawing/2014/main" id="{E34B3B3A-542A-46E1-A720-8928C9B91FC2}"/>
              </a:ext>
            </a:extLst>
          </p:cNvPr>
          <p:cNvCxnSpPr>
            <a:cxnSpLocks/>
          </p:cNvCxnSpPr>
          <p:nvPr userDrawn="1"/>
        </p:nvCxnSpPr>
        <p:spPr>
          <a:xfrm>
            <a:off x="6238877" y="1638303"/>
            <a:ext cx="5953124"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그림 개체 틀 15">
            <a:extLst>
              <a:ext uri="{FF2B5EF4-FFF2-40B4-BE49-F238E27FC236}">
                <a16:creationId xmlns:a16="http://schemas.microsoft.com/office/drawing/2014/main" id="{F31766EE-B13B-4F0C-AAE1-FB140846B864}"/>
              </a:ext>
            </a:extLst>
          </p:cNvPr>
          <p:cNvSpPr>
            <a:spLocks noGrp="1"/>
          </p:cNvSpPr>
          <p:nvPr>
            <p:ph type="pic" sz="quarter" idx="10" hasCustomPrompt="1"/>
          </p:nvPr>
        </p:nvSpPr>
        <p:spPr>
          <a:xfrm>
            <a:off x="1" y="0"/>
            <a:ext cx="6543676" cy="6867525"/>
          </a:xfrm>
          <a:custGeom>
            <a:avLst/>
            <a:gdLst>
              <a:gd name="connsiteX0" fmla="*/ 0 w 6238876"/>
              <a:gd name="connsiteY0" fmla="*/ 0 h 6858000"/>
              <a:gd name="connsiteX1" fmla="*/ 4819651 w 6238876"/>
              <a:gd name="connsiteY1" fmla="*/ 0 h 6858000"/>
              <a:gd name="connsiteX2" fmla="*/ 6238876 w 6238876"/>
              <a:gd name="connsiteY2" fmla="*/ 1628775 h 6858000"/>
              <a:gd name="connsiteX3" fmla="*/ 4819651 w 6238876"/>
              <a:gd name="connsiteY3" fmla="*/ 6858000 h 6858000"/>
              <a:gd name="connsiteX4" fmla="*/ 0 w 6238876"/>
              <a:gd name="connsiteY4" fmla="*/ 685800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67525"/>
              <a:gd name="connsiteX1" fmla="*/ 4819651 w 6543676"/>
              <a:gd name="connsiteY1" fmla="*/ 0 h 6867525"/>
              <a:gd name="connsiteX2" fmla="*/ 6543676 w 6543676"/>
              <a:gd name="connsiteY2" fmla="*/ 1638300 h 6867525"/>
              <a:gd name="connsiteX3" fmla="*/ 5219701 w 6543676"/>
              <a:gd name="connsiteY3" fmla="*/ 6867525 h 6867525"/>
              <a:gd name="connsiteX4" fmla="*/ 0 w 6543676"/>
              <a:gd name="connsiteY4" fmla="*/ 6858000 h 6867525"/>
              <a:gd name="connsiteX5" fmla="*/ 0 w 6543676"/>
              <a:gd name="connsiteY5" fmla="*/ 0 h 6867525"/>
              <a:gd name="connsiteX0" fmla="*/ 0 w 6543676"/>
              <a:gd name="connsiteY0" fmla="*/ 0 h 6867525"/>
              <a:gd name="connsiteX1" fmla="*/ 4981576 w 6543676"/>
              <a:gd name="connsiteY1" fmla="*/ 19050 h 6867525"/>
              <a:gd name="connsiteX2" fmla="*/ 6543676 w 6543676"/>
              <a:gd name="connsiteY2" fmla="*/ 1638300 h 6867525"/>
              <a:gd name="connsiteX3" fmla="*/ 5219701 w 6543676"/>
              <a:gd name="connsiteY3" fmla="*/ 6867525 h 6867525"/>
              <a:gd name="connsiteX4" fmla="*/ 0 w 6543676"/>
              <a:gd name="connsiteY4" fmla="*/ 6858000 h 6867525"/>
              <a:gd name="connsiteX5" fmla="*/ 0 w 6543676"/>
              <a:gd name="connsiteY5" fmla="*/ 0 h 6867525"/>
              <a:gd name="connsiteX0" fmla="*/ 0 w 6543676"/>
              <a:gd name="connsiteY0" fmla="*/ 0 h 6867525"/>
              <a:gd name="connsiteX1" fmla="*/ 4981576 w 6543676"/>
              <a:gd name="connsiteY1" fmla="*/ 0 h 6867525"/>
              <a:gd name="connsiteX2" fmla="*/ 6543676 w 6543676"/>
              <a:gd name="connsiteY2" fmla="*/ 1638300 h 6867525"/>
              <a:gd name="connsiteX3" fmla="*/ 5219701 w 6543676"/>
              <a:gd name="connsiteY3" fmla="*/ 6867525 h 6867525"/>
              <a:gd name="connsiteX4" fmla="*/ 0 w 6543676"/>
              <a:gd name="connsiteY4" fmla="*/ 6858000 h 6867525"/>
              <a:gd name="connsiteX5" fmla="*/ 0 w 6543676"/>
              <a:gd name="connsiteY5" fmla="*/ 0 h 6867525"/>
              <a:gd name="connsiteX0" fmla="*/ 0 w 6543676"/>
              <a:gd name="connsiteY0" fmla="*/ 0 h 6867525"/>
              <a:gd name="connsiteX1" fmla="*/ 4981576 w 6543676"/>
              <a:gd name="connsiteY1" fmla="*/ 0 h 6867525"/>
              <a:gd name="connsiteX2" fmla="*/ 6543676 w 6543676"/>
              <a:gd name="connsiteY2" fmla="*/ 1638300 h 6867525"/>
              <a:gd name="connsiteX3" fmla="*/ 5133976 w 6543676"/>
              <a:gd name="connsiteY3" fmla="*/ 6867525 h 6867525"/>
              <a:gd name="connsiteX4" fmla="*/ 0 w 6543676"/>
              <a:gd name="connsiteY4" fmla="*/ 6858000 h 6867525"/>
              <a:gd name="connsiteX5" fmla="*/ 0 w 6543676"/>
              <a:gd name="connsiteY5" fmla="*/ 0 h 6867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676" h="6867525">
                <a:moveTo>
                  <a:pt x="0" y="0"/>
                </a:moveTo>
                <a:lnTo>
                  <a:pt x="4981576" y="0"/>
                </a:lnTo>
                <a:cubicBezTo>
                  <a:pt x="5006977" y="371475"/>
                  <a:pt x="5699126" y="1152525"/>
                  <a:pt x="6543676" y="1638300"/>
                </a:cubicBezTo>
                <a:cubicBezTo>
                  <a:pt x="5686427" y="2984500"/>
                  <a:pt x="5133976" y="5178425"/>
                  <a:pt x="5133976" y="6867525"/>
                </a:cubicBezTo>
                <a:lnTo>
                  <a:pt x="0" y="6858000"/>
                </a:lnTo>
                <a:lnTo>
                  <a:pt x="0" y="0"/>
                </a:lnTo>
                <a:close/>
              </a:path>
            </a:pathLst>
          </a:custGeom>
          <a:solidFill>
            <a:schemeClr val="bg1">
              <a:lumMod val="95000"/>
            </a:schemeClr>
          </a:solidFill>
          <a:effectLst/>
        </p:spPr>
        <p:txBody>
          <a:bodyPr wrap="square" anchor="ctr">
            <a:noAutofit/>
          </a:bodyPr>
          <a:lstStyle>
            <a:lvl1pPr marL="0" marR="0" indent="0" algn="ctr" defTabSz="914377"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7499470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9_캡션 있는 콘텐츠">
    <p:spTree>
      <p:nvGrpSpPr>
        <p:cNvPr id="1" name=""/>
        <p:cNvGrpSpPr/>
        <p:nvPr/>
      </p:nvGrpSpPr>
      <p:grpSpPr>
        <a:xfrm>
          <a:off x="0" y="0"/>
          <a:ext cx="0" cy="0"/>
          <a:chOff x="0" y="0"/>
          <a:chExt cx="0" cy="0"/>
        </a:xfrm>
      </p:grpSpPr>
      <p:sp>
        <p:nvSpPr>
          <p:cNvPr id="7" name="그림 개체 틀 6">
            <a:extLst>
              <a:ext uri="{FF2B5EF4-FFF2-40B4-BE49-F238E27FC236}">
                <a16:creationId xmlns:a16="http://schemas.microsoft.com/office/drawing/2014/main" id="{A57F89BA-4424-4190-B93E-48930D457F23}"/>
              </a:ext>
            </a:extLst>
          </p:cNvPr>
          <p:cNvSpPr>
            <a:spLocks noGrp="1"/>
          </p:cNvSpPr>
          <p:nvPr>
            <p:ph type="pic" idx="16" hasCustomPrompt="1"/>
          </p:nvPr>
        </p:nvSpPr>
        <p:spPr>
          <a:xfrm>
            <a:off x="4804233" y="1031577"/>
            <a:ext cx="6521207" cy="5391435"/>
          </a:xfrm>
          <a:custGeom>
            <a:avLst/>
            <a:gdLst>
              <a:gd name="connsiteX0" fmla="*/ 1923143 w 5498207"/>
              <a:gd name="connsiteY0" fmla="*/ 0 h 4545665"/>
              <a:gd name="connsiteX1" fmla="*/ 3371680 w 5498207"/>
              <a:gd name="connsiteY1" fmla="*/ 1448537 h 4545665"/>
              <a:gd name="connsiteX2" fmla="*/ 3393443 w 5498207"/>
              <a:gd name="connsiteY2" fmla="*/ 1454481 h 4545665"/>
              <a:gd name="connsiteX3" fmla="*/ 3442007 w 5498207"/>
              <a:gd name="connsiteY3" fmla="*/ 1444874 h 4545665"/>
              <a:gd name="connsiteX4" fmla="*/ 3468347 w 5498207"/>
              <a:gd name="connsiteY4" fmla="*/ 1420720 h 4545665"/>
              <a:gd name="connsiteX5" fmla="*/ 3474932 w 5498207"/>
              <a:gd name="connsiteY5" fmla="*/ 1376805 h 4545665"/>
              <a:gd name="connsiteX6" fmla="*/ 3474932 w 5498207"/>
              <a:gd name="connsiteY6" fmla="*/ 1348259 h 4545665"/>
              <a:gd name="connsiteX7" fmla="*/ 3516637 w 5498207"/>
              <a:gd name="connsiteY7" fmla="*/ 1332889 h 4545665"/>
              <a:gd name="connsiteX8" fmla="*/ 3549562 w 5498207"/>
              <a:gd name="connsiteY8" fmla="*/ 1365826 h 4545665"/>
              <a:gd name="connsiteX9" fmla="*/ 3569317 w 5498207"/>
              <a:gd name="connsiteY9" fmla="*/ 1383392 h 4545665"/>
              <a:gd name="connsiteX10" fmla="*/ 3591267 w 5498207"/>
              <a:gd name="connsiteY10" fmla="*/ 1368021 h 4545665"/>
              <a:gd name="connsiteX11" fmla="*/ 3608827 w 5498207"/>
              <a:gd name="connsiteY11" fmla="*/ 1310931 h 4545665"/>
              <a:gd name="connsiteX12" fmla="*/ 3621997 w 5498207"/>
              <a:gd name="connsiteY12" fmla="*/ 1293365 h 4545665"/>
              <a:gd name="connsiteX13" fmla="*/ 3643947 w 5498207"/>
              <a:gd name="connsiteY13" fmla="*/ 1295560 h 4545665"/>
              <a:gd name="connsiteX14" fmla="*/ 3668092 w 5498207"/>
              <a:gd name="connsiteY14" fmla="*/ 1317518 h 4545665"/>
              <a:gd name="connsiteX15" fmla="*/ 3703212 w 5498207"/>
              <a:gd name="connsiteY15" fmla="*/ 1348259 h 4545665"/>
              <a:gd name="connsiteX16" fmla="*/ 3758087 w 5498207"/>
              <a:gd name="connsiteY16" fmla="*/ 1315323 h 4545665"/>
              <a:gd name="connsiteX17" fmla="*/ 3793207 w 5498207"/>
              <a:gd name="connsiteY17" fmla="*/ 1256036 h 4545665"/>
              <a:gd name="connsiteX18" fmla="*/ 3819547 w 5498207"/>
              <a:gd name="connsiteY18" fmla="*/ 1247253 h 4545665"/>
              <a:gd name="connsiteX19" fmla="*/ 3843692 w 5498207"/>
              <a:gd name="connsiteY19" fmla="*/ 1321910 h 4545665"/>
              <a:gd name="connsiteX20" fmla="*/ 3839302 w 5498207"/>
              <a:gd name="connsiteY20" fmla="*/ 1328497 h 4545665"/>
              <a:gd name="connsiteX21" fmla="*/ 3883202 w 5498207"/>
              <a:gd name="connsiteY21" fmla="*/ 1341672 h 4545665"/>
              <a:gd name="connsiteX22" fmla="*/ 3920517 w 5498207"/>
              <a:gd name="connsiteY22" fmla="*/ 1324106 h 4545665"/>
              <a:gd name="connsiteX23" fmla="*/ 3927102 w 5498207"/>
              <a:gd name="connsiteY23" fmla="*/ 1317518 h 4545665"/>
              <a:gd name="connsiteX24" fmla="*/ 3999536 w 5498207"/>
              <a:gd name="connsiteY24" fmla="*/ 1313127 h 4545665"/>
              <a:gd name="connsiteX25" fmla="*/ 4041242 w 5498207"/>
              <a:gd name="connsiteY25" fmla="*/ 1308735 h 4545665"/>
              <a:gd name="connsiteX26" fmla="*/ 4065386 w 5498207"/>
              <a:gd name="connsiteY26" fmla="*/ 1251645 h 4545665"/>
              <a:gd name="connsiteX27" fmla="*/ 4102702 w 5498207"/>
              <a:gd name="connsiteY27" fmla="*/ 1135268 h 4545665"/>
              <a:gd name="connsiteX28" fmla="*/ 4135626 w 5498207"/>
              <a:gd name="connsiteY28" fmla="*/ 1084765 h 4545665"/>
              <a:gd name="connsiteX29" fmla="*/ 4192696 w 5498207"/>
              <a:gd name="connsiteY29" fmla="*/ 1071590 h 4545665"/>
              <a:gd name="connsiteX30" fmla="*/ 4170746 w 5498207"/>
              <a:gd name="connsiteY30" fmla="*/ 1146247 h 4545665"/>
              <a:gd name="connsiteX31" fmla="*/ 4148796 w 5498207"/>
              <a:gd name="connsiteY31" fmla="*/ 1234078 h 4545665"/>
              <a:gd name="connsiteX32" fmla="*/ 4124652 w 5498207"/>
              <a:gd name="connsiteY32" fmla="*/ 1319714 h 4545665"/>
              <a:gd name="connsiteX33" fmla="*/ 4179526 w 5498207"/>
              <a:gd name="connsiteY33" fmla="*/ 1383392 h 4545665"/>
              <a:gd name="connsiteX34" fmla="*/ 4192696 w 5498207"/>
              <a:gd name="connsiteY34" fmla="*/ 1374609 h 4545665"/>
              <a:gd name="connsiteX35" fmla="*/ 4199282 w 5498207"/>
              <a:gd name="connsiteY35" fmla="*/ 1359238 h 4545665"/>
              <a:gd name="connsiteX36" fmla="*/ 4243181 w 5498207"/>
              <a:gd name="connsiteY36" fmla="*/ 1341672 h 4545665"/>
              <a:gd name="connsiteX37" fmla="*/ 4267326 w 5498207"/>
              <a:gd name="connsiteY37" fmla="*/ 1376805 h 4545665"/>
              <a:gd name="connsiteX38" fmla="*/ 4267326 w 5498207"/>
              <a:gd name="connsiteY38" fmla="*/ 1394371 h 4545665"/>
              <a:gd name="connsiteX39" fmla="*/ 4333176 w 5498207"/>
              <a:gd name="connsiteY39" fmla="*/ 1480007 h 4545665"/>
              <a:gd name="connsiteX40" fmla="*/ 4363906 w 5498207"/>
              <a:gd name="connsiteY40" fmla="*/ 1477811 h 4545665"/>
              <a:gd name="connsiteX41" fmla="*/ 4456096 w 5498207"/>
              <a:gd name="connsiteY41" fmla="*/ 1455853 h 4545665"/>
              <a:gd name="connsiteX42" fmla="*/ 4475851 w 5498207"/>
              <a:gd name="connsiteY42" fmla="*/ 1464636 h 4545665"/>
              <a:gd name="connsiteX43" fmla="*/ 4499996 w 5498207"/>
              <a:gd name="connsiteY43" fmla="*/ 1495377 h 4545665"/>
              <a:gd name="connsiteX44" fmla="*/ 4526336 w 5498207"/>
              <a:gd name="connsiteY44" fmla="*/ 1499769 h 4545665"/>
              <a:gd name="connsiteX45" fmla="*/ 4535116 w 5498207"/>
              <a:gd name="connsiteY45" fmla="*/ 1490985 h 4545665"/>
              <a:gd name="connsiteX46" fmla="*/ 4554871 w 5498207"/>
              <a:gd name="connsiteY46" fmla="*/ 1490985 h 4545665"/>
              <a:gd name="connsiteX47" fmla="*/ 4550481 w 5498207"/>
              <a:gd name="connsiteY47" fmla="*/ 1510748 h 4545665"/>
              <a:gd name="connsiteX48" fmla="*/ 4504386 w 5498207"/>
              <a:gd name="connsiteY48" fmla="*/ 1565642 h 4545665"/>
              <a:gd name="connsiteX49" fmla="*/ 4510971 w 5498207"/>
              <a:gd name="connsiteY49" fmla="*/ 1585404 h 4545665"/>
              <a:gd name="connsiteX50" fmla="*/ 4543896 w 5498207"/>
              <a:gd name="connsiteY50" fmla="*/ 1581013 h 4545665"/>
              <a:gd name="connsiteX51" fmla="*/ 4579016 w 5498207"/>
              <a:gd name="connsiteY51" fmla="*/ 1585404 h 4545665"/>
              <a:gd name="connsiteX52" fmla="*/ 4592186 w 5498207"/>
              <a:gd name="connsiteY52" fmla="*/ 1635907 h 4545665"/>
              <a:gd name="connsiteX53" fmla="*/ 4576821 w 5498207"/>
              <a:gd name="connsiteY53" fmla="*/ 1642495 h 4545665"/>
              <a:gd name="connsiteX54" fmla="*/ 4583406 w 5498207"/>
              <a:gd name="connsiteY54" fmla="*/ 1677627 h 4545665"/>
              <a:gd name="connsiteX55" fmla="*/ 4658036 w 5498207"/>
              <a:gd name="connsiteY55" fmla="*/ 1769850 h 4545665"/>
              <a:gd name="connsiteX56" fmla="*/ 4723886 w 5498207"/>
              <a:gd name="connsiteY56" fmla="*/ 1785221 h 4545665"/>
              <a:gd name="connsiteX57" fmla="*/ 4772176 w 5498207"/>
              <a:gd name="connsiteY57" fmla="*/ 1804983 h 4545665"/>
              <a:gd name="connsiteX58" fmla="*/ 4763396 w 5498207"/>
              <a:gd name="connsiteY58" fmla="*/ 1835724 h 4545665"/>
              <a:gd name="connsiteX59" fmla="*/ 4723886 w 5498207"/>
              <a:gd name="connsiteY59" fmla="*/ 1914772 h 4545665"/>
              <a:gd name="connsiteX60" fmla="*/ 4765591 w 5498207"/>
              <a:gd name="connsiteY60" fmla="*/ 2026757 h 4545665"/>
              <a:gd name="connsiteX61" fmla="*/ 4785346 w 5498207"/>
              <a:gd name="connsiteY61" fmla="*/ 2031149 h 4545665"/>
              <a:gd name="connsiteX62" fmla="*/ 4840221 w 5498207"/>
              <a:gd name="connsiteY62" fmla="*/ 2026757 h 4545665"/>
              <a:gd name="connsiteX63" fmla="*/ 4873146 w 5498207"/>
              <a:gd name="connsiteY63" fmla="*/ 2088239 h 4545665"/>
              <a:gd name="connsiteX64" fmla="*/ 4835831 w 5498207"/>
              <a:gd name="connsiteY64" fmla="*/ 2156309 h 4545665"/>
              <a:gd name="connsiteX65" fmla="*/ 4816076 w 5498207"/>
              <a:gd name="connsiteY65" fmla="*/ 2158505 h 4545665"/>
              <a:gd name="connsiteX66" fmla="*/ 4798516 w 5498207"/>
              <a:gd name="connsiteY66" fmla="*/ 2167288 h 4545665"/>
              <a:gd name="connsiteX67" fmla="*/ 4780956 w 5498207"/>
              <a:gd name="connsiteY67" fmla="*/ 2193637 h 4545665"/>
              <a:gd name="connsiteX68" fmla="*/ 4787541 w 5498207"/>
              <a:gd name="connsiteY68" fmla="*/ 2224378 h 4545665"/>
              <a:gd name="connsiteX69" fmla="*/ 4833636 w 5498207"/>
              <a:gd name="connsiteY69" fmla="*/ 2323189 h 4545665"/>
              <a:gd name="connsiteX70" fmla="*/ 4855586 w 5498207"/>
              <a:gd name="connsiteY70" fmla="*/ 2331972 h 4545665"/>
              <a:gd name="connsiteX71" fmla="*/ 4873146 w 5498207"/>
              <a:gd name="connsiteY71" fmla="*/ 2345146 h 4545665"/>
              <a:gd name="connsiteX72" fmla="*/ 4807296 w 5498207"/>
              <a:gd name="connsiteY72" fmla="*/ 2384671 h 4545665"/>
              <a:gd name="connsiteX73" fmla="*/ 4776566 w 5498207"/>
              <a:gd name="connsiteY73" fmla="*/ 2424195 h 4545665"/>
              <a:gd name="connsiteX74" fmla="*/ 4776566 w 5498207"/>
              <a:gd name="connsiteY74" fmla="*/ 2428586 h 4545665"/>
              <a:gd name="connsiteX75" fmla="*/ 4816076 w 5498207"/>
              <a:gd name="connsiteY75" fmla="*/ 2472502 h 4545665"/>
              <a:gd name="connsiteX76" fmla="*/ 4864366 w 5498207"/>
              <a:gd name="connsiteY76" fmla="*/ 2516418 h 4545665"/>
              <a:gd name="connsiteX77" fmla="*/ 4864366 w 5498207"/>
              <a:gd name="connsiteY77" fmla="*/ 2538376 h 4545665"/>
              <a:gd name="connsiteX78" fmla="*/ 4846806 w 5498207"/>
              <a:gd name="connsiteY78" fmla="*/ 2542767 h 4545665"/>
              <a:gd name="connsiteX79" fmla="*/ 4778761 w 5498207"/>
              <a:gd name="connsiteY79" fmla="*/ 2560334 h 4545665"/>
              <a:gd name="connsiteX80" fmla="*/ 4767786 w 5498207"/>
              <a:gd name="connsiteY80" fmla="*/ 2571312 h 4545665"/>
              <a:gd name="connsiteX81" fmla="*/ 4726081 w 5498207"/>
              <a:gd name="connsiteY81" fmla="*/ 2637186 h 4545665"/>
              <a:gd name="connsiteX82" fmla="*/ 4706326 w 5498207"/>
              <a:gd name="connsiteY82" fmla="*/ 2663535 h 4545665"/>
              <a:gd name="connsiteX83" fmla="*/ 4699741 w 5498207"/>
              <a:gd name="connsiteY83" fmla="*/ 2700864 h 4545665"/>
              <a:gd name="connsiteX84" fmla="*/ 4748031 w 5498207"/>
              <a:gd name="connsiteY84" fmla="*/ 2744780 h 4545665"/>
              <a:gd name="connsiteX85" fmla="*/ 4813881 w 5498207"/>
              <a:gd name="connsiteY85" fmla="*/ 2766737 h 4545665"/>
              <a:gd name="connsiteX86" fmla="*/ 4875341 w 5498207"/>
              <a:gd name="connsiteY86" fmla="*/ 2757954 h 4545665"/>
              <a:gd name="connsiteX87" fmla="*/ 4903876 w 5498207"/>
              <a:gd name="connsiteY87" fmla="*/ 2740388 h 4545665"/>
              <a:gd name="connsiteX88" fmla="*/ 4952166 w 5498207"/>
              <a:gd name="connsiteY88" fmla="*/ 2689885 h 4545665"/>
              <a:gd name="connsiteX89" fmla="*/ 5033380 w 5498207"/>
              <a:gd name="connsiteY89" fmla="*/ 2604249 h 4545665"/>
              <a:gd name="connsiteX90" fmla="*/ 5138740 w 5498207"/>
              <a:gd name="connsiteY90" fmla="*/ 2562529 h 4545665"/>
              <a:gd name="connsiteX91" fmla="*/ 5224346 w 5498207"/>
              <a:gd name="connsiteY91" fmla="*/ 2514222 h 4545665"/>
              <a:gd name="connsiteX92" fmla="*/ 5230930 w 5498207"/>
              <a:gd name="connsiteY92" fmla="*/ 2507635 h 4545665"/>
              <a:gd name="connsiteX93" fmla="*/ 5318730 w 5498207"/>
              <a:gd name="connsiteY93" fmla="*/ 2470306 h 4545665"/>
              <a:gd name="connsiteX94" fmla="*/ 5428480 w 5498207"/>
              <a:gd name="connsiteY94" fmla="*/ 2448348 h 4545665"/>
              <a:gd name="connsiteX95" fmla="*/ 5489940 w 5498207"/>
              <a:gd name="connsiteY95" fmla="*/ 2479089 h 4545665"/>
              <a:gd name="connsiteX96" fmla="*/ 5496525 w 5498207"/>
              <a:gd name="connsiteY96" fmla="*/ 2490068 h 4545665"/>
              <a:gd name="connsiteX97" fmla="*/ 5485550 w 5498207"/>
              <a:gd name="connsiteY97" fmla="*/ 2566921 h 4545665"/>
              <a:gd name="connsiteX98" fmla="*/ 5435065 w 5498207"/>
              <a:gd name="connsiteY98" fmla="*/ 2613032 h 4545665"/>
              <a:gd name="connsiteX99" fmla="*/ 5388970 w 5498207"/>
              <a:gd name="connsiteY99" fmla="*/ 2617424 h 4545665"/>
              <a:gd name="connsiteX100" fmla="*/ 5329705 w 5498207"/>
              <a:gd name="connsiteY100" fmla="*/ 2615228 h 4545665"/>
              <a:gd name="connsiteX101" fmla="*/ 5316535 w 5498207"/>
              <a:gd name="connsiteY101" fmla="*/ 2624011 h 4545665"/>
              <a:gd name="connsiteX102" fmla="*/ 5263856 w 5498207"/>
              <a:gd name="connsiteY102" fmla="*/ 2650361 h 4545665"/>
              <a:gd name="connsiteX103" fmla="*/ 5215566 w 5498207"/>
              <a:gd name="connsiteY103" fmla="*/ 2670123 h 4545665"/>
              <a:gd name="connsiteX104" fmla="*/ 5105816 w 5498207"/>
              <a:gd name="connsiteY104" fmla="*/ 2700864 h 4545665"/>
              <a:gd name="connsiteX105" fmla="*/ 5000456 w 5498207"/>
              <a:gd name="connsiteY105" fmla="*/ 2744780 h 4545665"/>
              <a:gd name="connsiteX106" fmla="*/ 4934606 w 5498207"/>
              <a:gd name="connsiteY106" fmla="*/ 2795283 h 4545665"/>
              <a:gd name="connsiteX107" fmla="*/ 4903876 w 5498207"/>
              <a:gd name="connsiteY107" fmla="*/ 2815045 h 4545665"/>
              <a:gd name="connsiteX108" fmla="*/ 4778761 w 5498207"/>
              <a:gd name="connsiteY108" fmla="*/ 2887506 h 4545665"/>
              <a:gd name="connsiteX109" fmla="*/ 4710716 w 5498207"/>
              <a:gd name="connsiteY109" fmla="*/ 2911659 h 4545665"/>
              <a:gd name="connsiteX110" fmla="*/ 4684376 w 5498207"/>
              <a:gd name="connsiteY110" fmla="*/ 2902876 h 4545665"/>
              <a:gd name="connsiteX111" fmla="*/ 4660231 w 5498207"/>
              <a:gd name="connsiteY111" fmla="*/ 2900680 h 4545665"/>
              <a:gd name="connsiteX112" fmla="*/ 4644866 w 5498207"/>
              <a:gd name="connsiteY112" fmla="*/ 2922638 h 4545665"/>
              <a:gd name="connsiteX113" fmla="*/ 4658036 w 5498207"/>
              <a:gd name="connsiteY113" fmla="*/ 2940205 h 4545665"/>
              <a:gd name="connsiteX114" fmla="*/ 4675596 w 5498207"/>
              <a:gd name="connsiteY114" fmla="*/ 2946792 h 4545665"/>
              <a:gd name="connsiteX115" fmla="*/ 4706326 w 5498207"/>
              <a:gd name="connsiteY115" fmla="*/ 2968750 h 4545665"/>
              <a:gd name="connsiteX116" fmla="*/ 4745836 w 5498207"/>
              <a:gd name="connsiteY116" fmla="*/ 3008274 h 4545665"/>
              <a:gd name="connsiteX117" fmla="*/ 4914850 w 5498207"/>
              <a:gd name="connsiteY117" fmla="*/ 3069756 h 4545665"/>
              <a:gd name="connsiteX118" fmla="*/ 4952166 w 5498207"/>
              <a:gd name="connsiteY118" fmla="*/ 3082931 h 4545665"/>
              <a:gd name="connsiteX119" fmla="*/ 5002650 w 5498207"/>
              <a:gd name="connsiteY119" fmla="*/ 3076343 h 4545665"/>
              <a:gd name="connsiteX120" fmla="*/ 5031186 w 5498207"/>
              <a:gd name="connsiteY120" fmla="*/ 3071952 h 4545665"/>
              <a:gd name="connsiteX121" fmla="*/ 5061916 w 5498207"/>
              <a:gd name="connsiteY121" fmla="*/ 3080735 h 4545665"/>
              <a:gd name="connsiteX122" fmla="*/ 5075086 w 5498207"/>
              <a:gd name="connsiteY122" fmla="*/ 3096105 h 4545665"/>
              <a:gd name="connsiteX123" fmla="*/ 5018016 w 5498207"/>
              <a:gd name="connsiteY123" fmla="*/ 3212482 h 4545665"/>
              <a:gd name="connsiteX124" fmla="*/ 4956556 w 5498207"/>
              <a:gd name="connsiteY124" fmla="*/ 3212482 h 4545665"/>
              <a:gd name="connsiteX125" fmla="*/ 4906071 w 5498207"/>
              <a:gd name="connsiteY125" fmla="*/ 3177349 h 4545665"/>
              <a:gd name="connsiteX126" fmla="*/ 4851196 w 5498207"/>
              <a:gd name="connsiteY126" fmla="*/ 3166370 h 4545665"/>
              <a:gd name="connsiteX127" fmla="*/ 4794126 w 5498207"/>
              <a:gd name="connsiteY127" fmla="*/ 3137825 h 4545665"/>
              <a:gd name="connsiteX128" fmla="*/ 4761201 w 5498207"/>
              <a:gd name="connsiteY128" fmla="*/ 3085126 h 4545665"/>
              <a:gd name="connsiteX129" fmla="*/ 4708521 w 5498207"/>
              <a:gd name="connsiteY129" fmla="*/ 3060973 h 4545665"/>
              <a:gd name="connsiteX130" fmla="*/ 4693156 w 5498207"/>
              <a:gd name="connsiteY130" fmla="*/ 3058777 h 4545665"/>
              <a:gd name="connsiteX131" fmla="*/ 4620721 w 5498207"/>
              <a:gd name="connsiteY131" fmla="*/ 3065364 h 4545665"/>
              <a:gd name="connsiteX132" fmla="*/ 4565846 w 5498207"/>
              <a:gd name="connsiteY132" fmla="*/ 3065364 h 4545665"/>
              <a:gd name="connsiteX133" fmla="*/ 4524141 w 5498207"/>
              <a:gd name="connsiteY133" fmla="*/ 3039015 h 4545665"/>
              <a:gd name="connsiteX134" fmla="*/ 4502191 w 5498207"/>
              <a:gd name="connsiteY134" fmla="*/ 3034623 h 4545665"/>
              <a:gd name="connsiteX135" fmla="*/ 4486826 w 5498207"/>
              <a:gd name="connsiteY135" fmla="*/ 3023644 h 4545665"/>
              <a:gd name="connsiteX136" fmla="*/ 4447316 w 5498207"/>
              <a:gd name="connsiteY136" fmla="*/ 3017057 h 4545665"/>
              <a:gd name="connsiteX137" fmla="*/ 4407806 w 5498207"/>
              <a:gd name="connsiteY137" fmla="*/ 3076343 h 4545665"/>
              <a:gd name="connsiteX138" fmla="*/ 4372686 w 5498207"/>
              <a:gd name="connsiteY138" fmla="*/ 3087322 h 4545665"/>
              <a:gd name="connsiteX139" fmla="*/ 4366101 w 5498207"/>
              <a:gd name="connsiteY139" fmla="*/ 3085126 h 4545665"/>
              <a:gd name="connsiteX140" fmla="*/ 4335371 w 5498207"/>
              <a:gd name="connsiteY140" fmla="*/ 3065364 h 4545665"/>
              <a:gd name="connsiteX141" fmla="*/ 4302446 w 5498207"/>
              <a:gd name="connsiteY141" fmla="*/ 3085126 h 4545665"/>
              <a:gd name="connsiteX142" fmla="*/ 4273911 w 5498207"/>
              <a:gd name="connsiteY142" fmla="*/ 3113672 h 4545665"/>
              <a:gd name="connsiteX143" fmla="*/ 4210256 w 5498207"/>
              <a:gd name="connsiteY143" fmla="*/ 3140021 h 4545665"/>
              <a:gd name="connsiteX144" fmla="*/ 4194892 w 5498207"/>
              <a:gd name="connsiteY144" fmla="*/ 3137825 h 4545665"/>
              <a:gd name="connsiteX145" fmla="*/ 4089532 w 5498207"/>
              <a:gd name="connsiteY145" fmla="*/ 3201503 h 4545665"/>
              <a:gd name="connsiteX146" fmla="*/ 4023682 w 5498207"/>
              <a:gd name="connsiteY146" fmla="*/ 3247615 h 4545665"/>
              <a:gd name="connsiteX147" fmla="*/ 3938077 w 5498207"/>
              <a:gd name="connsiteY147" fmla="*/ 3289335 h 4545665"/>
              <a:gd name="connsiteX148" fmla="*/ 3924907 w 5498207"/>
              <a:gd name="connsiteY148" fmla="*/ 3302509 h 4545665"/>
              <a:gd name="connsiteX149" fmla="*/ 3907347 w 5498207"/>
              <a:gd name="connsiteY149" fmla="*/ 3357404 h 4545665"/>
              <a:gd name="connsiteX150" fmla="*/ 3900762 w 5498207"/>
              <a:gd name="connsiteY150" fmla="*/ 3368383 h 4545665"/>
              <a:gd name="connsiteX151" fmla="*/ 3821742 w 5498207"/>
              <a:gd name="connsiteY151" fmla="*/ 3447431 h 4545665"/>
              <a:gd name="connsiteX152" fmla="*/ 3810767 w 5498207"/>
              <a:gd name="connsiteY152" fmla="*/ 3456214 h 4545665"/>
              <a:gd name="connsiteX153" fmla="*/ 3703212 w 5498207"/>
              <a:gd name="connsiteY153" fmla="*/ 3506717 h 4545665"/>
              <a:gd name="connsiteX154" fmla="*/ 3604437 w 5498207"/>
              <a:gd name="connsiteY154" fmla="*/ 3581374 h 4545665"/>
              <a:gd name="connsiteX155" fmla="*/ 3560537 w 5498207"/>
              <a:gd name="connsiteY155" fmla="*/ 3625290 h 4545665"/>
              <a:gd name="connsiteX156" fmla="*/ 3560537 w 5498207"/>
              <a:gd name="connsiteY156" fmla="*/ 3640660 h 4545665"/>
              <a:gd name="connsiteX157" fmla="*/ 3564927 w 5498207"/>
              <a:gd name="connsiteY157" fmla="*/ 3647248 h 4545665"/>
              <a:gd name="connsiteX158" fmla="*/ 3545172 w 5498207"/>
              <a:gd name="connsiteY158" fmla="*/ 3717513 h 4545665"/>
              <a:gd name="connsiteX159" fmla="*/ 3494687 w 5498207"/>
              <a:gd name="connsiteY159" fmla="*/ 3748254 h 4545665"/>
              <a:gd name="connsiteX160" fmla="*/ 3529807 w 5498207"/>
              <a:gd name="connsiteY160" fmla="*/ 3757037 h 4545665"/>
              <a:gd name="connsiteX161" fmla="*/ 3562732 w 5498207"/>
              <a:gd name="connsiteY161" fmla="*/ 3754841 h 4545665"/>
              <a:gd name="connsiteX162" fmla="*/ 3573707 w 5498207"/>
              <a:gd name="connsiteY162" fmla="*/ 3761429 h 4545665"/>
              <a:gd name="connsiteX163" fmla="*/ 3617607 w 5498207"/>
              <a:gd name="connsiteY163" fmla="*/ 3785582 h 4545665"/>
              <a:gd name="connsiteX164" fmla="*/ 3698822 w 5498207"/>
              <a:gd name="connsiteY164" fmla="*/ 3851456 h 4545665"/>
              <a:gd name="connsiteX165" fmla="*/ 3711992 w 5498207"/>
              <a:gd name="connsiteY165" fmla="*/ 3912938 h 4545665"/>
              <a:gd name="connsiteX166" fmla="*/ 3670287 w 5498207"/>
              <a:gd name="connsiteY166" fmla="*/ 3978811 h 4545665"/>
              <a:gd name="connsiteX167" fmla="*/ 3668092 w 5498207"/>
              <a:gd name="connsiteY167" fmla="*/ 3994182 h 4545665"/>
              <a:gd name="connsiteX168" fmla="*/ 3679067 w 5498207"/>
              <a:gd name="connsiteY168" fmla="*/ 4068839 h 4545665"/>
              <a:gd name="connsiteX169" fmla="*/ 3624192 w 5498207"/>
              <a:gd name="connsiteY169" fmla="*/ 4169845 h 4545665"/>
              <a:gd name="connsiteX170" fmla="*/ 3571512 w 5498207"/>
              <a:gd name="connsiteY170" fmla="*/ 4193999 h 4545665"/>
              <a:gd name="connsiteX171" fmla="*/ 3463957 w 5498207"/>
              <a:gd name="connsiteY171" fmla="*/ 4178628 h 4545665"/>
              <a:gd name="connsiteX172" fmla="*/ 3389327 w 5498207"/>
              <a:gd name="connsiteY172" fmla="*/ 4055664 h 4545665"/>
              <a:gd name="connsiteX173" fmla="*/ 3389327 w 5498207"/>
              <a:gd name="connsiteY173" fmla="*/ 4038098 h 4545665"/>
              <a:gd name="connsiteX174" fmla="*/ 3378352 w 5498207"/>
              <a:gd name="connsiteY174" fmla="*/ 4005161 h 4545665"/>
              <a:gd name="connsiteX175" fmla="*/ 3349817 w 5498207"/>
              <a:gd name="connsiteY175" fmla="*/ 4000769 h 4545665"/>
              <a:gd name="connsiteX176" fmla="*/ 3242262 w 5498207"/>
              <a:gd name="connsiteY176" fmla="*/ 3991986 h 4545665"/>
              <a:gd name="connsiteX177" fmla="*/ 3224702 w 5498207"/>
              <a:gd name="connsiteY177" fmla="*/ 3996378 h 4545665"/>
              <a:gd name="connsiteX178" fmla="*/ 3237872 w 5498207"/>
              <a:gd name="connsiteY178" fmla="*/ 4009552 h 4545665"/>
              <a:gd name="connsiteX179" fmla="*/ 3248848 w 5498207"/>
              <a:gd name="connsiteY179" fmla="*/ 4027119 h 4545665"/>
              <a:gd name="connsiteX180" fmla="*/ 3308112 w 5498207"/>
              <a:gd name="connsiteY180" fmla="*/ 4018336 h 4545665"/>
              <a:gd name="connsiteX181" fmla="*/ 3319087 w 5498207"/>
              <a:gd name="connsiteY181" fmla="*/ 4031510 h 4545665"/>
              <a:gd name="connsiteX182" fmla="*/ 3310307 w 5498207"/>
              <a:gd name="connsiteY182" fmla="*/ 4046881 h 4545665"/>
              <a:gd name="connsiteX183" fmla="*/ 3237872 w 5498207"/>
              <a:gd name="connsiteY183" fmla="*/ 4046881 h 4545665"/>
              <a:gd name="connsiteX184" fmla="*/ 3213728 w 5498207"/>
              <a:gd name="connsiteY184" fmla="*/ 4060056 h 4545665"/>
              <a:gd name="connsiteX185" fmla="*/ 3253238 w 5498207"/>
              <a:gd name="connsiteY185" fmla="*/ 4141300 h 4545665"/>
              <a:gd name="connsiteX186" fmla="*/ 3325672 w 5498207"/>
              <a:gd name="connsiteY186" fmla="*/ 4187411 h 4545665"/>
              <a:gd name="connsiteX187" fmla="*/ 3347622 w 5498207"/>
              <a:gd name="connsiteY187" fmla="*/ 4189607 h 4545665"/>
              <a:gd name="connsiteX188" fmla="*/ 3362987 w 5498207"/>
              <a:gd name="connsiteY188" fmla="*/ 4196194 h 4545665"/>
              <a:gd name="connsiteX189" fmla="*/ 3380547 w 5498207"/>
              <a:gd name="connsiteY189" fmla="*/ 4204977 h 4545665"/>
              <a:gd name="connsiteX190" fmla="*/ 3358597 w 5498207"/>
              <a:gd name="connsiteY190" fmla="*/ 4220348 h 4545665"/>
              <a:gd name="connsiteX191" fmla="*/ 3343232 w 5498207"/>
              <a:gd name="connsiteY191" fmla="*/ 4213761 h 4545665"/>
              <a:gd name="connsiteX192" fmla="*/ 3231288 w 5498207"/>
              <a:gd name="connsiteY192" fmla="*/ 4154474 h 4545665"/>
              <a:gd name="connsiteX193" fmla="*/ 3215922 w 5498207"/>
              <a:gd name="connsiteY193" fmla="*/ 4147887 h 4545665"/>
              <a:gd name="connsiteX194" fmla="*/ 3169828 w 5498207"/>
              <a:gd name="connsiteY194" fmla="*/ 4176432 h 4545665"/>
              <a:gd name="connsiteX195" fmla="*/ 3169828 w 5498207"/>
              <a:gd name="connsiteY195" fmla="*/ 4207173 h 4545665"/>
              <a:gd name="connsiteX196" fmla="*/ 3169828 w 5498207"/>
              <a:gd name="connsiteY196" fmla="*/ 4240110 h 4545665"/>
              <a:gd name="connsiteX197" fmla="*/ 3112758 w 5498207"/>
              <a:gd name="connsiteY197" fmla="*/ 4240110 h 4545665"/>
              <a:gd name="connsiteX198" fmla="*/ 3068858 w 5498207"/>
              <a:gd name="connsiteY198" fmla="*/ 4284026 h 4545665"/>
              <a:gd name="connsiteX199" fmla="*/ 3031543 w 5498207"/>
              <a:gd name="connsiteY199" fmla="*/ 4319158 h 4545665"/>
              <a:gd name="connsiteX200" fmla="*/ 2994228 w 5498207"/>
              <a:gd name="connsiteY200" fmla="*/ 4321354 h 4545665"/>
              <a:gd name="connsiteX201" fmla="*/ 2930573 w 5498207"/>
              <a:gd name="connsiteY201" fmla="*/ 4334529 h 4545665"/>
              <a:gd name="connsiteX202" fmla="*/ 2923988 w 5498207"/>
              <a:gd name="connsiteY202" fmla="*/ 4345508 h 4545665"/>
              <a:gd name="connsiteX203" fmla="*/ 2915208 w 5498207"/>
              <a:gd name="connsiteY203" fmla="*/ 4417969 h 4545665"/>
              <a:gd name="connsiteX204" fmla="*/ 2902038 w 5498207"/>
              <a:gd name="connsiteY204" fmla="*/ 4439927 h 4545665"/>
              <a:gd name="connsiteX205" fmla="*/ 2891063 w 5498207"/>
              <a:gd name="connsiteY205" fmla="*/ 4435535 h 4545665"/>
              <a:gd name="connsiteX206" fmla="*/ 2888868 w 5498207"/>
              <a:gd name="connsiteY206" fmla="*/ 4382836 h 4545665"/>
              <a:gd name="connsiteX207" fmla="*/ 2873503 w 5498207"/>
              <a:gd name="connsiteY207" fmla="*/ 4363074 h 4545665"/>
              <a:gd name="connsiteX208" fmla="*/ 2842773 w 5498207"/>
              <a:gd name="connsiteY208" fmla="*/ 4376249 h 4545665"/>
              <a:gd name="connsiteX209" fmla="*/ 2823018 w 5498207"/>
              <a:gd name="connsiteY209" fmla="*/ 4396011 h 4545665"/>
              <a:gd name="connsiteX210" fmla="*/ 2820823 w 5498207"/>
              <a:gd name="connsiteY210" fmla="*/ 4356487 h 4545665"/>
              <a:gd name="connsiteX211" fmla="*/ 2812043 w 5498207"/>
              <a:gd name="connsiteY211" fmla="*/ 4336725 h 4545665"/>
              <a:gd name="connsiteX212" fmla="*/ 2792288 w 5498207"/>
              <a:gd name="connsiteY212" fmla="*/ 4343312 h 4545665"/>
              <a:gd name="connsiteX213" fmla="*/ 2783508 w 5498207"/>
              <a:gd name="connsiteY213" fmla="*/ 4398207 h 4545665"/>
              <a:gd name="connsiteX214" fmla="*/ 2765948 w 5498207"/>
              <a:gd name="connsiteY214" fmla="*/ 4510192 h 4545665"/>
              <a:gd name="connsiteX215" fmla="*/ 2765948 w 5498207"/>
              <a:gd name="connsiteY215" fmla="*/ 4529954 h 4545665"/>
              <a:gd name="connsiteX216" fmla="*/ 2757168 w 5498207"/>
              <a:gd name="connsiteY216" fmla="*/ 4545324 h 4545665"/>
              <a:gd name="connsiteX217" fmla="*/ 2741803 w 5498207"/>
              <a:gd name="connsiteY217" fmla="*/ 4532150 h 4545665"/>
              <a:gd name="connsiteX218" fmla="*/ 2739608 w 5498207"/>
              <a:gd name="connsiteY218" fmla="*/ 4516779 h 4545665"/>
              <a:gd name="connsiteX219" fmla="*/ 2750583 w 5498207"/>
              <a:gd name="connsiteY219" fmla="*/ 4475059 h 4545665"/>
              <a:gd name="connsiteX220" fmla="*/ 2754973 w 5498207"/>
              <a:gd name="connsiteY220" fmla="*/ 4437731 h 4545665"/>
              <a:gd name="connsiteX221" fmla="*/ 2757168 w 5498207"/>
              <a:gd name="connsiteY221" fmla="*/ 4413577 h 4545665"/>
              <a:gd name="connsiteX222" fmla="*/ 2759363 w 5498207"/>
              <a:gd name="connsiteY222" fmla="*/ 4360878 h 4545665"/>
              <a:gd name="connsiteX223" fmla="*/ 2737413 w 5498207"/>
              <a:gd name="connsiteY223" fmla="*/ 4301592 h 4545665"/>
              <a:gd name="connsiteX224" fmla="*/ 2713268 w 5498207"/>
              <a:gd name="connsiteY224" fmla="*/ 4341116 h 4545665"/>
              <a:gd name="connsiteX225" fmla="*/ 2695708 w 5498207"/>
              <a:gd name="connsiteY225" fmla="*/ 4439927 h 4545665"/>
              <a:gd name="connsiteX226" fmla="*/ 2678148 w 5498207"/>
              <a:gd name="connsiteY226" fmla="*/ 4497017 h 4545665"/>
              <a:gd name="connsiteX227" fmla="*/ 2658393 w 5498207"/>
              <a:gd name="connsiteY227" fmla="*/ 4501409 h 4545665"/>
              <a:gd name="connsiteX228" fmla="*/ 2654003 w 5498207"/>
              <a:gd name="connsiteY228" fmla="*/ 4488234 h 4545665"/>
              <a:gd name="connsiteX229" fmla="*/ 2678148 w 5498207"/>
              <a:gd name="connsiteY229" fmla="*/ 4389424 h 4545665"/>
              <a:gd name="connsiteX230" fmla="*/ 2686928 w 5498207"/>
              <a:gd name="connsiteY230" fmla="*/ 4356487 h 4545665"/>
              <a:gd name="connsiteX231" fmla="*/ 2673758 w 5498207"/>
              <a:gd name="connsiteY231" fmla="*/ 4301592 h 4545665"/>
              <a:gd name="connsiteX232" fmla="*/ 2671563 w 5498207"/>
              <a:gd name="connsiteY232" fmla="*/ 4242306 h 4545665"/>
              <a:gd name="connsiteX233" fmla="*/ 2671563 w 5498207"/>
              <a:gd name="connsiteY233" fmla="*/ 4196194 h 4545665"/>
              <a:gd name="connsiteX234" fmla="*/ 2645223 w 5498207"/>
              <a:gd name="connsiteY234" fmla="*/ 4141300 h 4545665"/>
              <a:gd name="connsiteX235" fmla="*/ 2616688 w 5498207"/>
              <a:gd name="connsiteY235" fmla="*/ 4132516 h 4545665"/>
              <a:gd name="connsiteX236" fmla="*/ 2583763 w 5498207"/>
              <a:gd name="connsiteY236" fmla="*/ 4121538 h 4545665"/>
              <a:gd name="connsiteX237" fmla="*/ 2533278 w 5498207"/>
              <a:gd name="connsiteY237" fmla="*/ 4108363 h 4545665"/>
              <a:gd name="connsiteX238" fmla="*/ 2441088 w 5498207"/>
              <a:gd name="connsiteY238" fmla="*/ 4125929 h 4545665"/>
              <a:gd name="connsiteX239" fmla="*/ 2401578 w 5498207"/>
              <a:gd name="connsiteY239" fmla="*/ 4114950 h 4545665"/>
              <a:gd name="connsiteX240" fmla="*/ 2300609 w 5498207"/>
              <a:gd name="connsiteY240" fmla="*/ 4018336 h 4545665"/>
              <a:gd name="connsiteX241" fmla="*/ 2234759 w 5498207"/>
              <a:gd name="connsiteY241" fmla="*/ 3904155 h 4545665"/>
              <a:gd name="connsiteX242" fmla="*/ 2190859 w 5498207"/>
              <a:gd name="connsiteY242" fmla="*/ 3822911 h 4545665"/>
              <a:gd name="connsiteX243" fmla="*/ 2118424 w 5498207"/>
              <a:gd name="connsiteY243" fmla="*/ 3761429 h 4545665"/>
              <a:gd name="connsiteX244" fmla="*/ 2083304 w 5498207"/>
              <a:gd name="connsiteY244" fmla="*/ 3772408 h 4545665"/>
              <a:gd name="connsiteX245" fmla="*/ 2063549 w 5498207"/>
              <a:gd name="connsiteY245" fmla="*/ 3789974 h 4545665"/>
              <a:gd name="connsiteX246" fmla="*/ 2021844 w 5498207"/>
              <a:gd name="connsiteY246" fmla="*/ 3781191 h 4545665"/>
              <a:gd name="connsiteX247" fmla="*/ 2008717 w 5498207"/>
              <a:gd name="connsiteY247" fmla="*/ 3760713 h 4545665"/>
              <a:gd name="connsiteX248" fmla="*/ 1923143 w 5498207"/>
              <a:gd name="connsiteY248" fmla="*/ 3846286 h 4545665"/>
              <a:gd name="connsiteX249" fmla="*/ 1859631 w 5498207"/>
              <a:gd name="connsiteY249" fmla="*/ 3782774 h 4545665"/>
              <a:gd name="connsiteX250" fmla="*/ 1853652 w 5498207"/>
              <a:gd name="connsiteY250" fmla="*/ 3782563 h 4545665"/>
              <a:gd name="connsiteX251" fmla="*/ 1835269 w 5498207"/>
              <a:gd name="connsiteY251" fmla="*/ 3796561 h 4545665"/>
              <a:gd name="connsiteX252" fmla="*/ 1791369 w 5498207"/>
              <a:gd name="connsiteY252" fmla="*/ 3849260 h 4545665"/>
              <a:gd name="connsiteX253" fmla="*/ 1760639 w 5498207"/>
              <a:gd name="connsiteY253" fmla="*/ 3869022 h 4545665"/>
              <a:gd name="connsiteX254" fmla="*/ 1738689 w 5498207"/>
              <a:gd name="connsiteY254" fmla="*/ 3904155 h 4545665"/>
              <a:gd name="connsiteX255" fmla="*/ 1732104 w 5498207"/>
              <a:gd name="connsiteY255" fmla="*/ 3945875 h 4545665"/>
              <a:gd name="connsiteX256" fmla="*/ 1740884 w 5498207"/>
              <a:gd name="connsiteY256" fmla="*/ 3967833 h 4545665"/>
              <a:gd name="connsiteX257" fmla="*/ 1756249 w 5498207"/>
              <a:gd name="connsiteY257" fmla="*/ 4024923 h 4545665"/>
              <a:gd name="connsiteX258" fmla="*/ 1723324 w 5498207"/>
              <a:gd name="connsiteY258" fmla="*/ 3987595 h 4545665"/>
              <a:gd name="connsiteX259" fmla="*/ 1701374 w 5498207"/>
              <a:gd name="connsiteY259" fmla="*/ 3965637 h 4545665"/>
              <a:gd name="connsiteX260" fmla="*/ 1688204 w 5498207"/>
              <a:gd name="connsiteY260" fmla="*/ 3963441 h 4545665"/>
              <a:gd name="connsiteX261" fmla="*/ 1644304 w 5498207"/>
              <a:gd name="connsiteY261" fmla="*/ 3923917 h 4545665"/>
              <a:gd name="connsiteX262" fmla="*/ 1593819 w 5498207"/>
              <a:gd name="connsiteY262" fmla="*/ 3906350 h 4545665"/>
              <a:gd name="connsiteX263" fmla="*/ 1571869 w 5498207"/>
              <a:gd name="connsiteY263" fmla="*/ 3888784 h 4545665"/>
              <a:gd name="connsiteX264" fmla="*/ 1484069 w 5498207"/>
              <a:gd name="connsiteY264" fmla="*/ 3811932 h 4545665"/>
              <a:gd name="connsiteX265" fmla="*/ 1468705 w 5498207"/>
              <a:gd name="connsiteY265" fmla="*/ 3811932 h 4545665"/>
              <a:gd name="connsiteX266" fmla="*/ 1468705 w 5498207"/>
              <a:gd name="connsiteY266" fmla="*/ 3822911 h 4545665"/>
              <a:gd name="connsiteX267" fmla="*/ 1549919 w 5498207"/>
              <a:gd name="connsiteY267" fmla="*/ 3928308 h 4545665"/>
              <a:gd name="connsiteX268" fmla="*/ 1563089 w 5498207"/>
              <a:gd name="connsiteY268" fmla="*/ 3952462 h 4545665"/>
              <a:gd name="connsiteX269" fmla="*/ 1536749 w 5498207"/>
              <a:gd name="connsiteY269" fmla="*/ 3983203 h 4545665"/>
              <a:gd name="connsiteX270" fmla="*/ 1512604 w 5498207"/>
              <a:gd name="connsiteY270" fmla="*/ 3967833 h 4545665"/>
              <a:gd name="connsiteX271" fmla="*/ 1495044 w 5498207"/>
              <a:gd name="connsiteY271" fmla="*/ 3952462 h 4545665"/>
              <a:gd name="connsiteX272" fmla="*/ 1481874 w 5498207"/>
              <a:gd name="connsiteY272" fmla="*/ 3932700 h 4545665"/>
              <a:gd name="connsiteX273" fmla="*/ 1448950 w 5498207"/>
              <a:gd name="connsiteY273" fmla="*/ 3866826 h 4545665"/>
              <a:gd name="connsiteX274" fmla="*/ 1427000 w 5498207"/>
              <a:gd name="connsiteY274" fmla="*/ 3818519 h 4545665"/>
              <a:gd name="connsiteX275" fmla="*/ 1394075 w 5498207"/>
              <a:gd name="connsiteY275" fmla="*/ 3739471 h 4545665"/>
              <a:gd name="connsiteX276" fmla="*/ 1361150 w 5498207"/>
              <a:gd name="connsiteY276" fmla="*/ 3634073 h 4545665"/>
              <a:gd name="connsiteX277" fmla="*/ 1334810 w 5498207"/>
              <a:gd name="connsiteY277" fmla="*/ 3605528 h 4545665"/>
              <a:gd name="connsiteX278" fmla="*/ 1317250 w 5498207"/>
              <a:gd name="connsiteY278" fmla="*/ 3587961 h 4545665"/>
              <a:gd name="connsiteX279" fmla="*/ 1295300 w 5498207"/>
              <a:gd name="connsiteY279" fmla="*/ 3552829 h 4545665"/>
              <a:gd name="connsiteX280" fmla="*/ 1273350 w 5498207"/>
              <a:gd name="connsiteY280" fmla="*/ 3671401 h 4545665"/>
              <a:gd name="connsiteX281" fmla="*/ 1293105 w 5498207"/>
              <a:gd name="connsiteY281" fmla="*/ 3704338 h 4545665"/>
              <a:gd name="connsiteX282" fmla="*/ 1308470 w 5498207"/>
              <a:gd name="connsiteY282" fmla="*/ 3759233 h 4545665"/>
              <a:gd name="connsiteX283" fmla="*/ 1308470 w 5498207"/>
              <a:gd name="connsiteY283" fmla="*/ 3800953 h 4545665"/>
              <a:gd name="connsiteX284" fmla="*/ 1262375 w 5498207"/>
              <a:gd name="connsiteY284" fmla="*/ 3759233 h 4545665"/>
              <a:gd name="connsiteX285" fmla="*/ 1233840 w 5498207"/>
              <a:gd name="connsiteY285" fmla="*/ 3721904 h 4545665"/>
              <a:gd name="connsiteX286" fmla="*/ 1216280 w 5498207"/>
              <a:gd name="connsiteY286" fmla="*/ 3699947 h 4545665"/>
              <a:gd name="connsiteX287" fmla="*/ 1194330 w 5498207"/>
              <a:gd name="connsiteY287" fmla="*/ 3649443 h 4545665"/>
              <a:gd name="connsiteX288" fmla="*/ 1178965 w 5498207"/>
              <a:gd name="connsiteY288" fmla="*/ 3596745 h 4545665"/>
              <a:gd name="connsiteX289" fmla="*/ 1157015 w 5498207"/>
              <a:gd name="connsiteY289" fmla="*/ 3570395 h 4545665"/>
              <a:gd name="connsiteX290" fmla="*/ 1135065 w 5498207"/>
              <a:gd name="connsiteY290" fmla="*/ 3519892 h 4545665"/>
              <a:gd name="connsiteX291" fmla="*/ 1167990 w 5498207"/>
              <a:gd name="connsiteY291" fmla="*/ 3515501 h 4545665"/>
              <a:gd name="connsiteX292" fmla="*/ 1185550 w 5498207"/>
              <a:gd name="connsiteY292" fmla="*/ 3478172 h 4545665"/>
              <a:gd name="connsiteX293" fmla="*/ 1196525 w 5498207"/>
              <a:gd name="connsiteY293" fmla="*/ 3451823 h 4545665"/>
              <a:gd name="connsiteX294" fmla="*/ 1211890 w 5498207"/>
              <a:gd name="connsiteY294" fmla="*/ 3443040 h 4545665"/>
              <a:gd name="connsiteX295" fmla="*/ 1196525 w 5498207"/>
              <a:gd name="connsiteY295" fmla="*/ 3436452 h 4545665"/>
              <a:gd name="connsiteX296" fmla="*/ 1185550 w 5498207"/>
              <a:gd name="connsiteY296" fmla="*/ 3414494 h 4545665"/>
              <a:gd name="connsiteX297" fmla="*/ 1200915 w 5498207"/>
              <a:gd name="connsiteY297" fmla="*/ 3394732 h 4545665"/>
              <a:gd name="connsiteX298" fmla="*/ 1238230 w 5498207"/>
              <a:gd name="connsiteY298" fmla="*/ 3355208 h 4545665"/>
              <a:gd name="connsiteX299" fmla="*/ 1242620 w 5498207"/>
              <a:gd name="connsiteY299" fmla="*/ 3333250 h 4545665"/>
              <a:gd name="connsiteX300" fmla="*/ 1167990 w 5498207"/>
              <a:gd name="connsiteY300" fmla="*/ 3383753 h 4545665"/>
              <a:gd name="connsiteX301" fmla="*/ 1159210 w 5498207"/>
              <a:gd name="connsiteY301" fmla="*/ 3392536 h 4545665"/>
              <a:gd name="connsiteX302" fmla="*/ 1143845 w 5498207"/>
              <a:gd name="connsiteY302" fmla="*/ 3392536 h 4545665"/>
              <a:gd name="connsiteX303" fmla="*/ 1143845 w 5498207"/>
              <a:gd name="connsiteY303" fmla="*/ 3379362 h 4545665"/>
              <a:gd name="connsiteX304" fmla="*/ 1187745 w 5498207"/>
              <a:gd name="connsiteY304" fmla="*/ 3337642 h 4545665"/>
              <a:gd name="connsiteX305" fmla="*/ 1203110 w 5498207"/>
              <a:gd name="connsiteY305" fmla="*/ 3282747 h 4545665"/>
              <a:gd name="connsiteX306" fmla="*/ 1174575 w 5498207"/>
              <a:gd name="connsiteY306" fmla="*/ 3245419 h 4545665"/>
              <a:gd name="connsiteX307" fmla="*/ 1141650 w 5498207"/>
              <a:gd name="connsiteY307" fmla="*/ 3227853 h 4545665"/>
              <a:gd name="connsiteX308" fmla="*/ 1110920 w 5498207"/>
              <a:gd name="connsiteY308" fmla="*/ 3151000 h 4545665"/>
              <a:gd name="connsiteX309" fmla="*/ 1108725 w 5498207"/>
              <a:gd name="connsiteY309" fmla="*/ 3074148 h 4545665"/>
              <a:gd name="connsiteX310" fmla="*/ 1067020 w 5498207"/>
              <a:gd name="connsiteY310" fmla="*/ 3025840 h 4545665"/>
              <a:gd name="connsiteX311" fmla="*/ 1025315 w 5498207"/>
              <a:gd name="connsiteY311" fmla="*/ 2990708 h 4545665"/>
              <a:gd name="connsiteX312" fmla="*/ 1018730 w 5498207"/>
              <a:gd name="connsiteY312" fmla="*/ 2977533 h 4545665"/>
              <a:gd name="connsiteX313" fmla="*/ 1022125 w 5498207"/>
              <a:gd name="connsiteY313" fmla="*/ 2945268 h 4545665"/>
              <a:gd name="connsiteX314" fmla="*/ 0 w 5498207"/>
              <a:gd name="connsiteY314" fmla="*/ 1923143 h 4545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Lst>
            <a:rect l="l" t="t" r="r" b="b"/>
            <a:pathLst>
              <a:path w="5498207" h="4545665">
                <a:moveTo>
                  <a:pt x="1923143" y="0"/>
                </a:moveTo>
                <a:lnTo>
                  <a:pt x="3371680" y="1448537"/>
                </a:lnTo>
                <a:lnTo>
                  <a:pt x="3393443" y="1454481"/>
                </a:lnTo>
                <a:cubicBezTo>
                  <a:pt x="3409082" y="1455304"/>
                  <a:pt x="3425545" y="1450363"/>
                  <a:pt x="3442007" y="1444874"/>
                </a:cubicBezTo>
                <a:cubicBezTo>
                  <a:pt x="3455177" y="1440482"/>
                  <a:pt x="3468347" y="1431699"/>
                  <a:pt x="3468347" y="1420720"/>
                </a:cubicBezTo>
                <a:cubicBezTo>
                  <a:pt x="3468347" y="1405350"/>
                  <a:pt x="3488102" y="1394371"/>
                  <a:pt x="3474932" y="1376805"/>
                </a:cubicBezTo>
                <a:cubicBezTo>
                  <a:pt x="3466152" y="1365826"/>
                  <a:pt x="3463957" y="1354847"/>
                  <a:pt x="3474932" y="1348259"/>
                </a:cubicBezTo>
                <a:cubicBezTo>
                  <a:pt x="3488102" y="1337280"/>
                  <a:pt x="3503467" y="1326302"/>
                  <a:pt x="3516637" y="1332889"/>
                </a:cubicBezTo>
                <a:cubicBezTo>
                  <a:pt x="3529807" y="1339476"/>
                  <a:pt x="3551757" y="1341672"/>
                  <a:pt x="3549562" y="1365826"/>
                </a:cubicBezTo>
                <a:cubicBezTo>
                  <a:pt x="3547367" y="1376805"/>
                  <a:pt x="3556147" y="1383392"/>
                  <a:pt x="3569317" y="1383392"/>
                </a:cubicBezTo>
                <a:cubicBezTo>
                  <a:pt x="3580292" y="1385588"/>
                  <a:pt x="3589072" y="1379000"/>
                  <a:pt x="3591267" y="1368021"/>
                </a:cubicBezTo>
                <a:cubicBezTo>
                  <a:pt x="3597852" y="1350455"/>
                  <a:pt x="3606632" y="1330693"/>
                  <a:pt x="3608827" y="1310931"/>
                </a:cubicBezTo>
                <a:cubicBezTo>
                  <a:pt x="3611022" y="1297756"/>
                  <a:pt x="3617607" y="1299952"/>
                  <a:pt x="3621997" y="1293365"/>
                </a:cubicBezTo>
                <a:cubicBezTo>
                  <a:pt x="3632972" y="1282386"/>
                  <a:pt x="3637362" y="1295560"/>
                  <a:pt x="3643947" y="1295560"/>
                </a:cubicBezTo>
                <a:cubicBezTo>
                  <a:pt x="3657117" y="1297756"/>
                  <a:pt x="3665897" y="1308735"/>
                  <a:pt x="3668092" y="1317518"/>
                </a:cubicBezTo>
                <a:cubicBezTo>
                  <a:pt x="3672482" y="1337280"/>
                  <a:pt x="3690042" y="1339476"/>
                  <a:pt x="3703212" y="1348259"/>
                </a:cubicBezTo>
                <a:cubicBezTo>
                  <a:pt x="3720772" y="1335085"/>
                  <a:pt x="3747112" y="1339476"/>
                  <a:pt x="3758087" y="1315323"/>
                </a:cubicBezTo>
                <a:cubicBezTo>
                  <a:pt x="3769062" y="1295560"/>
                  <a:pt x="3782232" y="1275798"/>
                  <a:pt x="3793207" y="1256036"/>
                </a:cubicBezTo>
                <a:cubicBezTo>
                  <a:pt x="3799792" y="1242862"/>
                  <a:pt x="3810767" y="1240666"/>
                  <a:pt x="3819547" y="1247253"/>
                </a:cubicBezTo>
                <a:cubicBezTo>
                  <a:pt x="3841497" y="1262624"/>
                  <a:pt x="3850277" y="1288973"/>
                  <a:pt x="3843692" y="1321910"/>
                </a:cubicBezTo>
                <a:cubicBezTo>
                  <a:pt x="3843692" y="1324106"/>
                  <a:pt x="3839302" y="1326302"/>
                  <a:pt x="3839302" y="1328497"/>
                </a:cubicBezTo>
                <a:cubicBezTo>
                  <a:pt x="3839302" y="1332889"/>
                  <a:pt x="3876617" y="1343868"/>
                  <a:pt x="3883202" y="1341672"/>
                </a:cubicBezTo>
                <a:cubicBezTo>
                  <a:pt x="3898567" y="1339476"/>
                  <a:pt x="3911737" y="1337280"/>
                  <a:pt x="3920517" y="1324106"/>
                </a:cubicBezTo>
                <a:cubicBezTo>
                  <a:pt x="3922712" y="1321910"/>
                  <a:pt x="3924907" y="1319714"/>
                  <a:pt x="3927102" y="1317518"/>
                </a:cubicBezTo>
                <a:cubicBezTo>
                  <a:pt x="3955637" y="1291169"/>
                  <a:pt x="3966612" y="1288973"/>
                  <a:pt x="3999536" y="1313127"/>
                </a:cubicBezTo>
                <a:cubicBezTo>
                  <a:pt x="4019292" y="1326302"/>
                  <a:pt x="4023682" y="1326302"/>
                  <a:pt x="4041242" y="1308735"/>
                </a:cubicBezTo>
                <a:cubicBezTo>
                  <a:pt x="4056606" y="1293365"/>
                  <a:pt x="4058802" y="1271407"/>
                  <a:pt x="4065386" y="1251645"/>
                </a:cubicBezTo>
                <a:cubicBezTo>
                  <a:pt x="4078556" y="1214316"/>
                  <a:pt x="4087336" y="1174792"/>
                  <a:pt x="4102702" y="1135268"/>
                </a:cubicBezTo>
                <a:cubicBezTo>
                  <a:pt x="4109286" y="1117702"/>
                  <a:pt x="4120262" y="1097940"/>
                  <a:pt x="4135626" y="1084765"/>
                </a:cubicBezTo>
                <a:cubicBezTo>
                  <a:pt x="4148796" y="1069394"/>
                  <a:pt x="4166356" y="1062807"/>
                  <a:pt x="4192696" y="1071590"/>
                </a:cubicBezTo>
                <a:cubicBezTo>
                  <a:pt x="4168552" y="1093548"/>
                  <a:pt x="4190502" y="1124289"/>
                  <a:pt x="4170746" y="1146247"/>
                </a:cubicBezTo>
                <a:cubicBezTo>
                  <a:pt x="4172942" y="1179184"/>
                  <a:pt x="4155382" y="1205533"/>
                  <a:pt x="4148796" y="1234078"/>
                </a:cubicBezTo>
                <a:cubicBezTo>
                  <a:pt x="4144406" y="1262624"/>
                  <a:pt x="4135626" y="1293365"/>
                  <a:pt x="4124652" y="1319714"/>
                </a:cubicBezTo>
                <a:cubicBezTo>
                  <a:pt x="4104896" y="1363630"/>
                  <a:pt x="4144406" y="1389979"/>
                  <a:pt x="4179526" y="1383392"/>
                </a:cubicBezTo>
                <a:cubicBezTo>
                  <a:pt x="4186112" y="1383392"/>
                  <a:pt x="4190502" y="1379000"/>
                  <a:pt x="4192696" y="1374609"/>
                </a:cubicBezTo>
                <a:cubicBezTo>
                  <a:pt x="4197086" y="1370217"/>
                  <a:pt x="4197086" y="1363630"/>
                  <a:pt x="4199282" y="1359238"/>
                </a:cubicBezTo>
                <a:cubicBezTo>
                  <a:pt x="4212451" y="1346064"/>
                  <a:pt x="4227816" y="1337280"/>
                  <a:pt x="4243181" y="1341672"/>
                </a:cubicBezTo>
                <a:cubicBezTo>
                  <a:pt x="4260741" y="1346064"/>
                  <a:pt x="4262936" y="1363630"/>
                  <a:pt x="4267326" y="1376805"/>
                </a:cubicBezTo>
                <a:cubicBezTo>
                  <a:pt x="4269521" y="1383392"/>
                  <a:pt x="4267326" y="1389979"/>
                  <a:pt x="4267326" y="1394371"/>
                </a:cubicBezTo>
                <a:cubicBezTo>
                  <a:pt x="4269521" y="1438287"/>
                  <a:pt x="4293666" y="1471223"/>
                  <a:pt x="4333176" y="1480007"/>
                </a:cubicBezTo>
                <a:cubicBezTo>
                  <a:pt x="4341956" y="1482202"/>
                  <a:pt x="4352931" y="1482202"/>
                  <a:pt x="4363906" y="1477811"/>
                </a:cubicBezTo>
                <a:cubicBezTo>
                  <a:pt x="4392441" y="1464636"/>
                  <a:pt x="4425366" y="1469028"/>
                  <a:pt x="4456096" y="1455853"/>
                </a:cubicBezTo>
                <a:cubicBezTo>
                  <a:pt x="4460486" y="1453657"/>
                  <a:pt x="4471461" y="1460244"/>
                  <a:pt x="4475851" y="1464636"/>
                </a:cubicBezTo>
                <a:cubicBezTo>
                  <a:pt x="4484631" y="1473419"/>
                  <a:pt x="4493411" y="1482202"/>
                  <a:pt x="4499996" y="1495377"/>
                </a:cubicBezTo>
                <a:cubicBezTo>
                  <a:pt x="4504386" y="1508552"/>
                  <a:pt x="4513166" y="1508552"/>
                  <a:pt x="4526336" y="1499769"/>
                </a:cubicBezTo>
                <a:cubicBezTo>
                  <a:pt x="4528531" y="1497573"/>
                  <a:pt x="4530726" y="1493181"/>
                  <a:pt x="4535116" y="1490985"/>
                </a:cubicBezTo>
                <a:cubicBezTo>
                  <a:pt x="4541701" y="1488790"/>
                  <a:pt x="4550481" y="1486594"/>
                  <a:pt x="4554871" y="1490985"/>
                </a:cubicBezTo>
                <a:cubicBezTo>
                  <a:pt x="4561456" y="1499769"/>
                  <a:pt x="4554871" y="1504160"/>
                  <a:pt x="4550481" y="1510748"/>
                </a:cubicBezTo>
                <a:cubicBezTo>
                  <a:pt x="4535116" y="1528314"/>
                  <a:pt x="4510971" y="1539293"/>
                  <a:pt x="4504386" y="1565642"/>
                </a:cubicBezTo>
                <a:cubicBezTo>
                  <a:pt x="4502191" y="1574425"/>
                  <a:pt x="4504386" y="1585404"/>
                  <a:pt x="4510971" y="1585404"/>
                </a:cubicBezTo>
                <a:cubicBezTo>
                  <a:pt x="4521946" y="1585404"/>
                  <a:pt x="4532921" y="1587600"/>
                  <a:pt x="4543896" y="1581013"/>
                </a:cubicBezTo>
                <a:cubicBezTo>
                  <a:pt x="4552676" y="1574425"/>
                  <a:pt x="4570236" y="1572230"/>
                  <a:pt x="4579016" y="1585404"/>
                </a:cubicBezTo>
                <a:cubicBezTo>
                  <a:pt x="4587796" y="1600775"/>
                  <a:pt x="4598771" y="1616145"/>
                  <a:pt x="4592186" y="1635907"/>
                </a:cubicBezTo>
                <a:cubicBezTo>
                  <a:pt x="4589991" y="1638103"/>
                  <a:pt x="4579016" y="1638103"/>
                  <a:pt x="4576821" y="1642495"/>
                </a:cubicBezTo>
                <a:cubicBezTo>
                  <a:pt x="4574626" y="1653474"/>
                  <a:pt x="4572431" y="1666648"/>
                  <a:pt x="4583406" y="1677627"/>
                </a:cubicBezTo>
                <a:cubicBezTo>
                  <a:pt x="4611941" y="1703977"/>
                  <a:pt x="4633891" y="1736914"/>
                  <a:pt x="4658036" y="1769850"/>
                </a:cubicBezTo>
                <a:cubicBezTo>
                  <a:pt x="4673401" y="1789612"/>
                  <a:pt x="4697546" y="1794004"/>
                  <a:pt x="4723886" y="1785221"/>
                </a:cubicBezTo>
                <a:cubicBezTo>
                  <a:pt x="4756811" y="1774242"/>
                  <a:pt x="4756811" y="1776438"/>
                  <a:pt x="4772176" y="1804983"/>
                </a:cubicBezTo>
                <a:cubicBezTo>
                  <a:pt x="4778761" y="1818158"/>
                  <a:pt x="4783151" y="1824745"/>
                  <a:pt x="4763396" y="1835724"/>
                </a:cubicBezTo>
                <a:cubicBezTo>
                  <a:pt x="4734861" y="1851094"/>
                  <a:pt x="4723886" y="1879640"/>
                  <a:pt x="4723886" y="1914772"/>
                </a:cubicBezTo>
                <a:cubicBezTo>
                  <a:pt x="4723886" y="1958688"/>
                  <a:pt x="4739251" y="1993821"/>
                  <a:pt x="4765591" y="2026757"/>
                </a:cubicBezTo>
                <a:cubicBezTo>
                  <a:pt x="4769981" y="2033345"/>
                  <a:pt x="4774371" y="2037736"/>
                  <a:pt x="4785346" y="2031149"/>
                </a:cubicBezTo>
                <a:cubicBezTo>
                  <a:pt x="4802906" y="2020170"/>
                  <a:pt x="4822661" y="2024562"/>
                  <a:pt x="4840221" y="2026757"/>
                </a:cubicBezTo>
                <a:cubicBezTo>
                  <a:pt x="4864366" y="2028953"/>
                  <a:pt x="4884121" y="2064086"/>
                  <a:pt x="4873146" y="2088239"/>
                </a:cubicBezTo>
                <a:cubicBezTo>
                  <a:pt x="4862171" y="2112393"/>
                  <a:pt x="4853391" y="2136547"/>
                  <a:pt x="4835831" y="2156309"/>
                </a:cubicBezTo>
                <a:cubicBezTo>
                  <a:pt x="4829246" y="2162896"/>
                  <a:pt x="4824856" y="2167288"/>
                  <a:pt x="4816076" y="2158505"/>
                </a:cubicBezTo>
                <a:cubicBezTo>
                  <a:pt x="4809491" y="2151917"/>
                  <a:pt x="4800711" y="2160700"/>
                  <a:pt x="4798516" y="2167288"/>
                </a:cubicBezTo>
                <a:cubicBezTo>
                  <a:pt x="4794126" y="2176071"/>
                  <a:pt x="4785346" y="2184854"/>
                  <a:pt x="4780956" y="2193637"/>
                </a:cubicBezTo>
                <a:cubicBezTo>
                  <a:pt x="4778761" y="2202420"/>
                  <a:pt x="4785346" y="2213399"/>
                  <a:pt x="4787541" y="2224378"/>
                </a:cubicBezTo>
                <a:cubicBezTo>
                  <a:pt x="4794126" y="2261707"/>
                  <a:pt x="4800711" y="2299035"/>
                  <a:pt x="4833636" y="2323189"/>
                </a:cubicBezTo>
                <a:cubicBezTo>
                  <a:pt x="4840221" y="2329776"/>
                  <a:pt x="4846806" y="2334168"/>
                  <a:pt x="4855586" y="2331972"/>
                </a:cubicBezTo>
                <a:cubicBezTo>
                  <a:pt x="4864366" y="2331972"/>
                  <a:pt x="4866561" y="2340755"/>
                  <a:pt x="4873146" y="2345146"/>
                </a:cubicBezTo>
                <a:cubicBezTo>
                  <a:pt x="4857781" y="2369300"/>
                  <a:pt x="4833636" y="2378083"/>
                  <a:pt x="4807296" y="2384671"/>
                </a:cubicBezTo>
                <a:cubicBezTo>
                  <a:pt x="4785346" y="2391258"/>
                  <a:pt x="4778761" y="2402237"/>
                  <a:pt x="4776566" y="2424195"/>
                </a:cubicBezTo>
                <a:cubicBezTo>
                  <a:pt x="4776566" y="2426391"/>
                  <a:pt x="4776566" y="2426391"/>
                  <a:pt x="4776566" y="2428586"/>
                </a:cubicBezTo>
                <a:cubicBezTo>
                  <a:pt x="4776566" y="2465915"/>
                  <a:pt x="4776566" y="2468110"/>
                  <a:pt x="4816076" y="2472502"/>
                </a:cubicBezTo>
                <a:cubicBezTo>
                  <a:pt x="4842416" y="2476894"/>
                  <a:pt x="4857781" y="2492264"/>
                  <a:pt x="4864366" y="2516418"/>
                </a:cubicBezTo>
                <a:cubicBezTo>
                  <a:pt x="4866561" y="2523005"/>
                  <a:pt x="4866561" y="2531788"/>
                  <a:pt x="4864366" y="2538376"/>
                </a:cubicBezTo>
                <a:cubicBezTo>
                  <a:pt x="4862171" y="2547159"/>
                  <a:pt x="4851196" y="2540571"/>
                  <a:pt x="4846806" y="2542767"/>
                </a:cubicBezTo>
                <a:cubicBezTo>
                  <a:pt x="4824856" y="2553746"/>
                  <a:pt x="4802906" y="2562529"/>
                  <a:pt x="4778761" y="2560334"/>
                </a:cubicBezTo>
                <a:cubicBezTo>
                  <a:pt x="4772176" y="2560334"/>
                  <a:pt x="4772176" y="2566921"/>
                  <a:pt x="4767786" y="2571312"/>
                </a:cubicBezTo>
                <a:cubicBezTo>
                  <a:pt x="4750226" y="2591075"/>
                  <a:pt x="4743641" y="2617424"/>
                  <a:pt x="4726081" y="2637186"/>
                </a:cubicBezTo>
                <a:cubicBezTo>
                  <a:pt x="4719496" y="2645969"/>
                  <a:pt x="4712911" y="2659144"/>
                  <a:pt x="4706326" y="2663535"/>
                </a:cubicBezTo>
                <a:cubicBezTo>
                  <a:pt x="4684376" y="2674514"/>
                  <a:pt x="4695351" y="2692081"/>
                  <a:pt x="4699741" y="2700864"/>
                </a:cubicBezTo>
                <a:cubicBezTo>
                  <a:pt x="4708521" y="2720626"/>
                  <a:pt x="4723886" y="2738192"/>
                  <a:pt x="4748031" y="2744780"/>
                </a:cubicBezTo>
                <a:cubicBezTo>
                  <a:pt x="4769981" y="2751367"/>
                  <a:pt x="4791931" y="2760150"/>
                  <a:pt x="4813881" y="2766737"/>
                </a:cubicBezTo>
                <a:cubicBezTo>
                  <a:pt x="4835831" y="2773325"/>
                  <a:pt x="4855586" y="2777716"/>
                  <a:pt x="4875341" y="2757954"/>
                </a:cubicBezTo>
                <a:cubicBezTo>
                  <a:pt x="4884121" y="2751367"/>
                  <a:pt x="4892901" y="2742584"/>
                  <a:pt x="4903876" y="2740388"/>
                </a:cubicBezTo>
                <a:cubicBezTo>
                  <a:pt x="4928020" y="2729409"/>
                  <a:pt x="4938996" y="2709647"/>
                  <a:pt x="4952166" y="2689885"/>
                </a:cubicBezTo>
                <a:cubicBezTo>
                  <a:pt x="4971920" y="2654752"/>
                  <a:pt x="4996066" y="2621816"/>
                  <a:pt x="5033380" y="2604249"/>
                </a:cubicBezTo>
                <a:cubicBezTo>
                  <a:pt x="5068500" y="2591075"/>
                  <a:pt x="5103620" y="2573508"/>
                  <a:pt x="5138740" y="2562529"/>
                </a:cubicBezTo>
                <a:cubicBezTo>
                  <a:pt x="5189226" y="2544963"/>
                  <a:pt x="5198006" y="2540571"/>
                  <a:pt x="5224346" y="2514222"/>
                </a:cubicBezTo>
                <a:cubicBezTo>
                  <a:pt x="5226540" y="2512026"/>
                  <a:pt x="5228736" y="2507635"/>
                  <a:pt x="5230930" y="2507635"/>
                </a:cubicBezTo>
                <a:cubicBezTo>
                  <a:pt x="5268245" y="2514222"/>
                  <a:pt x="5290195" y="2481285"/>
                  <a:pt x="5318730" y="2470306"/>
                </a:cubicBezTo>
                <a:cubicBezTo>
                  <a:pt x="5356045" y="2454936"/>
                  <a:pt x="5391165" y="2443957"/>
                  <a:pt x="5428480" y="2448348"/>
                </a:cubicBezTo>
                <a:cubicBezTo>
                  <a:pt x="5452625" y="2450544"/>
                  <a:pt x="5472380" y="2461523"/>
                  <a:pt x="5489940" y="2479089"/>
                </a:cubicBezTo>
                <a:cubicBezTo>
                  <a:pt x="5492135" y="2481285"/>
                  <a:pt x="5496525" y="2485677"/>
                  <a:pt x="5496525" y="2490068"/>
                </a:cubicBezTo>
                <a:cubicBezTo>
                  <a:pt x="5500915" y="2516418"/>
                  <a:pt x="5496525" y="2542767"/>
                  <a:pt x="5485550" y="2566921"/>
                </a:cubicBezTo>
                <a:cubicBezTo>
                  <a:pt x="5476770" y="2588879"/>
                  <a:pt x="5459210" y="2602053"/>
                  <a:pt x="5435065" y="2613032"/>
                </a:cubicBezTo>
                <a:cubicBezTo>
                  <a:pt x="5419700" y="2621816"/>
                  <a:pt x="5408725" y="2626207"/>
                  <a:pt x="5388970" y="2617424"/>
                </a:cubicBezTo>
                <a:cubicBezTo>
                  <a:pt x="5371410" y="2608641"/>
                  <a:pt x="5349460" y="2613032"/>
                  <a:pt x="5329705" y="2615228"/>
                </a:cubicBezTo>
                <a:cubicBezTo>
                  <a:pt x="5323120" y="2615228"/>
                  <a:pt x="5318730" y="2619620"/>
                  <a:pt x="5316535" y="2624011"/>
                </a:cubicBezTo>
                <a:cubicBezTo>
                  <a:pt x="5301170" y="2639382"/>
                  <a:pt x="5285805" y="2648165"/>
                  <a:pt x="5263856" y="2650361"/>
                </a:cubicBezTo>
                <a:cubicBezTo>
                  <a:pt x="5246296" y="2650361"/>
                  <a:pt x="5233126" y="2663535"/>
                  <a:pt x="5215566" y="2670123"/>
                </a:cubicBezTo>
                <a:cubicBezTo>
                  <a:pt x="5191420" y="2683298"/>
                  <a:pt x="5129960" y="2698668"/>
                  <a:pt x="5105816" y="2700864"/>
                </a:cubicBezTo>
                <a:cubicBezTo>
                  <a:pt x="5066306" y="2705255"/>
                  <a:pt x="5035576" y="2727213"/>
                  <a:pt x="5000456" y="2744780"/>
                </a:cubicBezTo>
                <a:cubicBezTo>
                  <a:pt x="4976310" y="2757954"/>
                  <a:pt x="4958750" y="2782108"/>
                  <a:pt x="4934606" y="2795283"/>
                </a:cubicBezTo>
                <a:cubicBezTo>
                  <a:pt x="4923630" y="2801870"/>
                  <a:pt x="4912656" y="2810653"/>
                  <a:pt x="4903876" y="2815045"/>
                </a:cubicBezTo>
                <a:cubicBezTo>
                  <a:pt x="4857781" y="2834807"/>
                  <a:pt x="4818271" y="2861156"/>
                  <a:pt x="4778761" y="2887506"/>
                </a:cubicBezTo>
                <a:cubicBezTo>
                  <a:pt x="4765591" y="2898485"/>
                  <a:pt x="4723886" y="2911659"/>
                  <a:pt x="4710716" y="2911659"/>
                </a:cubicBezTo>
                <a:cubicBezTo>
                  <a:pt x="4699741" y="2913855"/>
                  <a:pt x="4690961" y="2911659"/>
                  <a:pt x="4684376" y="2902876"/>
                </a:cubicBezTo>
                <a:cubicBezTo>
                  <a:pt x="4675596" y="2891897"/>
                  <a:pt x="4669011" y="2898485"/>
                  <a:pt x="4660231" y="2900680"/>
                </a:cubicBezTo>
                <a:cubicBezTo>
                  <a:pt x="4644866" y="2905072"/>
                  <a:pt x="4644866" y="2911659"/>
                  <a:pt x="4644866" y="2922638"/>
                </a:cubicBezTo>
                <a:cubicBezTo>
                  <a:pt x="4644866" y="2931421"/>
                  <a:pt x="4644866" y="2940205"/>
                  <a:pt x="4658036" y="2940205"/>
                </a:cubicBezTo>
                <a:cubicBezTo>
                  <a:pt x="4664621" y="2940205"/>
                  <a:pt x="4669011" y="2948988"/>
                  <a:pt x="4675596" y="2946792"/>
                </a:cubicBezTo>
                <a:cubicBezTo>
                  <a:pt x="4693156" y="2946792"/>
                  <a:pt x="4697546" y="2962162"/>
                  <a:pt x="4706326" y="2968750"/>
                </a:cubicBezTo>
                <a:cubicBezTo>
                  <a:pt x="4701936" y="2999491"/>
                  <a:pt x="4728276" y="2999491"/>
                  <a:pt x="4745836" y="3008274"/>
                </a:cubicBezTo>
                <a:cubicBezTo>
                  <a:pt x="4800711" y="3036819"/>
                  <a:pt x="4857781" y="3052190"/>
                  <a:pt x="4914850" y="3069756"/>
                </a:cubicBezTo>
                <a:cubicBezTo>
                  <a:pt x="4925826" y="3074148"/>
                  <a:pt x="4938996" y="3078539"/>
                  <a:pt x="4952166" y="3082931"/>
                </a:cubicBezTo>
                <a:cubicBezTo>
                  <a:pt x="4969726" y="3089518"/>
                  <a:pt x="4989480" y="3093910"/>
                  <a:pt x="5002650" y="3076343"/>
                </a:cubicBezTo>
                <a:cubicBezTo>
                  <a:pt x="5011430" y="3067560"/>
                  <a:pt x="5022406" y="3069756"/>
                  <a:pt x="5031186" y="3071952"/>
                </a:cubicBezTo>
                <a:cubicBezTo>
                  <a:pt x="5042160" y="3071952"/>
                  <a:pt x="5050940" y="3082931"/>
                  <a:pt x="5061916" y="3080735"/>
                </a:cubicBezTo>
                <a:cubicBezTo>
                  <a:pt x="5066306" y="3080735"/>
                  <a:pt x="5075086" y="3089518"/>
                  <a:pt x="5075086" y="3096105"/>
                </a:cubicBezTo>
                <a:cubicBezTo>
                  <a:pt x="5081670" y="3131238"/>
                  <a:pt x="5064110" y="3188328"/>
                  <a:pt x="5018016" y="3212482"/>
                </a:cubicBezTo>
                <a:cubicBezTo>
                  <a:pt x="4993870" y="3225657"/>
                  <a:pt x="4978506" y="3230048"/>
                  <a:pt x="4956556" y="3212482"/>
                </a:cubicBezTo>
                <a:cubicBezTo>
                  <a:pt x="4941190" y="3199307"/>
                  <a:pt x="4921436" y="3190524"/>
                  <a:pt x="4906071" y="3177349"/>
                </a:cubicBezTo>
                <a:cubicBezTo>
                  <a:pt x="4890706" y="3166370"/>
                  <a:pt x="4875341" y="3148804"/>
                  <a:pt x="4851196" y="3166370"/>
                </a:cubicBezTo>
                <a:cubicBezTo>
                  <a:pt x="4835831" y="3175154"/>
                  <a:pt x="4807296" y="3155392"/>
                  <a:pt x="4794126" y="3137825"/>
                </a:cubicBezTo>
                <a:cubicBezTo>
                  <a:pt x="4783151" y="3120259"/>
                  <a:pt x="4778761" y="3098301"/>
                  <a:pt x="4761201" y="3085126"/>
                </a:cubicBezTo>
                <a:cubicBezTo>
                  <a:pt x="4745836" y="3069756"/>
                  <a:pt x="4732666" y="3056581"/>
                  <a:pt x="4708521" y="3060973"/>
                </a:cubicBezTo>
                <a:cubicBezTo>
                  <a:pt x="4704131" y="3063169"/>
                  <a:pt x="4695351" y="3063169"/>
                  <a:pt x="4693156" y="3058777"/>
                </a:cubicBezTo>
                <a:cubicBezTo>
                  <a:pt x="4664621" y="3032428"/>
                  <a:pt x="4642671" y="3054385"/>
                  <a:pt x="4620721" y="3065364"/>
                </a:cubicBezTo>
                <a:cubicBezTo>
                  <a:pt x="4600966" y="3078539"/>
                  <a:pt x="4583406" y="3080735"/>
                  <a:pt x="4565846" y="3065364"/>
                </a:cubicBezTo>
                <a:cubicBezTo>
                  <a:pt x="4552676" y="3056581"/>
                  <a:pt x="4532921" y="3054385"/>
                  <a:pt x="4524141" y="3039015"/>
                </a:cubicBezTo>
                <a:cubicBezTo>
                  <a:pt x="4517556" y="3032428"/>
                  <a:pt x="4510971" y="3034623"/>
                  <a:pt x="4502191" y="3034623"/>
                </a:cubicBezTo>
                <a:cubicBezTo>
                  <a:pt x="4493411" y="3036819"/>
                  <a:pt x="4491216" y="3032428"/>
                  <a:pt x="4486826" y="3023644"/>
                </a:cubicBezTo>
                <a:cubicBezTo>
                  <a:pt x="4478046" y="3003882"/>
                  <a:pt x="4462681" y="3006078"/>
                  <a:pt x="4447316" y="3017057"/>
                </a:cubicBezTo>
                <a:cubicBezTo>
                  <a:pt x="4427561" y="3032428"/>
                  <a:pt x="4418781" y="3054385"/>
                  <a:pt x="4407806" y="3076343"/>
                </a:cubicBezTo>
                <a:cubicBezTo>
                  <a:pt x="4396831" y="3100497"/>
                  <a:pt x="4394636" y="3100497"/>
                  <a:pt x="4372686" y="3087322"/>
                </a:cubicBezTo>
                <a:cubicBezTo>
                  <a:pt x="4370491" y="3087322"/>
                  <a:pt x="4366101" y="3087322"/>
                  <a:pt x="4366101" y="3085126"/>
                </a:cubicBezTo>
                <a:cubicBezTo>
                  <a:pt x="4359516" y="3071952"/>
                  <a:pt x="4344151" y="3065364"/>
                  <a:pt x="4335371" y="3065364"/>
                </a:cubicBezTo>
                <a:cubicBezTo>
                  <a:pt x="4324396" y="3063169"/>
                  <a:pt x="4311226" y="3076343"/>
                  <a:pt x="4302446" y="3085126"/>
                </a:cubicBezTo>
                <a:cubicBezTo>
                  <a:pt x="4291471" y="3093910"/>
                  <a:pt x="4278301" y="3102693"/>
                  <a:pt x="4273911" y="3113672"/>
                </a:cubicBezTo>
                <a:cubicBezTo>
                  <a:pt x="4262936" y="3148804"/>
                  <a:pt x="4236596" y="3142217"/>
                  <a:pt x="4210256" y="3140021"/>
                </a:cubicBezTo>
                <a:cubicBezTo>
                  <a:pt x="4205866" y="3140021"/>
                  <a:pt x="4203672" y="3131238"/>
                  <a:pt x="4194892" y="3137825"/>
                </a:cubicBezTo>
                <a:cubicBezTo>
                  <a:pt x="4161966" y="3164175"/>
                  <a:pt x="4135626" y="3197111"/>
                  <a:pt x="4089532" y="3201503"/>
                </a:cubicBezTo>
                <a:cubicBezTo>
                  <a:pt x="4071972" y="3223461"/>
                  <a:pt x="4043436" y="3225657"/>
                  <a:pt x="4023682" y="3247615"/>
                </a:cubicBezTo>
                <a:cubicBezTo>
                  <a:pt x="3990756" y="3282747"/>
                  <a:pt x="3990756" y="3282747"/>
                  <a:pt x="3938077" y="3289335"/>
                </a:cubicBezTo>
                <a:cubicBezTo>
                  <a:pt x="3927102" y="3291530"/>
                  <a:pt x="3924907" y="3293726"/>
                  <a:pt x="3924907" y="3302509"/>
                </a:cubicBezTo>
                <a:cubicBezTo>
                  <a:pt x="3927102" y="3322271"/>
                  <a:pt x="3916127" y="3339838"/>
                  <a:pt x="3907347" y="3357404"/>
                </a:cubicBezTo>
                <a:cubicBezTo>
                  <a:pt x="3905152" y="3361795"/>
                  <a:pt x="3907347" y="3366187"/>
                  <a:pt x="3900762" y="3368383"/>
                </a:cubicBezTo>
                <a:cubicBezTo>
                  <a:pt x="3861252" y="3381558"/>
                  <a:pt x="3841497" y="3416690"/>
                  <a:pt x="3821742" y="3447431"/>
                </a:cubicBezTo>
                <a:cubicBezTo>
                  <a:pt x="3817352" y="3451823"/>
                  <a:pt x="3817352" y="3458410"/>
                  <a:pt x="3810767" y="3456214"/>
                </a:cubicBezTo>
                <a:cubicBezTo>
                  <a:pt x="3766867" y="3454019"/>
                  <a:pt x="3736137" y="3484760"/>
                  <a:pt x="3703212" y="3506717"/>
                </a:cubicBezTo>
                <a:cubicBezTo>
                  <a:pt x="3670287" y="3530871"/>
                  <a:pt x="3639557" y="3559416"/>
                  <a:pt x="3604437" y="3581374"/>
                </a:cubicBezTo>
                <a:cubicBezTo>
                  <a:pt x="3586877" y="3592353"/>
                  <a:pt x="3573707" y="3609919"/>
                  <a:pt x="3560537" y="3625290"/>
                </a:cubicBezTo>
                <a:cubicBezTo>
                  <a:pt x="3553952" y="3629681"/>
                  <a:pt x="3556147" y="3636269"/>
                  <a:pt x="3560537" y="3640660"/>
                </a:cubicBezTo>
                <a:cubicBezTo>
                  <a:pt x="3562732" y="3642856"/>
                  <a:pt x="3564927" y="3645052"/>
                  <a:pt x="3564927" y="3647248"/>
                </a:cubicBezTo>
                <a:cubicBezTo>
                  <a:pt x="3575902" y="3688968"/>
                  <a:pt x="3575902" y="3688968"/>
                  <a:pt x="3545172" y="3717513"/>
                </a:cubicBezTo>
                <a:cubicBezTo>
                  <a:pt x="3532002" y="3730688"/>
                  <a:pt x="3523222" y="3754841"/>
                  <a:pt x="3494687" y="3748254"/>
                </a:cubicBezTo>
                <a:cubicBezTo>
                  <a:pt x="3507857" y="3759233"/>
                  <a:pt x="3521027" y="3750450"/>
                  <a:pt x="3529807" y="3757037"/>
                </a:cubicBezTo>
                <a:cubicBezTo>
                  <a:pt x="3542977" y="3761429"/>
                  <a:pt x="3551757" y="3770212"/>
                  <a:pt x="3562732" y="3754841"/>
                </a:cubicBezTo>
                <a:cubicBezTo>
                  <a:pt x="3564927" y="3754841"/>
                  <a:pt x="3571512" y="3757037"/>
                  <a:pt x="3573707" y="3761429"/>
                </a:cubicBezTo>
                <a:cubicBezTo>
                  <a:pt x="3586877" y="3772408"/>
                  <a:pt x="3602242" y="3778995"/>
                  <a:pt x="3617607" y="3785582"/>
                </a:cubicBezTo>
                <a:cubicBezTo>
                  <a:pt x="3652727" y="3796561"/>
                  <a:pt x="3674677" y="3825106"/>
                  <a:pt x="3698822" y="3851456"/>
                </a:cubicBezTo>
                <a:cubicBezTo>
                  <a:pt x="3714187" y="3866826"/>
                  <a:pt x="3720772" y="3888784"/>
                  <a:pt x="3711992" y="3912938"/>
                </a:cubicBezTo>
                <a:cubicBezTo>
                  <a:pt x="3703212" y="3937092"/>
                  <a:pt x="3694432" y="3963441"/>
                  <a:pt x="3670287" y="3978811"/>
                </a:cubicBezTo>
                <a:cubicBezTo>
                  <a:pt x="3665897" y="3983203"/>
                  <a:pt x="3665897" y="3987595"/>
                  <a:pt x="3668092" y="3994182"/>
                </a:cubicBezTo>
                <a:cubicBezTo>
                  <a:pt x="3670287" y="4020531"/>
                  <a:pt x="3681262" y="4044685"/>
                  <a:pt x="3679067" y="4068839"/>
                </a:cubicBezTo>
                <a:cubicBezTo>
                  <a:pt x="3679067" y="4110559"/>
                  <a:pt x="3659312" y="4143495"/>
                  <a:pt x="3624192" y="4169845"/>
                </a:cubicBezTo>
                <a:cubicBezTo>
                  <a:pt x="3606632" y="4180824"/>
                  <a:pt x="3593462" y="4196194"/>
                  <a:pt x="3571512" y="4193999"/>
                </a:cubicBezTo>
                <a:cubicBezTo>
                  <a:pt x="3536392" y="4191803"/>
                  <a:pt x="3499077" y="4202782"/>
                  <a:pt x="3463957" y="4178628"/>
                </a:cubicBezTo>
                <a:cubicBezTo>
                  <a:pt x="3420057" y="4147887"/>
                  <a:pt x="3387132" y="4112754"/>
                  <a:pt x="3389327" y="4055664"/>
                </a:cubicBezTo>
                <a:cubicBezTo>
                  <a:pt x="3389327" y="4051272"/>
                  <a:pt x="3391522" y="4044685"/>
                  <a:pt x="3389327" y="4038098"/>
                </a:cubicBezTo>
                <a:cubicBezTo>
                  <a:pt x="3387132" y="4027119"/>
                  <a:pt x="3384937" y="4013944"/>
                  <a:pt x="3378352" y="4005161"/>
                </a:cubicBezTo>
                <a:cubicBezTo>
                  <a:pt x="3373962" y="3998574"/>
                  <a:pt x="3358597" y="4000769"/>
                  <a:pt x="3349817" y="4000769"/>
                </a:cubicBezTo>
                <a:cubicBezTo>
                  <a:pt x="3312502" y="4005161"/>
                  <a:pt x="3279577" y="3985399"/>
                  <a:pt x="3242262" y="3991986"/>
                </a:cubicBezTo>
                <a:cubicBezTo>
                  <a:pt x="3235678" y="3994182"/>
                  <a:pt x="3229092" y="3989790"/>
                  <a:pt x="3224702" y="3996378"/>
                </a:cubicBezTo>
                <a:cubicBezTo>
                  <a:pt x="3222508" y="4007357"/>
                  <a:pt x="3242262" y="3994182"/>
                  <a:pt x="3237872" y="4009552"/>
                </a:cubicBezTo>
                <a:cubicBezTo>
                  <a:pt x="3231288" y="4027119"/>
                  <a:pt x="3237872" y="4033706"/>
                  <a:pt x="3248848" y="4027119"/>
                </a:cubicBezTo>
                <a:cubicBezTo>
                  <a:pt x="3268602" y="4016140"/>
                  <a:pt x="3288357" y="4020531"/>
                  <a:pt x="3308112" y="4018336"/>
                </a:cubicBezTo>
                <a:cubicBezTo>
                  <a:pt x="3316892" y="4018336"/>
                  <a:pt x="3321282" y="4020531"/>
                  <a:pt x="3319087" y="4031510"/>
                </a:cubicBezTo>
                <a:cubicBezTo>
                  <a:pt x="3319087" y="4038098"/>
                  <a:pt x="3321282" y="4044685"/>
                  <a:pt x="3310307" y="4046881"/>
                </a:cubicBezTo>
                <a:cubicBezTo>
                  <a:pt x="3286162" y="4049077"/>
                  <a:pt x="3262018" y="4064447"/>
                  <a:pt x="3237872" y="4046881"/>
                </a:cubicBezTo>
                <a:cubicBezTo>
                  <a:pt x="3231288" y="4042489"/>
                  <a:pt x="3215922" y="4053468"/>
                  <a:pt x="3213728" y="4060056"/>
                </a:cubicBezTo>
                <a:cubicBezTo>
                  <a:pt x="3207142" y="4092992"/>
                  <a:pt x="3220312" y="4125929"/>
                  <a:pt x="3253238" y="4141300"/>
                </a:cubicBezTo>
                <a:cubicBezTo>
                  <a:pt x="3279577" y="4152279"/>
                  <a:pt x="3305917" y="4165453"/>
                  <a:pt x="3325672" y="4187411"/>
                </a:cubicBezTo>
                <a:cubicBezTo>
                  <a:pt x="3332257" y="4193999"/>
                  <a:pt x="3338842" y="4198390"/>
                  <a:pt x="3347622" y="4189607"/>
                </a:cubicBezTo>
                <a:cubicBezTo>
                  <a:pt x="3354207" y="4180824"/>
                  <a:pt x="3356402" y="4196194"/>
                  <a:pt x="3362987" y="4196194"/>
                </a:cubicBezTo>
                <a:cubicBezTo>
                  <a:pt x="3369572" y="4193999"/>
                  <a:pt x="3384937" y="4191803"/>
                  <a:pt x="3380547" y="4204977"/>
                </a:cubicBezTo>
                <a:cubicBezTo>
                  <a:pt x="3378352" y="4213761"/>
                  <a:pt x="3371767" y="4222544"/>
                  <a:pt x="3358597" y="4220348"/>
                </a:cubicBezTo>
                <a:cubicBezTo>
                  <a:pt x="3352012" y="4220348"/>
                  <a:pt x="3347622" y="4215956"/>
                  <a:pt x="3343232" y="4213761"/>
                </a:cubicBezTo>
                <a:cubicBezTo>
                  <a:pt x="3303722" y="4200586"/>
                  <a:pt x="3270797" y="4174236"/>
                  <a:pt x="3231288" y="4154474"/>
                </a:cubicBezTo>
                <a:cubicBezTo>
                  <a:pt x="3226898" y="4152279"/>
                  <a:pt x="3222508" y="4150083"/>
                  <a:pt x="3215922" y="4147887"/>
                </a:cubicBezTo>
                <a:cubicBezTo>
                  <a:pt x="3191778" y="4136908"/>
                  <a:pt x="3172022" y="4150083"/>
                  <a:pt x="3169828" y="4176432"/>
                </a:cubicBezTo>
                <a:cubicBezTo>
                  <a:pt x="3169828" y="4185215"/>
                  <a:pt x="3169828" y="4196194"/>
                  <a:pt x="3169828" y="4207173"/>
                </a:cubicBezTo>
                <a:cubicBezTo>
                  <a:pt x="3169828" y="4215956"/>
                  <a:pt x="3169828" y="4226935"/>
                  <a:pt x="3169828" y="4240110"/>
                </a:cubicBezTo>
                <a:cubicBezTo>
                  <a:pt x="3150072" y="4240110"/>
                  <a:pt x="3128122" y="4233523"/>
                  <a:pt x="3112758" y="4240110"/>
                </a:cubicBezTo>
                <a:cubicBezTo>
                  <a:pt x="3095198" y="4248893"/>
                  <a:pt x="3084222" y="4268655"/>
                  <a:pt x="3068858" y="4284026"/>
                </a:cubicBezTo>
                <a:cubicBezTo>
                  <a:pt x="3055688" y="4295005"/>
                  <a:pt x="3044712" y="4308179"/>
                  <a:pt x="3031543" y="4319158"/>
                </a:cubicBezTo>
                <a:cubicBezTo>
                  <a:pt x="3016178" y="4334529"/>
                  <a:pt x="3016178" y="4334529"/>
                  <a:pt x="2994228" y="4321354"/>
                </a:cubicBezTo>
                <a:cubicBezTo>
                  <a:pt x="2976668" y="4312571"/>
                  <a:pt x="2943743" y="4319158"/>
                  <a:pt x="2930573" y="4334529"/>
                </a:cubicBezTo>
                <a:cubicBezTo>
                  <a:pt x="2926183" y="4338920"/>
                  <a:pt x="2923988" y="4343312"/>
                  <a:pt x="2923988" y="4345508"/>
                </a:cubicBezTo>
                <a:cubicBezTo>
                  <a:pt x="2930573" y="4371857"/>
                  <a:pt x="2913013" y="4393815"/>
                  <a:pt x="2915208" y="4417969"/>
                </a:cubicBezTo>
                <a:cubicBezTo>
                  <a:pt x="2917403" y="4428948"/>
                  <a:pt x="2908623" y="4435535"/>
                  <a:pt x="2902038" y="4439927"/>
                </a:cubicBezTo>
                <a:cubicBezTo>
                  <a:pt x="2897648" y="4442122"/>
                  <a:pt x="2891063" y="4439927"/>
                  <a:pt x="2891063" y="4435535"/>
                </a:cubicBezTo>
                <a:cubicBezTo>
                  <a:pt x="2888868" y="4417969"/>
                  <a:pt x="2888868" y="4400402"/>
                  <a:pt x="2888868" y="4382836"/>
                </a:cubicBezTo>
                <a:cubicBezTo>
                  <a:pt x="2891063" y="4365270"/>
                  <a:pt x="2886673" y="4356487"/>
                  <a:pt x="2873503" y="4363074"/>
                </a:cubicBezTo>
                <a:cubicBezTo>
                  <a:pt x="2862528" y="4365270"/>
                  <a:pt x="2851553" y="4371857"/>
                  <a:pt x="2842773" y="4376249"/>
                </a:cubicBezTo>
                <a:cubicBezTo>
                  <a:pt x="2836188" y="4382836"/>
                  <a:pt x="2831798" y="4389424"/>
                  <a:pt x="2823018" y="4396011"/>
                </a:cubicBezTo>
                <a:cubicBezTo>
                  <a:pt x="2812043" y="4382836"/>
                  <a:pt x="2812043" y="4367466"/>
                  <a:pt x="2820823" y="4356487"/>
                </a:cubicBezTo>
                <a:cubicBezTo>
                  <a:pt x="2833993" y="4341116"/>
                  <a:pt x="2818628" y="4338920"/>
                  <a:pt x="2812043" y="4336725"/>
                </a:cubicBezTo>
                <a:cubicBezTo>
                  <a:pt x="2807653" y="4334529"/>
                  <a:pt x="2794483" y="4330137"/>
                  <a:pt x="2792288" y="4343312"/>
                </a:cubicBezTo>
                <a:cubicBezTo>
                  <a:pt x="2792288" y="4363074"/>
                  <a:pt x="2783508" y="4378445"/>
                  <a:pt x="2783508" y="4398207"/>
                </a:cubicBezTo>
                <a:cubicBezTo>
                  <a:pt x="2779118" y="4435535"/>
                  <a:pt x="2779118" y="4472863"/>
                  <a:pt x="2765948" y="4510192"/>
                </a:cubicBezTo>
                <a:cubicBezTo>
                  <a:pt x="2763753" y="4514583"/>
                  <a:pt x="2765948" y="4523366"/>
                  <a:pt x="2765948" y="4529954"/>
                </a:cubicBezTo>
                <a:cubicBezTo>
                  <a:pt x="2765948" y="4538737"/>
                  <a:pt x="2768143" y="4547520"/>
                  <a:pt x="2757168" y="4545324"/>
                </a:cubicBezTo>
                <a:cubicBezTo>
                  <a:pt x="2748388" y="4545324"/>
                  <a:pt x="2743998" y="4538737"/>
                  <a:pt x="2741803" y="4532150"/>
                </a:cubicBezTo>
                <a:cubicBezTo>
                  <a:pt x="2737413" y="4527758"/>
                  <a:pt x="2741803" y="4521171"/>
                  <a:pt x="2739608" y="4516779"/>
                </a:cubicBezTo>
                <a:cubicBezTo>
                  <a:pt x="2735218" y="4499213"/>
                  <a:pt x="2750583" y="4490430"/>
                  <a:pt x="2750583" y="4475059"/>
                </a:cubicBezTo>
                <a:cubicBezTo>
                  <a:pt x="2748388" y="4464080"/>
                  <a:pt x="2743998" y="4448710"/>
                  <a:pt x="2754973" y="4437731"/>
                </a:cubicBezTo>
                <a:cubicBezTo>
                  <a:pt x="2761558" y="4431143"/>
                  <a:pt x="2757168" y="4422360"/>
                  <a:pt x="2757168" y="4413577"/>
                </a:cubicBezTo>
                <a:cubicBezTo>
                  <a:pt x="2759363" y="4396011"/>
                  <a:pt x="2754973" y="4376249"/>
                  <a:pt x="2759363" y="4360878"/>
                </a:cubicBezTo>
                <a:cubicBezTo>
                  <a:pt x="2765948" y="4334529"/>
                  <a:pt x="2757168" y="4316963"/>
                  <a:pt x="2737413" y="4301592"/>
                </a:cubicBezTo>
                <a:cubicBezTo>
                  <a:pt x="2715463" y="4305984"/>
                  <a:pt x="2728633" y="4332333"/>
                  <a:pt x="2713268" y="4341116"/>
                </a:cubicBezTo>
                <a:cubicBezTo>
                  <a:pt x="2715463" y="4376249"/>
                  <a:pt x="2695708" y="4404794"/>
                  <a:pt x="2695708" y="4439927"/>
                </a:cubicBezTo>
                <a:cubicBezTo>
                  <a:pt x="2695708" y="4459689"/>
                  <a:pt x="2680343" y="4477255"/>
                  <a:pt x="2678148" y="4497017"/>
                </a:cubicBezTo>
                <a:cubicBezTo>
                  <a:pt x="2675953" y="4505800"/>
                  <a:pt x="2664978" y="4503604"/>
                  <a:pt x="2658393" y="4501409"/>
                </a:cubicBezTo>
                <a:cubicBezTo>
                  <a:pt x="2651808" y="4501409"/>
                  <a:pt x="2651808" y="4492625"/>
                  <a:pt x="2654003" y="4488234"/>
                </a:cubicBezTo>
                <a:cubicBezTo>
                  <a:pt x="2669368" y="4457493"/>
                  <a:pt x="2667173" y="4420165"/>
                  <a:pt x="2678148" y="4389424"/>
                </a:cubicBezTo>
                <a:cubicBezTo>
                  <a:pt x="2682538" y="4378445"/>
                  <a:pt x="2682538" y="4367466"/>
                  <a:pt x="2686928" y="4356487"/>
                </a:cubicBezTo>
                <a:cubicBezTo>
                  <a:pt x="2693513" y="4338920"/>
                  <a:pt x="2680343" y="4319158"/>
                  <a:pt x="2673758" y="4301592"/>
                </a:cubicBezTo>
                <a:cubicBezTo>
                  <a:pt x="2667173" y="4281830"/>
                  <a:pt x="2664978" y="4259872"/>
                  <a:pt x="2671563" y="4242306"/>
                </a:cubicBezTo>
                <a:cubicBezTo>
                  <a:pt x="2680343" y="4224740"/>
                  <a:pt x="2673758" y="4211565"/>
                  <a:pt x="2671563" y="4196194"/>
                </a:cubicBezTo>
                <a:cubicBezTo>
                  <a:pt x="2667173" y="4174236"/>
                  <a:pt x="2656198" y="4158866"/>
                  <a:pt x="2645223" y="4141300"/>
                </a:cubicBezTo>
                <a:cubicBezTo>
                  <a:pt x="2640833" y="4130321"/>
                  <a:pt x="2632053" y="4121538"/>
                  <a:pt x="2616688" y="4132516"/>
                </a:cubicBezTo>
                <a:cubicBezTo>
                  <a:pt x="2605713" y="4139104"/>
                  <a:pt x="2590348" y="4134712"/>
                  <a:pt x="2583763" y="4121538"/>
                </a:cubicBezTo>
                <a:cubicBezTo>
                  <a:pt x="2570593" y="4101775"/>
                  <a:pt x="2550838" y="4103971"/>
                  <a:pt x="2533278" y="4108363"/>
                </a:cubicBezTo>
                <a:cubicBezTo>
                  <a:pt x="2502548" y="4117146"/>
                  <a:pt x="2474013" y="4123733"/>
                  <a:pt x="2441088" y="4125929"/>
                </a:cubicBezTo>
                <a:cubicBezTo>
                  <a:pt x="2427918" y="4125929"/>
                  <a:pt x="2414748" y="4119342"/>
                  <a:pt x="2401578" y="4114950"/>
                </a:cubicBezTo>
                <a:cubicBezTo>
                  <a:pt x="2357679" y="4092992"/>
                  <a:pt x="2326949" y="4057860"/>
                  <a:pt x="2300609" y="4018336"/>
                </a:cubicBezTo>
                <a:cubicBezTo>
                  <a:pt x="2276464" y="3981007"/>
                  <a:pt x="2254514" y="3943679"/>
                  <a:pt x="2234759" y="3904155"/>
                </a:cubicBezTo>
                <a:cubicBezTo>
                  <a:pt x="2221589" y="3877805"/>
                  <a:pt x="2199639" y="3851456"/>
                  <a:pt x="2190859" y="3822911"/>
                </a:cubicBezTo>
                <a:cubicBezTo>
                  <a:pt x="2177689" y="3785582"/>
                  <a:pt x="2151349" y="3772408"/>
                  <a:pt x="2118424" y="3761429"/>
                </a:cubicBezTo>
                <a:cubicBezTo>
                  <a:pt x="2094279" y="3754841"/>
                  <a:pt x="2092084" y="3752645"/>
                  <a:pt x="2083304" y="3772408"/>
                </a:cubicBezTo>
                <a:cubicBezTo>
                  <a:pt x="2076719" y="3781191"/>
                  <a:pt x="2074524" y="3789974"/>
                  <a:pt x="2063549" y="3789974"/>
                </a:cubicBezTo>
                <a:cubicBezTo>
                  <a:pt x="2048184" y="3789974"/>
                  <a:pt x="2035014" y="3792170"/>
                  <a:pt x="2021844" y="3781191"/>
                </a:cubicBezTo>
                <a:lnTo>
                  <a:pt x="2008717" y="3760713"/>
                </a:lnTo>
                <a:lnTo>
                  <a:pt x="1923143" y="3846286"/>
                </a:lnTo>
                <a:lnTo>
                  <a:pt x="1859631" y="3782774"/>
                </a:lnTo>
                <a:lnTo>
                  <a:pt x="1853652" y="3782563"/>
                </a:lnTo>
                <a:cubicBezTo>
                  <a:pt x="1846793" y="3784485"/>
                  <a:pt x="1840757" y="3788876"/>
                  <a:pt x="1835269" y="3796561"/>
                </a:cubicBezTo>
                <a:cubicBezTo>
                  <a:pt x="1822099" y="3814127"/>
                  <a:pt x="1797954" y="3825106"/>
                  <a:pt x="1791369" y="3849260"/>
                </a:cubicBezTo>
                <a:cubicBezTo>
                  <a:pt x="1776004" y="3849260"/>
                  <a:pt x="1771614" y="3866826"/>
                  <a:pt x="1760639" y="3869022"/>
                </a:cubicBezTo>
                <a:cubicBezTo>
                  <a:pt x="1738689" y="3873414"/>
                  <a:pt x="1740884" y="3888784"/>
                  <a:pt x="1738689" y="3904155"/>
                </a:cubicBezTo>
                <a:cubicBezTo>
                  <a:pt x="1738689" y="3917329"/>
                  <a:pt x="1745274" y="3932700"/>
                  <a:pt x="1732104" y="3945875"/>
                </a:cubicBezTo>
                <a:cubicBezTo>
                  <a:pt x="1727714" y="3948070"/>
                  <a:pt x="1725519" y="3961245"/>
                  <a:pt x="1740884" y="3967833"/>
                </a:cubicBezTo>
                <a:cubicBezTo>
                  <a:pt x="1762834" y="3978811"/>
                  <a:pt x="1756249" y="4005161"/>
                  <a:pt x="1756249" y="4024923"/>
                </a:cubicBezTo>
                <a:cubicBezTo>
                  <a:pt x="1734299" y="4022727"/>
                  <a:pt x="1725519" y="4007357"/>
                  <a:pt x="1723324" y="3987595"/>
                </a:cubicBezTo>
                <a:cubicBezTo>
                  <a:pt x="1721129" y="3974420"/>
                  <a:pt x="1714544" y="3967833"/>
                  <a:pt x="1701374" y="3965637"/>
                </a:cubicBezTo>
                <a:cubicBezTo>
                  <a:pt x="1696984" y="3965637"/>
                  <a:pt x="1692594" y="3965637"/>
                  <a:pt x="1688204" y="3963441"/>
                </a:cubicBezTo>
                <a:cubicBezTo>
                  <a:pt x="1675034" y="3950266"/>
                  <a:pt x="1661864" y="3930504"/>
                  <a:pt x="1644304" y="3923917"/>
                </a:cubicBezTo>
                <a:cubicBezTo>
                  <a:pt x="1628939" y="3917329"/>
                  <a:pt x="1609184" y="3917329"/>
                  <a:pt x="1593819" y="3906350"/>
                </a:cubicBezTo>
                <a:cubicBezTo>
                  <a:pt x="1587234" y="3901959"/>
                  <a:pt x="1576259" y="3897567"/>
                  <a:pt x="1571869" y="3888784"/>
                </a:cubicBezTo>
                <a:cubicBezTo>
                  <a:pt x="1545529" y="3860239"/>
                  <a:pt x="1508214" y="3842673"/>
                  <a:pt x="1484069" y="3811932"/>
                </a:cubicBezTo>
                <a:cubicBezTo>
                  <a:pt x="1479679" y="3807540"/>
                  <a:pt x="1473095" y="3805344"/>
                  <a:pt x="1468705" y="3811932"/>
                </a:cubicBezTo>
                <a:cubicBezTo>
                  <a:pt x="1466510" y="3814127"/>
                  <a:pt x="1466510" y="3818519"/>
                  <a:pt x="1468705" y="3822911"/>
                </a:cubicBezTo>
                <a:cubicBezTo>
                  <a:pt x="1490654" y="3862435"/>
                  <a:pt x="1514799" y="3901959"/>
                  <a:pt x="1549919" y="3928308"/>
                </a:cubicBezTo>
                <a:cubicBezTo>
                  <a:pt x="1560894" y="3937092"/>
                  <a:pt x="1565284" y="3941483"/>
                  <a:pt x="1563089" y="3952462"/>
                </a:cubicBezTo>
                <a:cubicBezTo>
                  <a:pt x="1563089" y="3965637"/>
                  <a:pt x="1547724" y="3981007"/>
                  <a:pt x="1536749" y="3983203"/>
                </a:cubicBezTo>
                <a:cubicBezTo>
                  <a:pt x="1523579" y="3985399"/>
                  <a:pt x="1512604" y="3978811"/>
                  <a:pt x="1512604" y="3967833"/>
                </a:cubicBezTo>
                <a:cubicBezTo>
                  <a:pt x="1510409" y="3954658"/>
                  <a:pt x="1495044" y="3961245"/>
                  <a:pt x="1495044" y="3952462"/>
                </a:cubicBezTo>
                <a:cubicBezTo>
                  <a:pt x="1495044" y="3941483"/>
                  <a:pt x="1486264" y="3939287"/>
                  <a:pt x="1481874" y="3932700"/>
                </a:cubicBezTo>
                <a:cubicBezTo>
                  <a:pt x="1464315" y="3912938"/>
                  <a:pt x="1451145" y="3893176"/>
                  <a:pt x="1448950" y="3866826"/>
                </a:cubicBezTo>
                <a:cubicBezTo>
                  <a:pt x="1448950" y="3847064"/>
                  <a:pt x="1429195" y="3838281"/>
                  <a:pt x="1427000" y="3818519"/>
                </a:cubicBezTo>
                <a:cubicBezTo>
                  <a:pt x="1427000" y="3787778"/>
                  <a:pt x="1400660" y="3768016"/>
                  <a:pt x="1394075" y="3739471"/>
                </a:cubicBezTo>
                <a:cubicBezTo>
                  <a:pt x="1385295" y="3704338"/>
                  <a:pt x="1367735" y="3671401"/>
                  <a:pt x="1361150" y="3634073"/>
                </a:cubicBezTo>
                <a:cubicBezTo>
                  <a:pt x="1358955" y="3618702"/>
                  <a:pt x="1347980" y="3612115"/>
                  <a:pt x="1334810" y="3605528"/>
                </a:cubicBezTo>
                <a:cubicBezTo>
                  <a:pt x="1326030" y="3603332"/>
                  <a:pt x="1317250" y="3596745"/>
                  <a:pt x="1317250" y="3587961"/>
                </a:cubicBezTo>
                <a:cubicBezTo>
                  <a:pt x="1319445" y="3570395"/>
                  <a:pt x="1304080" y="3563808"/>
                  <a:pt x="1295300" y="3552829"/>
                </a:cubicBezTo>
                <a:cubicBezTo>
                  <a:pt x="1277740" y="3592353"/>
                  <a:pt x="1271155" y="3634073"/>
                  <a:pt x="1273350" y="3671401"/>
                </a:cubicBezTo>
                <a:cubicBezTo>
                  <a:pt x="1273350" y="3688968"/>
                  <a:pt x="1286520" y="3693359"/>
                  <a:pt x="1293105" y="3704338"/>
                </a:cubicBezTo>
                <a:cubicBezTo>
                  <a:pt x="1304080" y="3721904"/>
                  <a:pt x="1310665" y="3737275"/>
                  <a:pt x="1308470" y="3759233"/>
                </a:cubicBezTo>
                <a:cubicBezTo>
                  <a:pt x="1308470" y="3772408"/>
                  <a:pt x="1308470" y="3783386"/>
                  <a:pt x="1308470" y="3800953"/>
                </a:cubicBezTo>
                <a:cubicBezTo>
                  <a:pt x="1286520" y="3792170"/>
                  <a:pt x="1264570" y="3789974"/>
                  <a:pt x="1262375" y="3759233"/>
                </a:cubicBezTo>
                <a:cubicBezTo>
                  <a:pt x="1262375" y="3746058"/>
                  <a:pt x="1249205" y="3724100"/>
                  <a:pt x="1233840" y="3721904"/>
                </a:cubicBezTo>
                <a:cubicBezTo>
                  <a:pt x="1216280" y="3719709"/>
                  <a:pt x="1218475" y="3706534"/>
                  <a:pt x="1216280" y="3699947"/>
                </a:cubicBezTo>
                <a:cubicBezTo>
                  <a:pt x="1211890" y="3682380"/>
                  <a:pt x="1205305" y="3662618"/>
                  <a:pt x="1194330" y="3649443"/>
                </a:cubicBezTo>
                <a:cubicBezTo>
                  <a:pt x="1181160" y="3634073"/>
                  <a:pt x="1189940" y="3614311"/>
                  <a:pt x="1178965" y="3596745"/>
                </a:cubicBezTo>
                <a:cubicBezTo>
                  <a:pt x="1172380" y="3587961"/>
                  <a:pt x="1172380" y="3576983"/>
                  <a:pt x="1157015" y="3570395"/>
                </a:cubicBezTo>
                <a:cubicBezTo>
                  <a:pt x="1137260" y="3561612"/>
                  <a:pt x="1128480" y="3544046"/>
                  <a:pt x="1135065" y="3519892"/>
                </a:cubicBezTo>
                <a:cubicBezTo>
                  <a:pt x="1146040" y="3517696"/>
                  <a:pt x="1159210" y="3519892"/>
                  <a:pt x="1167990" y="3515501"/>
                </a:cubicBezTo>
                <a:cubicBezTo>
                  <a:pt x="1178965" y="3506717"/>
                  <a:pt x="1185550" y="3493543"/>
                  <a:pt x="1185550" y="3478172"/>
                </a:cubicBezTo>
                <a:cubicBezTo>
                  <a:pt x="1185550" y="3467193"/>
                  <a:pt x="1198720" y="3464997"/>
                  <a:pt x="1196525" y="3451823"/>
                </a:cubicBezTo>
                <a:cubicBezTo>
                  <a:pt x="1194330" y="3445235"/>
                  <a:pt x="1209695" y="3451823"/>
                  <a:pt x="1211890" y="3443040"/>
                </a:cubicBezTo>
                <a:cubicBezTo>
                  <a:pt x="1211890" y="3440844"/>
                  <a:pt x="1200915" y="3440844"/>
                  <a:pt x="1196525" y="3436452"/>
                </a:cubicBezTo>
                <a:cubicBezTo>
                  <a:pt x="1192135" y="3429865"/>
                  <a:pt x="1189940" y="3423277"/>
                  <a:pt x="1185550" y="3414494"/>
                </a:cubicBezTo>
                <a:cubicBezTo>
                  <a:pt x="1183355" y="3403515"/>
                  <a:pt x="1187745" y="3396928"/>
                  <a:pt x="1200915" y="3394732"/>
                </a:cubicBezTo>
                <a:cubicBezTo>
                  <a:pt x="1227255" y="3392536"/>
                  <a:pt x="1236035" y="3383753"/>
                  <a:pt x="1238230" y="3355208"/>
                </a:cubicBezTo>
                <a:cubicBezTo>
                  <a:pt x="1238230" y="3346425"/>
                  <a:pt x="1253595" y="3344229"/>
                  <a:pt x="1242620" y="3333250"/>
                </a:cubicBezTo>
                <a:cubicBezTo>
                  <a:pt x="1211890" y="3342033"/>
                  <a:pt x="1194330" y="3368383"/>
                  <a:pt x="1167990" y="3383753"/>
                </a:cubicBezTo>
                <a:cubicBezTo>
                  <a:pt x="1163600" y="3385949"/>
                  <a:pt x="1161405" y="3390341"/>
                  <a:pt x="1159210" y="3392536"/>
                </a:cubicBezTo>
                <a:cubicBezTo>
                  <a:pt x="1152625" y="3396928"/>
                  <a:pt x="1148235" y="3396928"/>
                  <a:pt x="1143845" y="3392536"/>
                </a:cubicBezTo>
                <a:cubicBezTo>
                  <a:pt x="1141650" y="3388145"/>
                  <a:pt x="1141650" y="3383753"/>
                  <a:pt x="1143845" y="3379362"/>
                </a:cubicBezTo>
                <a:cubicBezTo>
                  <a:pt x="1159210" y="3366187"/>
                  <a:pt x="1172380" y="3348621"/>
                  <a:pt x="1187745" y="3337642"/>
                </a:cubicBezTo>
                <a:cubicBezTo>
                  <a:pt x="1209695" y="3322271"/>
                  <a:pt x="1207500" y="3300313"/>
                  <a:pt x="1203110" y="3282747"/>
                </a:cubicBezTo>
                <a:cubicBezTo>
                  <a:pt x="1198720" y="3269572"/>
                  <a:pt x="1196525" y="3249810"/>
                  <a:pt x="1174575" y="3245419"/>
                </a:cubicBezTo>
                <a:cubicBezTo>
                  <a:pt x="1163600" y="3243223"/>
                  <a:pt x="1152625" y="3234440"/>
                  <a:pt x="1141650" y="3227853"/>
                </a:cubicBezTo>
                <a:cubicBezTo>
                  <a:pt x="1110920" y="3210286"/>
                  <a:pt x="1099945" y="3183937"/>
                  <a:pt x="1110920" y="3151000"/>
                </a:cubicBezTo>
                <a:cubicBezTo>
                  <a:pt x="1119700" y="3124651"/>
                  <a:pt x="1126285" y="3100497"/>
                  <a:pt x="1108725" y="3074148"/>
                </a:cubicBezTo>
                <a:cubicBezTo>
                  <a:pt x="1097750" y="3060973"/>
                  <a:pt x="1082385" y="3036819"/>
                  <a:pt x="1067020" y="3025840"/>
                </a:cubicBezTo>
                <a:cubicBezTo>
                  <a:pt x="1053850" y="3014861"/>
                  <a:pt x="1045070" y="2997295"/>
                  <a:pt x="1025315" y="2990708"/>
                </a:cubicBezTo>
                <a:cubicBezTo>
                  <a:pt x="1018730" y="2988512"/>
                  <a:pt x="1018730" y="2981924"/>
                  <a:pt x="1018730" y="2977533"/>
                </a:cubicBezTo>
                <a:lnTo>
                  <a:pt x="1022125" y="2945268"/>
                </a:lnTo>
                <a:lnTo>
                  <a:pt x="0" y="192314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78"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2" indent="0">
              <a:buNone/>
              <a:defRPr sz="2000"/>
            </a:lvl7pPr>
            <a:lvl8pPr marL="3200240" indent="0">
              <a:buNone/>
              <a:defRPr sz="2000"/>
            </a:lvl8pPr>
            <a:lvl9pPr marL="3657418"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014494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8009B150-532D-45FE-A6D6-8A190897518A}"/>
              </a:ext>
            </a:extLst>
          </p:cNvPr>
          <p:cNvSpPr>
            <a:spLocks noGrp="1"/>
          </p:cNvSpPr>
          <p:nvPr userDrawn="1">
            <p:ph type="pic" idx="1" hasCustomPrompt="1"/>
          </p:nvPr>
        </p:nvSpPr>
        <p:spPr>
          <a:xfrm>
            <a:off x="2" y="0"/>
            <a:ext cx="7865615" cy="6858000"/>
          </a:xfrm>
          <a:custGeom>
            <a:avLst/>
            <a:gdLst>
              <a:gd name="connsiteX0" fmla="*/ 0 w 7865615"/>
              <a:gd name="connsiteY0" fmla="*/ 0 h 6858000"/>
              <a:gd name="connsiteX1" fmla="*/ 2246577 w 7865615"/>
              <a:gd name="connsiteY1" fmla="*/ 0 h 6858000"/>
              <a:gd name="connsiteX2" fmla="*/ 3408550 w 7865615"/>
              <a:gd name="connsiteY2" fmla="*/ 0 h 6858000"/>
              <a:gd name="connsiteX3" fmla="*/ 4510701 w 7865615"/>
              <a:gd name="connsiteY3" fmla="*/ 0 h 6858000"/>
              <a:gd name="connsiteX4" fmla="*/ 7804883 w 7865615"/>
              <a:gd name="connsiteY4" fmla="*/ 3294183 h 6858000"/>
              <a:gd name="connsiteX5" fmla="*/ 7804883 w 7865615"/>
              <a:gd name="connsiteY5" fmla="*/ 3587426 h 6858000"/>
              <a:gd name="connsiteX6" fmla="*/ 4534309 w 7865615"/>
              <a:gd name="connsiteY6" fmla="*/ 6858000 h 6858000"/>
              <a:gd name="connsiteX7" fmla="*/ 3384942 w 7865615"/>
              <a:gd name="connsiteY7" fmla="*/ 6858000 h 6858000"/>
              <a:gd name="connsiteX8" fmla="*/ 653352 w 7865615"/>
              <a:gd name="connsiteY8" fmla="*/ 6858000 h 6858000"/>
              <a:gd name="connsiteX9" fmla="*/ 0 w 7865615"/>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65615" h="6858000">
                <a:moveTo>
                  <a:pt x="0" y="0"/>
                </a:moveTo>
                <a:lnTo>
                  <a:pt x="2246577" y="0"/>
                </a:lnTo>
                <a:lnTo>
                  <a:pt x="3408550" y="0"/>
                </a:lnTo>
                <a:lnTo>
                  <a:pt x="4510701" y="0"/>
                </a:lnTo>
                <a:lnTo>
                  <a:pt x="7804883" y="3294183"/>
                </a:lnTo>
                <a:cubicBezTo>
                  <a:pt x="7885860" y="3375159"/>
                  <a:pt x="7885860" y="3506449"/>
                  <a:pt x="7804883" y="3587426"/>
                </a:cubicBezTo>
                <a:lnTo>
                  <a:pt x="4534309" y="6858000"/>
                </a:lnTo>
                <a:lnTo>
                  <a:pt x="3384942" y="6858000"/>
                </a:lnTo>
                <a:lnTo>
                  <a:pt x="653352" y="6858000"/>
                </a:lnTo>
                <a:lnTo>
                  <a:pt x="0" y="6858000"/>
                </a:ln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
        <p:nvSpPr>
          <p:cNvPr id="21" name="Picture Placeholder 20">
            <a:extLst>
              <a:ext uri="{FF2B5EF4-FFF2-40B4-BE49-F238E27FC236}">
                <a16:creationId xmlns:a16="http://schemas.microsoft.com/office/drawing/2014/main" id="{0B3E2BDC-790D-4A9E-9558-CA4C10A1FB05}"/>
              </a:ext>
            </a:extLst>
          </p:cNvPr>
          <p:cNvSpPr>
            <a:spLocks noGrp="1"/>
          </p:cNvSpPr>
          <p:nvPr userDrawn="1">
            <p:ph type="pic" idx="11" hasCustomPrompt="1"/>
          </p:nvPr>
        </p:nvSpPr>
        <p:spPr>
          <a:xfrm>
            <a:off x="6587382" y="3577045"/>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9" name="Picture Placeholder 18">
            <a:extLst>
              <a:ext uri="{FF2B5EF4-FFF2-40B4-BE49-F238E27FC236}">
                <a16:creationId xmlns:a16="http://schemas.microsoft.com/office/drawing/2014/main" id="{2B6F2E21-3216-4F90-A6E2-E51A550D522D}"/>
              </a:ext>
            </a:extLst>
          </p:cNvPr>
          <p:cNvSpPr>
            <a:spLocks noGrp="1"/>
          </p:cNvSpPr>
          <p:nvPr userDrawn="1">
            <p:ph type="pic" idx="12" hasCustomPrompt="1"/>
          </p:nvPr>
        </p:nvSpPr>
        <p:spPr>
          <a:xfrm>
            <a:off x="6587382" y="204022"/>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0" name="Picture Placeholder 19">
            <a:extLst>
              <a:ext uri="{FF2B5EF4-FFF2-40B4-BE49-F238E27FC236}">
                <a16:creationId xmlns:a16="http://schemas.microsoft.com/office/drawing/2014/main" id="{9228B4EE-0DCA-498B-BE6D-C126351A4694}"/>
              </a:ext>
            </a:extLst>
          </p:cNvPr>
          <p:cNvSpPr>
            <a:spLocks noGrp="1"/>
          </p:cNvSpPr>
          <p:nvPr userDrawn="1">
            <p:ph type="pic" idx="13" hasCustomPrompt="1"/>
          </p:nvPr>
        </p:nvSpPr>
        <p:spPr>
          <a:xfrm>
            <a:off x="8420748" y="1890534"/>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609500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2FE957E-B654-4424-ACDA-8DED4BC6F6D5}"/>
              </a:ext>
            </a:extLst>
          </p:cNvPr>
          <p:cNvSpPr>
            <a:spLocks noGrp="1"/>
          </p:cNvSpPr>
          <p:nvPr>
            <p:ph type="pic" idx="12" hasCustomPrompt="1"/>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733116 h 6858000"/>
              <a:gd name="connsiteX3" fmla="*/ 11907421 w 12192000"/>
              <a:gd name="connsiteY3" fmla="*/ 754971 h 6858000"/>
              <a:gd name="connsiteX4" fmla="*/ 4835485 w 12192000"/>
              <a:gd name="connsiteY4" fmla="*/ 4225159 h 6858000"/>
              <a:gd name="connsiteX5" fmla="*/ 3131054 w 12192000"/>
              <a:gd name="connsiteY5" fmla="*/ 6545165 h 6858000"/>
              <a:gd name="connsiteX6" fmla="*/ 2967653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0"/>
                </a:moveTo>
                <a:lnTo>
                  <a:pt x="12192000" y="0"/>
                </a:lnTo>
                <a:lnTo>
                  <a:pt x="12192000" y="733116"/>
                </a:lnTo>
                <a:lnTo>
                  <a:pt x="11907421" y="754971"/>
                </a:lnTo>
                <a:cubicBezTo>
                  <a:pt x="9224455" y="1029960"/>
                  <a:pt x="6712117" y="2253165"/>
                  <a:pt x="4835485" y="4225159"/>
                </a:cubicBezTo>
                <a:cubicBezTo>
                  <a:pt x="4165259" y="4929443"/>
                  <a:pt x="3594441" y="5709981"/>
                  <a:pt x="3131054" y="6545165"/>
                </a:cubicBezTo>
                <a:lnTo>
                  <a:pt x="2967653" y="6858000"/>
                </a:lnTo>
                <a:lnTo>
                  <a:pt x="0" y="6858000"/>
                </a:lnTo>
                <a:close/>
              </a:path>
            </a:pathLst>
          </a:custGeom>
          <a:solidFill>
            <a:schemeClr val="bg1">
              <a:lumMod val="95000"/>
            </a:schemeClr>
          </a:solidFill>
          <a:ln w="50800">
            <a:noFill/>
          </a:ln>
        </p:spPr>
        <p:txBody>
          <a:bodyPr wrap="square" lIns="1737360" tIns="2194560" anchor="t">
            <a:noAutofit/>
          </a:bodyPr>
          <a:lstStyle>
            <a:lvl1pPr marL="0" indent="0" algn="l">
              <a:buNone/>
              <a:defRPr sz="20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91240012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115893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44" name="Picture Placeholder 43">
            <a:extLst>
              <a:ext uri="{FF2B5EF4-FFF2-40B4-BE49-F238E27FC236}">
                <a16:creationId xmlns:a16="http://schemas.microsoft.com/office/drawing/2014/main" id="{892BE04D-7D92-4AC1-9A7B-9F84DF96E9F1}"/>
              </a:ext>
            </a:extLst>
          </p:cNvPr>
          <p:cNvSpPr>
            <a:spLocks noGrp="1"/>
          </p:cNvSpPr>
          <p:nvPr>
            <p:ph type="pic" idx="12" hasCustomPrompt="1"/>
          </p:nvPr>
        </p:nvSpPr>
        <p:spPr>
          <a:xfrm>
            <a:off x="5334000" y="77077"/>
            <a:ext cx="6858000" cy="6780924"/>
          </a:xfrm>
          <a:custGeom>
            <a:avLst/>
            <a:gdLst>
              <a:gd name="connsiteX0" fmla="*/ 4899238 w 6858000"/>
              <a:gd name="connsiteY0" fmla="*/ 480718 h 6780924"/>
              <a:gd name="connsiteX1" fmla="*/ 5079238 w 6858000"/>
              <a:gd name="connsiteY1" fmla="*/ 660719 h 6780924"/>
              <a:gd name="connsiteX2" fmla="*/ 5079238 w 6858000"/>
              <a:gd name="connsiteY2" fmla="*/ 813109 h 6780924"/>
              <a:gd name="connsiteX3" fmla="*/ 4899238 w 6858000"/>
              <a:gd name="connsiteY3" fmla="*/ 993109 h 6780924"/>
              <a:gd name="connsiteX4" fmla="*/ 4719238 w 6858000"/>
              <a:gd name="connsiteY4" fmla="*/ 813109 h 6780924"/>
              <a:gd name="connsiteX5" fmla="*/ 4719238 w 6858000"/>
              <a:gd name="connsiteY5" fmla="*/ 660719 h 6780924"/>
              <a:gd name="connsiteX6" fmla="*/ 4899238 w 6858000"/>
              <a:gd name="connsiteY6" fmla="*/ 480718 h 6780924"/>
              <a:gd name="connsiteX7" fmla="*/ 4172418 w 6858000"/>
              <a:gd name="connsiteY7" fmla="*/ 49104 h 6780924"/>
              <a:gd name="connsiteX8" fmla="*/ 4352418 w 6858000"/>
              <a:gd name="connsiteY8" fmla="*/ 229104 h 6780924"/>
              <a:gd name="connsiteX9" fmla="*/ 4352418 w 6858000"/>
              <a:gd name="connsiteY9" fmla="*/ 958969 h 6780924"/>
              <a:gd name="connsiteX10" fmla="*/ 4355828 w 6858000"/>
              <a:gd name="connsiteY10" fmla="*/ 958280 h 6780924"/>
              <a:gd name="connsiteX11" fmla="*/ 4355828 w 6858000"/>
              <a:gd name="connsiteY11" fmla="*/ 910422 h 6780924"/>
              <a:gd name="connsiteX12" fmla="*/ 4535826 w 6858000"/>
              <a:gd name="connsiteY12" fmla="*/ 730422 h 6780924"/>
              <a:gd name="connsiteX13" fmla="*/ 4715828 w 6858000"/>
              <a:gd name="connsiteY13" fmla="*/ 910422 h 6780924"/>
              <a:gd name="connsiteX14" fmla="*/ 4715828 w 6858000"/>
              <a:gd name="connsiteY14" fmla="*/ 1581340 h 6780924"/>
              <a:gd name="connsiteX15" fmla="*/ 4720198 w 6858000"/>
              <a:gd name="connsiteY15" fmla="*/ 1582222 h 6780924"/>
              <a:gd name="connsiteX16" fmla="*/ 4722896 w 6858000"/>
              <a:gd name="connsiteY16" fmla="*/ 1555465 h 6780924"/>
              <a:gd name="connsiteX17" fmla="*/ 4899238 w 6858000"/>
              <a:gd name="connsiteY17" fmla="*/ 1411741 h 6780924"/>
              <a:gd name="connsiteX18" fmla="*/ 5075580 w 6858000"/>
              <a:gd name="connsiteY18" fmla="*/ 1555465 h 6780924"/>
              <a:gd name="connsiteX19" fmla="*/ 5078522 w 6858000"/>
              <a:gd name="connsiteY19" fmla="*/ 1584654 h 6780924"/>
              <a:gd name="connsiteX20" fmla="*/ 5082646 w 6858000"/>
              <a:gd name="connsiteY20" fmla="*/ 1583821 h 6780924"/>
              <a:gd name="connsiteX21" fmla="*/ 5082646 w 6858000"/>
              <a:gd name="connsiteY21" fmla="*/ 1244357 h 6780924"/>
              <a:gd name="connsiteX22" fmla="*/ 5262646 w 6858000"/>
              <a:gd name="connsiteY22" fmla="*/ 1064357 h 6780924"/>
              <a:gd name="connsiteX23" fmla="*/ 5442646 w 6858000"/>
              <a:gd name="connsiteY23" fmla="*/ 1244357 h 6780924"/>
              <a:gd name="connsiteX24" fmla="*/ 5442646 w 6858000"/>
              <a:gd name="connsiteY24" fmla="*/ 1916269 h 6780924"/>
              <a:gd name="connsiteX25" fmla="*/ 5448480 w 6858000"/>
              <a:gd name="connsiteY25" fmla="*/ 1915093 h 6780924"/>
              <a:gd name="connsiteX26" fmla="*/ 5449714 w 6858000"/>
              <a:gd name="connsiteY26" fmla="*/ 1902847 h 6780924"/>
              <a:gd name="connsiteX27" fmla="*/ 5626056 w 6858000"/>
              <a:gd name="connsiteY27" fmla="*/ 1759123 h 6780924"/>
              <a:gd name="connsiteX28" fmla="*/ 5791912 w 6858000"/>
              <a:gd name="connsiteY28" fmla="*/ 1869059 h 6780924"/>
              <a:gd name="connsiteX29" fmla="*/ 5800744 w 6858000"/>
              <a:gd name="connsiteY29" fmla="*/ 1897511 h 6780924"/>
              <a:gd name="connsiteX30" fmla="*/ 5800744 w 6858000"/>
              <a:gd name="connsiteY30" fmla="*/ 1457324 h 6780924"/>
              <a:gd name="connsiteX31" fmla="*/ 5981718 w 6858000"/>
              <a:gd name="connsiteY31" fmla="*/ 1276349 h 6780924"/>
              <a:gd name="connsiteX32" fmla="*/ 6159016 w 6858000"/>
              <a:gd name="connsiteY32" fmla="*/ 1420851 h 6780924"/>
              <a:gd name="connsiteX33" fmla="*/ 6162690 w 6858000"/>
              <a:gd name="connsiteY33" fmla="*/ 1457285 h 6780924"/>
              <a:gd name="connsiteX34" fmla="*/ 6162690 w 6858000"/>
              <a:gd name="connsiteY34" fmla="*/ 1132146 h 6780924"/>
              <a:gd name="connsiteX35" fmla="*/ 6343664 w 6858000"/>
              <a:gd name="connsiteY35" fmla="*/ 951170 h 6780924"/>
              <a:gd name="connsiteX36" fmla="*/ 6524640 w 6858000"/>
              <a:gd name="connsiteY36" fmla="*/ 1132146 h 6780924"/>
              <a:gd name="connsiteX37" fmla="*/ 6524640 w 6858000"/>
              <a:gd name="connsiteY37" fmla="*/ 1636217 h 6780924"/>
              <a:gd name="connsiteX38" fmla="*/ 6526784 w 6858000"/>
              <a:gd name="connsiteY38" fmla="*/ 1614950 h 6780924"/>
              <a:gd name="connsiteX39" fmla="*/ 6703126 w 6858000"/>
              <a:gd name="connsiteY39" fmla="*/ 1471226 h 6780924"/>
              <a:gd name="connsiteX40" fmla="*/ 6830404 w 6858000"/>
              <a:gd name="connsiteY40" fmla="*/ 1523946 h 6780924"/>
              <a:gd name="connsiteX41" fmla="*/ 6857998 w 6858000"/>
              <a:gd name="connsiteY41" fmla="*/ 1564874 h 6780924"/>
              <a:gd name="connsiteX42" fmla="*/ 6857998 w 6858000"/>
              <a:gd name="connsiteY42" fmla="*/ 4674715 h 6780924"/>
              <a:gd name="connsiteX43" fmla="*/ 6858000 w 6858000"/>
              <a:gd name="connsiteY43" fmla="*/ 4674715 h 6780924"/>
              <a:gd name="connsiteX44" fmla="*/ 6858000 w 6858000"/>
              <a:gd name="connsiteY44" fmla="*/ 4842542 h 6780924"/>
              <a:gd name="connsiteX45" fmla="*/ 6678000 w 6858000"/>
              <a:gd name="connsiteY45" fmla="*/ 5022542 h 6780924"/>
              <a:gd name="connsiteX46" fmla="*/ 6512145 w 6858000"/>
              <a:gd name="connsiteY46" fmla="*/ 4912606 h 6780924"/>
              <a:gd name="connsiteX47" fmla="*/ 6502414 w 6858000"/>
              <a:gd name="connsiteY47" fmla="*/ 4864407 h 6780924"/>
              <a:gd name="connsiteX48" fmla="*/ 6502414 w 6858000"/>
              <a:gd name="connsiteY48" fmla="*/ 5285377 h 6780924"/>
              <a:gd name="connsiteX49" fmla="*/ 6322414 w 6858000"/>
              <a:gd name="connsiteY49" fmla="*/ 5465377 h 6780924"/>
              <a:gd name="connsiteX50" fmla="*/ 6146071 w 6858000"/>
              <a:gd name="connsiteY50" fmla="*/ 5321653 h 6780924"/>
              <a:gd name="connsiteX51" fmla="*/ 6143463 w 6858000"/>
              <a:gd name="connsiteY51" fmla="*/ 5295783 h 6780924"/>
              <a:gd name="connsiteX52" fmla="*/ 6143463 w 6858000"/>
              <a:gd name="connsiteY52" fmla="*/ 6254957 h 6780924"/>
              <a:gd name="connsiteX53" fmla="*/ 5962488 w 6858000"/>
              <a:gd name="connsiteY53" fmla="*/ 6435932 h 6780924"/>
              <a:gd name="connsiteX54" fmla="*/ 5795735 w 6858000"/>
              <a:gd name="connsiteY54" fmla="*/ 6325401 h 6780924"/>
              <a:gd name="connsiteX55" fmla="*/ 5795551 w 6858000"/>
              <a:gd name="connsiteY55" fmla="*/ 6324808 h 6780924"/>
              <a:gd name="connsiteX56" fmla="*/ 5795456 w 6858000"/>
              <a:gd name="connsiteY56" fmla="*/ 6324667 h 6780924"/>
              <a:gd name="connsiteX57" fmla="*/ 5781311 w 6858000"/>
              <a:gd name="connsiteY57" fmla="*/ 6254603 h 6780924"/>
              <a:gd name="connsiteX58" fmla="*/ 5781311 w 6858000"/>
              <a:gd name="connsiteY58" fmla="*/ 6006221 h 6780924"/>
              <a:gd name="connsiteX59" fmla="*/ 5781513 w 6858000"/>
              <a:gd name="connsiteY59" fmla="*/ 6004217 h 6780924"/>
              <a:gd name="connsiteX60" fmla="*/ 5781513 w 6858000"/>
              <a:gd name="connsiteY60" fmla="*/ 5761749 h 6780924"/>
              <a:gd name="connsiteX61" fmla="*/ 5780208 w 6858000"/>
              <a:gd name="connsiteY61" fmla="*/ 5761749 h 6780924"/>
              <a:gd name="connsiteX62" fmla="*/ 5780208 w 6858000"/>
              <a:gd name="connsiteY62" fmla="*/ 5773159 h 6780924"/>
              <a:gd name="connsiteX63" fmla="*/ 5600208 w 6858000"/>
              <a:gd name="connsiteY63" fmla="*/ 5953159 h 6780924"/>
              <a:gd name="connsiteX64" fmla="*/ 5420208 w 6858000"/>
              <a:gd name="connsiteY64" fmla="*/ 5773159 h 6780924"/>
              <a:gd name="connsiteX65" fmla="*/ 5420208 w 6858000"/>
              <a:gd name="connsiteY65" fmla="*/ 5761749 h 6780924"/>
              <a:gd name="connsiteX66" fmla="*/ 5419105 w 6858000"/>
              <a:gd name="connsiteY66" fmla="*/ 5761749 h 6780924"/>
              <a:gd name="connsiteX67" fmla="*/ 5419105 w 6858000"/>
              <a:gd name="connsiteY67" fmla="*/ 6780924 h 6780924"/>
              <a:gd name="connsiteX68" fmla="*/ 5229225 w 6858000"/>
              <a:gd name="connsiteY68" fmla="*/ 6780924 h 6780924"/>
              <a:gd name="connsiteX69" fmla="*/ 5059105 w 6858000"/>
              <a:gd name="connsiteY69" fmla="*/ 6780924 h 6780924"/>
              <a:gd name="connsiteX70" fmla="*/ 5009857 w 6858000"/>
              <a:gd name="connsiteY70" fmla="*/ 6780924 h 6780924"/>
              <a:gd name="connsiteX71" fmla="*/ 4857750 w 6858000"/>
              <a:gd name="connsiteY71" fmla="*/ 6780924 h 6780924"/>
              <a:gd name="connsiteX72" fmla="*/ 4746147 w 6858000"/>
              <a:gd name="connsiteY72" fmla="*/ 6780924 h 6780924"/>
              <a:gd name="connsiteX73" fmla="*/ 4712147 w 6858000"/>
              <a:gd name="connsiteY73" fmla="*/ 6730496 h 6780924"/>
              <a:gd name="connsiteX74" fmla="*/ 4698002 w 6858000"/>
              <a:gd name="connsiteY74" fmla="*/ 6660431 h 6780924"/>
              <a:gd name="connsiteX75" fmla="*/ 4698002 w 6858000"/>
              <a:gd name="connsiteY75" fmla="*/ 5925639 h 6780924"/>
              <a:gd name="connsiteX76" fmla="*/ 4686136 w 6858000"/>
              <a:gd name="connsiteY76" fmla="*/ 5928313 h 6780924"/>
              <a:gd name="connsiteX77" fmla="*/ 4686136 w 6858000"/>
              <a:gd name="connsiteY77" fmla="*/ 6026357 h 6780924"/>
              <a:gd name="connsiteX78" fmla="*/ 4505161 w 6858000"/>
              <a:gd name="connsiteY78" fmla="*/ 6207332 h 6780924"/>
              <a:gd name="connsiteX79" fmla="*/ 4324186 w 6858000"/>
              <a:gd name="connsiteY79" fmla="*/ 6026357 h 6780924"/>
              <a:gd name="connsiteX80" fmla="*/ 4324186 w 6858000"/>
              <a:gd name="connsiteY80" fmla="*/ 6003902 h 6780924"/>
              <a:gd name="connsiteX81" fmla="*/ 4308074 w 6858000"/>
              <a:gd name="connsiteY81" fmla="*/ 6005915 h 6780924"/>
              <a:gd name="connsiteX82" fmla="*/ 4308074 w 6858000"/>
              <a:gd name="connsiteY82" fmla="*/ 6780924 h 6780924"/>
              <a:gd name="connsiteX83" fmla="*/ 3948076 w 6858000"/>
              <a:gd name="connsiteY83" fmla="*/ 6780924 h 6780924"/>
              <a:gd name="connsiteX84" fmla="*/ 3948076 w 6858000"/>
              <a:gd name="connsiteY84" fmla="*/ 6542799 h 6780924"/>
              <a:gd name="connsiteX85" fmla="*/ 3944666 w 6858000"/>
              <a:gd name="connsiteY85" fmla="*/ 6542799 h 6780924"/>
              <a:gd name="connsiteX86" fmla="*/ 3944666 w 6858000"/>
              <a:gd name="connsiteY86" fmla="*/ 6555998 h 6780924"/>
              <a:gd name="connsiteX87" fmla="*/ 3764666 w 6858000"/>
              <a:gd name="connsiteY87" fmla="*/ 6735998 h 6780924"/>
              <a:gd name="connsiteX88" fmla="*/ 3584666 w 6858000"/>
              <a:gd name="connsiteY88" fmla="*/ 6555998 h 6780924"/>
              <a:gd name="connsiteX89" fmla="*/ 3584666 w 6858000"/>
              <a:gd name="connsiteY89" fmla="*/ 6542799 h 6780924"/>
              <a:gd name="connsiteX90" fmla="*/ 3581256 w 6858000"/>
              <a:gd name="connsiteY90" fmla="*/ 6542799 h 6780924"/>
              <a:gd name="connsiteX91" fmla="*/ 3581256 w 6858000"/>
              <a:gd name="connsiteY91" fmla="*/ 6779446 h 6780924"/>
              <a:gd name="connsiteX92" fmla="*/ 3581107 w 6858000"/>
              <a:gd name="connsiteY92" fmla="*/ 6780924 h 6780924"/>
              <a:gd name="connsiteX93" fmla="*/ 3221405 w 6858000"/>
              <a:gd name="connsiteY93" fmla="*/ 6780924 h 6780924"/>
              <a:gd name="connsiteX94" fmla="*/ 3221256 w 6858000"/>
              <a:gd name="connsiteY94" fmla="*/ 6779446 h 6780924"/>
              <a:gd name="connsiteX95" fmla="*/ 3221256 w 6858000"/>
              <a:gd name="connsiteY95" fmla="*/ 6753018 h 6780924"/>
              <a:gd name="connsiteX96" fmla="*/ 3217846 w 6858000"/>
              <a:gd name="connsiteY96" fmla="*/ 6753706 h 6780924"/>
              <a:gd name="connsiteX97" fmla="*/ 3217846 w 6858000"/>
              <a:gd name="connsiteY97" fmla="*/ 6780924 h 6780924"/>
              <a:gd name="connsiteX98" fmla="*/ 2857846 w 6858000"/>
              <a:gd name="connsiteY98" fmla="*/ 6780924 h 6780924"/>
              <a:gd name="connsiteX99" fmla="*/ 2857846 w 6858000"/>
              <a:gd name="connsiteY99" fmla="*/ 6753312 h 6780924"/>
              <a:gd name="connsiteX100" fmla="*/ 2854436 w 6858000"/>
              <a:gd name="connsiteY100" fmla="*/ 6754001 h 6780924"/>
              <a:gd name="connsiteX101" fmla="*/ 2854436 w 6858000"/>
              <a:gd name="connsiteY101" fmla="*/ 6780924 h 6780924"/>
              <a:gd name="connsiteX102" fmla="*/ 2494436 w 6858000"/>
              <a:gd name="connsiteY102" fmla="*/ 6780924 h 6780924"/>
              <a:gd name="connsiteX103" fmla="*/ 2494436 w 6858000"/>
              <a:gd name="connsiteY103" fmla="*/ 6130942 h 6780924"/>
              <a:gd name="connsiteX104" fmla="*/ 2490066 w 6858000"/>
              <a:gd name="connsiteY104" fmla="*/ 6130059 h 6780924"/>
              <a:gd name="connsiteX105" fmla="*/ 2487368 w 6858000"/>
              <a:gd name="connsiteY105" fmla="*/ 6156817 h 6780924"/>
              <a:gd name="connsiteX106" fmla="*/ 2311026 w 6858000"/>
              <a:gd name="connsiteY106" fmla="*/ 6300541 h 6780924"/>
              <a:gd name="connsiteX107" fmla="*/ 2134684 w 6858000"/>
              <a:gd name="connsiteY107" fmla="*/ 6156817 h 6780924"/>
              <a:gd name="connsiteX108" fmla="*/ 2131742 w 6858000"/>
              <a:gd name="connsiteY108" fmla="*/ 6127628 h 6780924"/>
              <a:gd name="connsiteX109" fmla="*/ 2127618 w 6858000"/>
              <a:gd name="connsiteY109" fmla="*/ 6128461 h 6780924"/>
              <a:gd name="connsiteX110" fmla="*/ 2127618 w 6858000"/>
              <a:gd name="connsiteY110" fmla="*/ 6467924 h 6780924"/>
              <a:gd name="connsiteX111" fmla="*/ 1947618 w 6858000"/>
              <a:gd name="connsiteY111" fmla="*/ 6647924 h 6780924"/>
              <a:gd name="connsiteX112" fmla="*/ 1767618 w 6858000"/>
              <a:gd name="connsiteY112" fmla="*/ 6467924 h 6780924"/>
              <a:gd name="connsiteX113" fmla="*/ 1767618 w 6858000"/>
              <a:gd name="connsiteY113" fmla="*/ 5796012 h 6780924"/>
              <a:gd name="connsiteX114" fmla="*/ 1761784 w 6858000"/>
              <a:gd name="connsiteY114" fmla="*/ 5797189 h 6780924"/>
              <a:gd name="connsiteX115" fmla="*/ 1760550 w 6858000"/>
              <a:gd name="connsiteY115" fmla="*/ 5809435 h 6780924"/>
              <a:gd name="connsiteX116" fmla="*/ 1584208 w 6858000"/>
              <a:gd name="connsiteY116" fmla="*/ 5953159 h 6780924"/>
              <a:gd name="connsiteX117" fmla="*/ 1418352 w 6858000"/>
              <a:gd name="connsiteY117" fmla="*/ 5843223 h 6780924"/>
              <a:gd name="connsiteX118" fmla="*/ 1409520 w 6858000"/>
              <a:gd name="connsiteY118" fmla="*/ 5814770 h 6780924"/>
              <a:gd name="connsiteX119" fmla="*/ 1409520 w 6858000"/>
              <a:gd name="connsiteY119" fmla="*/ 6254958 h 6780924"/>
              <a:gd name="connsiteX120" fmla="*/ 1228546 w 6858000"/>
              <a:gd name="connsiteY120" fmla="*/ 6435933 h 6780924"/>
              <a:gd name="connsiteX121" fmla="*/ 1051248 w 6858000"/>
              <a:gd name="connsiteY121" fmla="*/ 6291431 h 6780924"/>
              <a:gd name="connsiteX122" fmla="*/ 1047574 w 6858000"/>
              <a:gd name="connsiteY122" fmla="*/ 6254997 h 6780924"/>
              <a:gd name="connsiteX123" fmla="*/ 1047574 w 6858000"/>
              <a:gd name="connsiteY123" fmla="*/ 6580136 h 6780924"/>
              <a:gd name="connsiteX124" fmla="*/ 866600 w 6858000"/>
              <a:gd name="connsiteY124" fmla="*/ 6761111 h 6780924"/>
              <a:gd name="connsiteX125" fmla="*/ 685625 w 6858000"/>
              <a:gd name="connsiteY125" fmla="*/ 6580136 h 6780924"/>
              <a:gd name="connsiteX126" fmla="*/ 685625 w 6858000"/>
              <a:gd name="connsiteY126" fmla="*/ 6076064 h 6780924"/>
              <a:gd name="connsiteX127" fmla="*/ 683480 w 6858000"/>
              <a:gd name="connsiteY127" fmla="*/ 6097332 h 6780924"/>
              <a:gd name="connsiteX128" fmla="*/ 507138 w 6858000"/>
              <a:gd name="connsiteY128" fmla="*/ 6241056 h 6780924"/>
              <a:gd name="connsiteX129" fmla="*/ 379860 w 6858000"/>
              <a:gd name="connsiteY129" fmla="*/ 6188335 h 6780924"/>
              <a:gd name="connsiteX130" fmla="*/ 352266 w 6858000"/>
              <a:gd name="connsiteY130" fmla="*/ 6147408 h 6780924"/>
              <a:gd name="connsiteX131" fmla="*/ 352266 w 6858000"/>
              <a:gd name="connsiteY131" fmla="*/ 6050281 h 6780924"/>
              <a:gd name="connsiteX132" fmla="*/ 352264 w 6858000"/>
              <a:gd name="connsiteY132" fmla="*/ 6050271 h 6780924"/>
              <a:gd name="connsiteX133" fmla="*/ 352264 w 6858000"/>
              <a:gd name="connsiteY133" fmla="*/ 5788251 h 6780924"/>
              <a:gd name="connsiteX134" fmla="*/ 344945 w 6858000"/>
              <a:gd name="connsiteY134" fmla="*/ 5824500 h 6780924"/>
              <a:gd name="connsiteX135" fmla="*/ 179091 w 6858000"/>
              <a:gd name="connsiteY135" fmla="*/ 5934436 h 6780924"/>
              <a:gd name="connsiteX136" fmla="*/ 2748 w 6858000"/>
              <a:gd name="connsiteY136" fmla="*/ 5790712 h 6780924"/>
              <a:gd name="connsiteX137" fmla="*/ 0 w 6858000"/>
              <a:gd name="connsiteY137" fmla="*/ 5763453 h 6780924"/>
              <a:gd name="connsiteX138" fmla="*/ 0 w 6858000"/>
              <a:gd name="connsiteY138" fmla="*/ 3970142 h 6780924"/>
              <a:gd name="connsiteX139" fmla="*/ 2748 w 6858000"/>
              <a:gd name="connsiteY139" fmla="*/ 3942883 h 6780924"/>
              <a:gd name="connsiteX140" fmla="*/ 179091 w 6858000"/>
              <a:gd name="connsiteY140" fmla="*/ 3799159 h 6780924"/>
              <a:gd name="connsiteX141" fmla="*/ 344945 w 6858000"/>
              <a:gd name="connsiteY141" fmla="*/ 3909095 h 6780924"/>
              <a:gd name="connsiteX142" fmla="*/ 352264 w 6858000"/>
              <a:gd name="connsiteY142" fmla="*/ 3945346 h 6780924"/>
              <a:gd name="connsiteX143" fmla="*/ 352264 w 6858000"/>
              <a:gd name="connsiteY143" fmla="*/ 2869739 h 6780924"/>
              <a:gd name="connsiteX144" fmla="*/ 532264 w 6858000"/>
              <a:gd name="connsiteY144" fmla="*/ 2689739 h 6780924"/>
              <a:gd name="connsiteX145" fmla="*/ 698119 w 6858000"/>
              <a:gd name="connsiteY145" fmla="*/ 2799676 h 6780924"/>
              <a:gd name="connsiteX146" fmla="*/ 707850 w 6858000"/>
              <a:gd name="connsiteY146" fmla="*/ 2847874 h 6780924"/>
              <a:gd name="connsiteX147" fmla="*/ 707850 w 6858000"/>
              <a:gd name="connsiteY147" fmla="*/ 2426905 h 6780924"/>
              <a:gd name="connsiteX148" fmla="*/ 887850 w 6858000"/>
              <a:gd name="connsiteY148" fmla="*/ 2246904 h 6780924"/>
              <a:gd name="connsiteX149" fmla="*/ 1064193 w 6858000"/>
              <a:gd name="connsiteY149" fmla="*/ 2390628 h 6780924"/>
              <a:gd name="connsiteX150" fmla="*/ 1066801 w 6858000"/>
              <a:gd name="connsiteY150" fmla="*/ 2416498 h 6780924"/>
              <a:gd name="connsiteX151" fmla="*/ 1066801 w 6858000"/>
              <a:gd name="connsiteY151" fmla="*/ 1457325 h 6780924"/>
              <a:gd name="connsiteX152" fmla="*/ 1247776 w 6858000"/>
              <a:gd name="connsiteY152" fmla="*/ 1276350 h 6780924"/>
              <a:gd name="connsiteX153" fmla="*/ 1414529 w 6858000"/>
              <a:gd name="connsiteY153" fmla="*/ 1386880 h 6780924"/>
              <a:gd name="connsiteX154" fmla="*/ 1414713 w 6858000"/>
              <a:gd name="connsiteY154" fmla="*/ 1387474 h 6780924"/>
              <a:gd name="connsiteX155" fmla="*/ 1414808 w 6858000"/>
              <a:gd name="connsiteY155" fmla="*/ 1387615 h 6780924"/>
              <a:gd name="connsiteX156" fmla="*/ 1428953 w 6858000"/>
              <a:gd name="connsiteY156" fmla="*/ 1457678 h 6780924"/>
              <a:gd name="connsiteX157" fmla="*/ 1428953 w 6858000"/>
              <a:gd name="connsiteY157" fmla="*/ 1706061 h 6780924"/>
              <a:gd name="connsiteX158" fmla="*/ 1428751 w 6858000"/>
              <a:gd name="connsiteY158" fmla="*/ 1708065 h 6780924"/>
              <a:gd name="connsiteX159" fmla="*/ 1428751 w 6858000"/>
              <a:gd name="connsiteY159" fmla="*/ 2186419 h 6780924"/>
              <a:gd name="connsiteX160" fmla="*/ 1428953 w 6858000"/>
              <a:gd name="connsiteY160" fmla="*/ 2188423 h 6780924"/>
              <a:gd name="connsiteX161" fmla="*/ 1428953 w 6858000"/>
              <a:gd name="connsiteY161" fmla="*/ 2344473 h 6780924"/>
              <a:gd name="connsiteX162" fmla="*/ 1430056 w 6858000"/>
              <a:gd name="connsiteY162" fmla="*/ 2343631 h 6780924"/>
              <a:gd name="connsiteX163" fmla="*/ 1430056 w 6858000"/>
              <a:gd name="connsiteY163" fmla="*/ 1939123 h 6780924"/>
              <a:gd name="connsiteX164" fmla="*/ 1610056 w 6858000"/>
              <a:gd name="connsiteY164" fmla="*/ 1759123 h 6780924"/>
              <a:gd name="connsiteX165" fmla="*/ 1790056 w 6858000"/>
              <a:gd name="connsiteY165" fmla="*/ 1939123 h 6780924"/>
              <a:gd name="connsiteX166" fmla="*/ 1790056 w 6858000"/>
              <a:gd name="connsiteY166" fmla="*/ 2094491 h 6780924"/>
              <a:gd name="connsiteX167" fmla="*/ 1791159 w 6858000"/>
              <a:gd name="connsiteY167" fmla="*/ 2093833 h 6780924"/>
              <a:gd name="connsiteX168" fmla="*/ 1791159 w 6858000"/>
              <a:gd name="connsiteY168" fmla="*/ 452552 h 6780924"/>
              <a:gd name="connsiteX169" fmla="*/ 1971159 w 6858000"/>
              <a:gd name="connsiteY169" fmla="*/ 272552 h 6780924"/>
              <a:gd name="connsiteX170" fmla="*/ 2151159 w 6858000"/>
              <a:gd name="connsiteY170" fmla="*/ 452552 h 6780924"/>
              <a:gd name="connsiteX171" fmla="*/ 2151159 w 6858000"/>
              <a:gd name="connsiteY171" fmla="*/ 1123074 h 6780924"/>
              <a:gd name="connsiteX172" fmla="*/ 2152262 w 6858000"/>
              <a:gd name="connsiteY172" fmla="*/ 1123074 h 6780924"/>
              <a:gd name="connsiteX173" fmla="*/ 2152262 w 6858000"/>
              <a:gd name="connsiteY173" fmla="*/ 1051851 h 6780924"/>
              <a:gd name="connsiteX174" fmla="*/ 2332262 w 6858000"/>
              <a:gd name="connsiteY174" fmla="*/ 871849 h 6780924"/>
              <a:gd name="connsiteX175" fmla="*/ 2512262 w 6858000"/>
              <a:gd name="connsiteY175" fmla="*/ 1051851 h 6780924"/>
              <a:gd name="connsiteX176" fmla="*/ 2512262 w 6858000"/>
              <a:gd name="connsiteY176" fmla="*/ 1786643 h 6780924"/>
              <a:gd name="connsiteX177" fmla="*/ 2524128 w 6858000"/>
              <a:gd name="connsiteY177" fmla="*/ 1783969 h 6780924"/>
              <a:gd name="connsiteX178" fmla="*/ 2524128 w 6858000"/>
              <a:gd name="connsiteY178" fmla="*/ 1685924 h 6780924"/>
              <a:gd name="connsiteX179" fmla="*/ 2705103 w 6858000"/>
              <a:gd name="connsiteY179" fmla="*/ 1504950 h 6780924"/>
              <a:gd name="connsiteX180" fmla="*/ 2886078 w 6858000"/>
              <a:gd name="connsiteY180" fmla="*/ 1685924 h 6780924"/>
              <a:gd name="connsiteX181" fmla="*/ 2886078 w 6858000"/>
              <a:gd name="connsiteY181" fmla="*/ 1708380 h 6780924"/>
              <a:gd name="connsiteX182" fmla="*/ 2902190 w 6858000"/>
              <a:gd name="connsiteY182" fmla="*/ 1706366 h 6780924"/>
              <a:gd name="connsiteX183" fmla="*/ 2902190 w 6858000"/>
              <a:gd name="connsiteY183" fmla="*/ 788060 h 6780924"/>
              <a:gd name="connsiteX184" fmla="*/ 3082188 w 6858000"/>
              <a:gd name="connsiteY184" fmla="*/ 608060 h 6780924"/>
              <a:gd name="connsiteX185" fmla="*/ 3262188 w 6858000"/>
              <a:gd name="connsiteY185" fmla="*/ 788060 h 6780924"/>
              <a:gd name="connsiteX186" fmla="*/ 3262188 w 6858000"/>
              <a:gd name="connsiteY186" fmla="*/ 1123074 h 6780924"/>
              <a:gd name="connsiteX187" fmla="*/ 3272303 w 6858000"/>
              <a:gd name="connsiteY187" fmla="*/ 1123074 h 6780924"/>
              <a:gd name="connsiteX188" fmla="*/ 3279744 w 6858000"/>
              <a:gd name="connsiteY188" fmla="*/ 1086219 h 6780924"/>
              <a:gd name="connsiteX189" fmla="*/ 3445598 w 6858000"/>
              <a:gd name="connsiteY189" fmla="*/ 976284 h 6780924"/>
              <a:gd name="connsiteX190" fmla="*/ 3611453 w 6858000"/>
              <a:gd name="connsiteY190" fmla="*/ 1086219 h 6780924"/>
              <a:gd name="connsiteX191" fmla="*/ 3618893 w 6858000"/>
              <a:gd name="connsiteY191" fmla="*/ 1123074 h 6780924"/>
              <a:gd name="connsiteX192" fmla="*/ 3629008 w 6858000"/>
              <a:gd name="connsiteY192" fmla="*/ 1123074 h 6780924"/>
              <a:gd name="connsiteX193" fmla="*/ 3629008 w 6858000"/>
              <a:gd name="connsiteY193" fmla="*/ 932835 h 6780924"/>
              <a:gd name="connsiteX194" fmla="*/ 3809008 w 6858000"/>
              <a:gd name="connsiteY194" fmla="*/ 752835 h 6780924"/>
              <a:gd name="connsiteX195" fmla="*/ 3989008 w 6858000"/>
              <a:gd name="connsiteY195" fmla="*/ 932835 h 6780924"/>
              <a:gd name="connsiteX196" fmla="*/ 3989008 w 6858000"/>
              <a:gd name="connsiteY196" fmla="*/ 959263 h 6780924"/>
              <a:gd name="connsiteX197" fmla="*/ 3992418 w 6858000"/>
              <a:gd name="connsiteY197" fmla="*/ 958575 h 6780924"/>
              <a:gd name="connsiteX198" fmla="*/ 3992418 w 6858000"/>
              <a:gd name="connsiteY198" fmla="*/ 229104 h 6780924"/>
              <a:gd name="connsiteX199" fmla="*/ 4172418 w 6858000"/>
              <a:gd name="connsiteY199" fmla="*/ 49104 h 6780924"/>
              <a:gd name="connsiteX200" fmla="*/ 3082188 w 6858000"/>
              <a:gd name="connsiteY200" fmla="*/ 0 h 6780924"/>
              <a:gd name="connsiteX201" fmla="*/ 3262188 w 6858000"/>
              <a:gd name="connsiteY201" fmla="*/ 180000 h 6780924"/>
              <a:gd name="connsiteX202" fmla="*/ 3262188 w 6858000"/>
              <a:gd name="connsiteY202" fmla="*/ 332390 h 6780924"/>
              <a:gd name="connsiteX203" fmla="*/ 3082188 w 6858000"/>
              <a:gd name="connsiteY203" fmla="*/ 512390 h 6780924"/>
              <a:gd name="connsiteX204" fmla="*/ 2902190 w 6858000"/>
              <a:gd name="connsiteY204" fmla="*/ 332390 h 6780924"/>
              <a:gd name="connsiteX205" fmla="*/ 2902190 w 6858000"/>
              <a:gd name="connsiteY205" fmla="*/ 180000 h 6780924"/>
              <a:gd name="connsiteX206" fmla="*/ 3082188 w 6858000"/>
              <a:gd name="connsiteY206" fmla="*/ 0 h 6780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Lst>
            <a:rect l="l" t="t" r="r" b="b"/>
            <a:pathLst>
              <a:path w="6858000" h="6780924">
                <a:moveTo>
                  <a:pt x="4899238" y="480718"/>
                </a:moveTo>
                <a:cubicBezTo>
                  <a:pt x="4998650" y="480718"/>
                  <a:pt x="5079238" y="561307"/>
                  <a:pt x="5079238" y="660719"/>
                </a:cubicBezTo>
                <a:lnTo>
                  <a:pt x="5079238" y="813109"/>
                </a:lnTo>
                <a:cubicBezTo>
                  <a:pt x="5079238" y="912519"/>
                  <a:pt x="4998650" y="993109"/>
                  <a:pt x="4899238" y="993109"/>
                </a:cubicBezTo>
                <a:cubicBezTo>
                  <a:pt x="4799828" y="993109"/>
                  <a:pt x="4719238" y="912519"/>
                  <a:pt x="4719238" y="813109"/>
                </a:cubicBezTo>
                <a:lnTo>
                  <a:pt x="4719238" y="660719"/>
                </a:lnTo>
                <a:cubicBezTo>
                  <a:pt x="4719238" y="561307"/>
                  <a:pt x="4799828" y="480718"/>
                  <a:pt x="4899238" y="480718"/>
                </a:cubicBezTo>
                <a:close/>
                <a:moveTo>
                  <a:pt x="4172418" y="49104"/>
                </a:moveTo>
                <a:cubicBezTo>
                  <a:pt x="4271828" y="49104"/>
                  <a:pt x="4352418" y="129694"/>
                  <a:pt x="4352418" y="229104"/>
                </a:cubicBezTo>
                <a:lnTo>
                  <a:pt x="4352418" y="958969"/>
                </a:lnTo>
                <a:lnTo>
                  <a:pt x="4355828" y="958280"/>
                </a:lnTo>
                <a:lnTo>
                  <a:pt x="4355828" y="910422"/>
                </a:lnTo>
                <a:cubicBezTo>
                  <a:pt x="4355828" y="811012"/>
                  <a:pt x="4436416" y="730422"/>
                  <a:pt x="4535826" y="730422"/>
                </a:cubicBezTo>
                <a:cubicBezTo>
                  <a:pt x="4635238" y="730422"/>
                  <a:pt x="4715828" y="811012"/>
                  <a:pt x="4715828" y="910422"/>
                </a:cubicBezTo>
                <a:lnTo>
                  <a:pt x="4715828" y="1581340"/>
                </a:lnTo>
                <a:lnTo>
                  <a:pt x="4720198" y="1582222"/>
                </a:lnTo>
                <a:lnTo>
                  <a:pt x="4722896" y="1555465"/>
                </a:lnTo>
                <a:cubicBezTo>
                  <a:pt x="4739680" y="1473443"/>
                  <a:pt x="4812252" y="1411741"/>
                  <a:pt x="4899238" y="1411741"/>
                </a:cubicBezTo>
                <a:cubicBezTo>
                  <a:pt x="4986222" y="1411741"/>
                  <a:pt x="5058796" y="1473443"/>
                  <a:pt x="5075580" y="1555465"/>
                </a:cubicBezTo>
                <a:lnTo>
                  <a:pt x="5078522" y="1584654"/>
                </a:lnTo>
                <a:lnTo>
                  <a:pt x="5082646" y="1583821"/>
                </a:lnTo>
                <a:lnTo>
                  <a:pt x="5082646" y="1244357"/>
                </a:lnTo>
                <a:cubicBezTo>
                  <a:pt x="5082646" y="1144948"/>
                  <a:pt x="5163236" y="1064357"/>
                  <a:pt x="5262646" y="1064357"/>
                </a:cubicBezTo>
                <a:cubicBezTo>
                  <a:pt x="5362058" y="1064357"/>
                  <a:pt x="5442646" y="1144948"/>
                  <a:pt x="5442646" y="1244357"/>
                </a:cubicBezTo>
                <a:lnTo>
                  <a:pt x="5442646" y="1916269"/>
                </a:lnTo>
                <a:lnTo>
                  <a:pt x="5448480" y="1915093"/>
                </a:lnTo>
                <a:lnTo>
                  <a:pt x="5449714" y="1902847"/>
                </a:lnTo>
                <a:cubicBezTo>
                  <a:pt x="5466498" y="1820824"/>
                  <a:pt x="5539072" y="1759123"/>
                  <a:pt x="5626056" y="1759123"/>
                </a:cubicBezTo>
                <a:cubicBezTo>
                  <a:pt x="5700616" y="1759123"/>
                  <a:pt x="5764586" y="1804454"/>
                  <a:pt x="5791912" y="1869059"/>
                </a:cubicBezTo>
                <a:lnTo>
                  <a:pt x="5800744" y="1897511"/>
                </a:lnTo>
                <a:lnTo>
                  <a:pt x="5800744" y="1457324"/>
                </a:lnTo>
                <a:cubicBezTo>
                  <a:pt x="5800744" y="1357374"/>
                  <a:pt x="5881768" y="1276349"/>
                  <a:pt x="5981718" y="1276349"/>
                </a:cubicBezTo>
                <a:cubicBezTo>
                  <a:pt x="6069174" y="1276349"/>
                  <a:pt x="6142142" y="1338383"/>
                  <a:pt x="6159016" y="1420851"/>
                </a:cubicBezTo>
                <a:lnTo>
                  <a:pt x="6162690" y="1457285"/>
                </a:lnTo>
                <a:lnTo>
                  <a:pt x="6162690" y="1132146"/>
                </a:lnTo>
                <a:cubicBezTo>
                  <a:pt x="6162690" y="1032196"/>
                  <a:pt x="6243714" y="951170"/>
                  <a:pt x="6343664" y="951170"/>
                </a:cubicBezTo>
                <a:cubicBezTo>
                  <a:pt x="6443614" y="951170"/>
                  <a:pt x="6524640" y="1032196"/>
                  <a:pt x="6524640" y="1132146"/>
                </a:cubicBezTo>
                <a:lnTo>
                  <a:pt x="6524640" y="1636217"/>
                </a:lnTo>
                <a:lnTo>
                  <a:pt x="6526784" y="1614950"/>
                </a:lnTo>
                <a:cubicBezTo>
                  <a:pt x="6543568" y="1532926"/>
                  <a:pt x="6616142" y="1471226"/>
                  <a:pt x="6703126" y="1471226"/>
                </a:cubicBezTo>
                <a:cubicBezTo>
                  <a:pt x="6752830" y="1471226"/>
                  <a:pt x="6797830" y="1491374"/>
                  <a:pt x="6830404" y="1523946"/>
                </a:cubicBezTo>
                <a:lnTo>
                  <a:pt x="6857998" y="1564874"/>
                </a:lnTo>
                <a:lnTo>
                  <a:pt x="6857998" y="4674715"/>
                </a:lnTo>
                <a:lnTo>
                  <a:pt x="6858000" y="4674715"/>
                </a:lnTo>
                <a:lnTo>
                  <a:pt x="6858000" y="4842542"/>
                </a:lnTo>
                <a:cubicBezTo>
                  <a:pt x="6858000" y="4941953"/>
                  <a:pt x="6777411" y="5022542"/>
                  <a:pt x="6678000" y="5022542"/>
                </a:cubicBezTo>
                <a:cubicBezTo>
                  <a:pt x="6603442" y="5022542"/>
                  <a:pt x="6539471" y="4977210"/>
                  <a:pt x="6512145" y="4912606"/>
                </a:cubicBezTo>
                <a:lnTo>
                  <a:pt x="6502414" y="4864407"/>
                </a:lnTo>
                <a:lnTo>
                  <a:pt x="6502414" y="5285377"/>
                </a:lnTo>
                <a:cubicBezTo>
                  <a:pt x="6502414" y="5384788"/>
                  <a:pt x="6421825" y="5465377"/>
                  <a:pt x="6322414" y="5465377"/>
                </a:cubicBezTo>
                <a:cubicBezTo>
                  <a:pt x="6235430" y="5465377"/>
                  <a:pt x="6162855" y="5403676"/>
                  <a:pt x="6146071" y="5321653"/>
                </a:cubicBezTo>
                <a:lnTo>
                  <a:pt x="6143463" y="5295783"/>
                </a:lnTo>
                <a:lnTo>
                  <a:pt x="6143463" y="6254957"/>
                </a:lnTo>
                <a:cubicBezTo>
                  <a:pt x="6143463" y="6354907"/>
                  <a:pt x="6062438" y="6435932"/>
                  <a:pt x="5962488" y="6435932"/>
                </a:cubicBezTo>
                <a:cubicBezTo>
                  <a:pt x="5887526" y="6435932"/>
                  <a:pt x="5823208" y="6390355"/>
                  <a:pt x="5795735" y="6325401"/>
                </a:cubicBezTo>
                <a:lnTo>
                  <a:pt x="5795551" y="6324808"/>
                </a:lnTo>
                <a:lnTo>
                  <a:pt x="5795456" y="6324667"/>
                </a:lnTo>
                <a:cubicBezTo>
                  <a:pt x="5786348" y="6303133"/>
                  <a:pt x="5781311" y="6279456"/>
                  <a:pt x="5781311" y="6254603"/>
                </a:cubicBezTo>
                <a:lnTo>
                  <a:pt x="5781311" y="6006221"/>
                </a:lnTo>
                <a:lnTo>
                  <a:pt x="5781513" y="6004217"/>
                </a:lnTo>
                <a:lnTo>
                  <a:pt x="5781513" y="5761749"/>
                </a:lnTo>
                <a:lnTo>
                  <a:pt x="5780208" y="5761749"/>
                </a:lnTo>
                <a:lnTo>
                  <a:pt x="5780208" y="5773159"/>
                </a:lnTo>
                <a:cubicBezTo>
                  <a:pt x="5780208" y="5872570"/>
                  <a:pt x="5699619" y="5953159"/>
                  <a:pt x="5600208" y="5953159"/>
                </a:cubicBezTo>
                <a:cubicBezTo>
                  <a:pt x="5500797" y="5953159"/>
                  <a:pt x="5420208" y="5872570"/>
                  <a:pt x="5420208" y="5773159"/>
                </a:cubicBezTo>
                <a:lnTo>
                  <a:pt x="5420208" y="5761749"/>
                </a:lnTo>
                <a:lnTo>
                  <a:pt x="5419105" y="5761749"/>
                </a:lnTo>
                <a:lnTo>
                  <a:pt x="5419105" y="6780924"/>
                </a:lnTo>
                <a:lnTo>
                  <a:pt x="5229225" y="6780924"/>
                </a:lnTo>
                <a:lnTo>
                  <a:pt x="5059105" y="6780924"/>
                </a:lnTo>
                <a:lnTo>
                  <a:pt x="5009857" y="6780924"/>
                </a:lnTo>
                <a:lnTo>
                  <a:pt x="4857750" y="6780924"/>
                </a:lnTo>
                <a:lnTo>
                  <a:pt x="4746147" y="6780924"/>
                </a:lnTo>
                <a:lnTo>
                  <a:pt x="4712147" y="6730496"/>
                </a:lnTo>
                <a:cubicBezTo>
                  <a:pt x="4703039" y="6708961"/>
                  <a:pt x="4698002" y="6685284"/>
                  <a:pt x="4698002" y="6660431"/>
                </a:cubicBezTo>
                <a:lnTo>
                  <a:pt x="4698002" y="5925639"/>
                </a:lnTo>
                <a:lnTo>
                  <a:pt x="4686136" y="5928313"/>
                </a:lnTo>
                <a:lnTo>
                  <a:pt x="4686136" y="6026357"/>
                </a:lnTo>
                <a:cubicBezTo>
                  <a:pt x="4686136" y="6126307"/>
                  <a:pt x="4605111" y="6207332"/>
                  <a:pt x="4505161" y="6207332"/>
                </a:cubicBezTo>
                <a:cubicBezTo>
                  <a:pt x="4405211" y="6207332"/>
                  <a:pt x="4324186" y="6126307"/>
                  <a:pt x="4324186" y="6026357"/>
                </a:cubicBezTo>
                <a:lnTo>
                  <a:pt x="4324186" y="6003902"/>
                </a:lnTo>
                <a:lnTo>
                  <a:pt x="4308074" y="6005915"/>
                </a:lnTo>
                <a:lnTo>
                  <a:pt x="4308074" y="6780924"/>
                </a:lnTo>
                <a:lnTo>
                  <a:pt x="3948076" y="6780924"/>
                </a:lnTo>
                <a:lnTo>
                  <a:pt x="3948076" y="6542799"/>
                </a:lnTo>
                <a:lnTo>
                  <a:pt x="3944666" y="6542799"/>
                </a:lnTo>
                <a:lnTo>
                  <a:pt x="3944666" y="6555998"/>
                </a:lnTo>
                <a:cubicBezTo>
                  <a:pt x="3944666" y="6655409"/>
                  <a:pt x="3864076" y="6735998"/>
                  <a:pt x="3764666" y="6735998"/>
                </a:cubicBezTo>
                <a:cubicBezTo>
                  <a:pt x="3665254" y="6735998"/>
                  <a:pt x="3584666" y="6655409"/>
                  <a:pt x="3584666" y="6555998"/>
                </a:cubicBezTo>
                <a:lnTo>
                  <a:pt x="3584666" y="6542799"/>
                </a:lnTo>
                <a:lnTo>
                  <a:pt x="3581256" y="6542799"/>
                </a:lnTo>
                <a:lnTo>
                  <a:pt x="3581256" y="6779446"/>
                </a:lnTo>
                <a:lnTo>
                  <a:pt x="3581107" y="6780924"/>
                </a:lnTo>
                <a:lnTo>
                  <a:pt x="3221405" y="6780924"/>
                </a:lnTo>
                <a:lnTo>
                  <a:pt x="3221256" y="6779446"/>
                </a:lnTo>
                <a:lnTo>
                  <a:pt x="3221256" y="6753018"/>
                </a:lnTo>
                <a:lnTo>
                  <a:pt x="3217846" y="6753706"/>
                </a:lnTo>
                <a:lnTo>
                  <a:pt x="3217846" y="6780924"/>
                </a:lnTo>
                <a:lnTo>
                  <a:pt x="2857846" y="6780924"/>
                </a:lnTo>
                <a:lnTo>
                  <a:pt x="2857846" y="6753312"/>
                </a:lnTo>
                <a:lnTo>
                  <a:pt x="2854436" y="6754001"/>
                </a:lnTo>
                <a:lnTo>
                  <a:pt x="2854436" y="6780924"/>
                </a:lnTo>
                <a:lnTo>
                  <a:pt x="2494436" y="6780924"/>
                </a:lnTo>
                <a:lnTo>
                  <a:pt x="2494436" y="6130942"/>
                </a:lnTo>
                <a:lnTo>
                  <a:pt x="2490066" y="6130059"/>
                </a:lnTo>
                <a:lnTo>
                  <a:pt x="2487368" y="6156817"/>
                </a:lnTo>
                <a:cubicBezTo>
                  <a:pt x="2470584" y="6238839"/>
                  <a:pt x="2398012" y="6300541"/>
                  <a:pt x="2311026" y="6300541"/>
                </a:cubicBezTo>
                <a:cubicBezTo>
                  <a:pt x="2224043" y="6300541"/>
                  <a:pt x="2151468" y="6238839"/>
                  <a:pt x="2134684" y="6156817"/>
                </a:cubicBezTo>
                <a:lnTo>
                  <a:pt x="2131742" y="6127628"/>
                </a:lnTo>
                <a:lnTo>
                  <a:pt x="2127618" y="6128461"/>
                </a:lnTo>
                <a:lnTo>
                  <a:pt x="2127618" y="6467924"/>
                </a:lnTo>
                <a:cubicBezTo>
                  <a:pt x="2127618" y="6567334"/>
                  <a:pt x="2047028" y="6647924"/>
                  <a:pt x="1947618" y="6647924"/>
                </a:cubicBezTo>
                <a:cubicBezTo>
                  <a:pt x="1848206" y="6647924"/>
                  <a:pt x="1767618" y="6567334"/>
                  <a:pt x="1767618" y="6467924"/>
                </a:cubicBezTo>
                <a:lnTo>
                  <a:pt x="1767618" y="5796012"/>
                </a:lnTo>
                <a:lnTo>
                  <a:pt x="1761784" y="5797189"/>
                </a:lnTo>
                <a:lnTo>
                  <a:pt x="1760550" y="5809435"/>
                </a:lnTo>
                <a:cubicBezTo>
                  <a:pt x="1743766" y="5891458"/>
                  <a:pt x="1671192" y="5953159"/>
                  <a:pt x="1584208" y="5953159"/>
                </a:cubicBezTo>
                <a:cubicBezTo>
                  <a:pt x="1509649" y="5953159"/>
                  <a:pt x="1445678" y="5907827"/>
                  <a:pt x="1418352" y="5843223"/>
                </a:cubicBezTo>
                <a:lnTo>
                  <a:pt x="1409520" y="5814770"/>
                </a:lnTo>
                <a:lnTo>
                  <a:pt x="1409520" y="6254958"/>
                </a:lnTo>
                <a:cubicBezTo>
                  <a:pt x="1409520" y="6354908"/>
                  <a:pt x="1328496" y="6435933"/>
                  <a:pt x="1228546" y="6435933"/>
                </a:cubicBezTo>
                <a:cubicBezTo>
                  <a:pt x="1141090" y="6435933"/>
                  <a:pt x="1068122" y="6373898"/>
                  <a:pt x="1051248" y="6291431"/>
                </a:cubicBezTo>
                <a:lnTo>
                  <a:pt x="1047574" y="6254997"/>
                </a:lnTo>
                <a:lnTo>
                  <a:pt x="1047574" y="6580136"/>
                </a:lnTo>
                <a:cubicBezTo>
                  <a:pt x="1047574" y="6680086"/>
                  <a:pt x="966550" y="6761111"/>
                  <a:pt x="866600" y="6761111"/>
                </a:cubicBezTo>
                <a:cubicBezTo>
                  <a:pt x="766650" y="6761111"/>
                  <a:pt x="685625" y="6680086"/>
                  <a:pt x="685625" y="6580136"/>
                </a:cubicBezTo>
                <a:lnTo>
                  <a:pt x="685625" y="6076064"/>
                </a:lnTo>
                <a:lnTo>
                  <a:pt x="683480" y="6097332"/>
                </a:lnTo>
                <a:cubicBezTo>
                  <a:pt x="666696" y="6179355"/>
                  <a:pt x="594123" y="6241056"/>
                  <a:pt x="507138" y="6241056"/>
                </a:cubicBezTo>
                <a:cubicBezTo>
                  <a:pt x="457434" y="6241056"/>
                  <a:pt x="412434" y="6220908"/>
                  <a:pt x="379860" y="6188335"/>
                </a:cubicBezTo>
                <a:lnTo>
                  <a:pt x="352266" y="6147408"/>
                </a:lnTo>
                <a:lnTo>
                  <a:pt x="352266" y="6050281"/>
                </a:lnTo>
                <a:lnTo>
                  <a:pt x="352264" y="6050271"/>
                </a:lnTo>
                <a:lnTo>
                  <a:pt x="352264" y="5788251"/>
                </a:lnTo>
                <a:lnTo>
                  <a:pt x="344945" y="5824500"/>
                </a:lnTo>
                <a:cubicBezTo>
                  <a:pt x="317620" y="5889105"/>
                  <a:pt x="253649" y="5934436"/>
                  <a:pt x="179091" y="5934436"/>
                </a:cubicBezTo>
                <a:cubicBezTo>
                  <a:pt x="92106" y="5934436"/>
                  <a:pt x="19532" y="5872735"/>
                  <a:pt x="2748" y="5790712"/>
                </a:cubicBezTo>
                <a:lnTo>
                  <a:pt x="0" y="5763453"/>
                </a:lnTo>
                <a:lnTo>
                  <a:pt x="0" y="3970142"/>
                </a:lnTo>
                <a:lnTo>
                  <a:pt x="2748" y="3942883"/>
                </a:lnTo>
                <a:cubicBezTo>
                  <a:pt x="19532" y="3860860"/>
                  <a:pt x="92106" y="3799159"/>
                  <a:pt x="179091" y="3799159"/>
                </a:cubicBezTo>
                <a:cubicBezTo>
                  <a:pt x="253649" y="3799159"/>
                  <a:pt x="317620" y="3844491"/>
                  <a:pt x="344945" y="3909095"/>
                </a:cubicBezTo>
                <a:lnTo>
                  <a:pt x="352264" y="3945346"/>
                </a:lnTo>
                <a:lnTo>
                  <a:pt x="352264" y="2869739"/>
                </a:lnTo>
                <a:cubicBezTo>
                  <a:pt x="352264" y="2770328"/>
                  <a:pt x="432853" y="2689739"/>
                  <a:pt x="532264" y="2689739"/>
                </a:cubicBezTo>
                <a:cubicBezTo>
                  <a:pt x="606822" y="2689739"/>
                  <a:pt x="670793" y="2735072"/>
                  <a:pt x="698119" y="2799676"/>
                </a:cubicBezTo>
                <a:lnTo>
                  <a:pt x="707850" y="2847874"/>
                </a:lnTo>
                <a:lnTo>
                  <a:pt x="707850" y="2426905"/>
                </a:lnTo>
                <a:cubicBezTo>
                  <a:pt x="707850" y="2327493"/>
                  <a:pt x="788439" y="2246904"/>
                  <a:pt x="887850" y="2246904"/>
                </a:cubicBezTo>
                <a:cubicBezTo>
                  <a:pt x="974834" y="2246904"/>
                  <a:pt x="1047409" y="2308606"/>
                  <a:pt x="1064193" y="2390628"/>
                </a:cubicBezTo>
                <a:lnTo>
                  <a:pt x="1066801" y="2416498"/>
                </a:lnTo>
                <a:lnTo>
                  <a:pt x="1066801" y="1457325"/>
                </a:lnTo>
                <a:cubicBezTo>
                  <a:pt x="1066801" y="1357374"/>
                  <a:pt x="1147826" y="1276350"/>
                  <a:pt x="1247776" y="1276350"/>
                </a:cubicBezTo>
                <a:cubicBezTo>
                  <a:pt x="1322738" y="1276350"/>
                  <a:pt x="1387056" y="1321927"/>
                  <a:pt x="1414529" y="1386880"/>
                </a:cubicBezTo>
                <a:lnTo>
                  <a:pt x="1414713" y="1387474"/>
                </a:lnTo>
                <a:lnTo>
                  <a:pt x="1414808" y="1387615"/>
                </a:lnTo>
                <a:cubicBezTo>
                  <a:pt x="1423916" y="1409148"/>
                  <a:pt x="1428953" y="1432825"/>
                  <a:pt x="1428953" y="1457678"/>
                </a:cubicBezTo>
                <a:lnTo>
                  <a:pt x="1428953" y="1706061"/>
                </a:lnTo>
                <a:lnTo>
                  <a:pt x="1428751" y="1708065"/>
                </a:lnTo>
                <a:lnTo>
                  <a:pt x="1428751" y="2186419"/>
                </a:lnTo>
                <a:lnTo>
                  <a:pt x="1428953" y="2188423"/>
                </a:lnTo>
                <a:lnTo>
                  <a:pt x="1428953" y="2344473"/>
                </a:lnTo>
                <a:lnTo>
                  <a:pt x="1430056" y="2343631"/>
                </a:lnTo>
                <a:lnTo>
                  <a:pt x="1430056" y="1939123"/>
                </a:lnTo>
                <a:cubicBezTo>
                  <a:pt x="1430056" y="1839712"/>
                  <a:pt x="1510645" y="1759123"/>
                  <a:pt x="1610056" y="1759123"/>
                </a:cubicBezTo>
                <a:cubicBezTo>
                  <a:pt x="1709467" y="1759123"/>
                  <a:pt x="1790056" y="1839712"/>
                  <a:pt x="1790056" y="1939123"/>
                </a:cubicBezTo>
                <a:lnTo>
                  <a:pt x="1790056" y="2094491"/>
                </a:lnTo>
                <a:lnTo>
                  <a:pt x="1791159" y="2093833"/>
                </a:lnTo>
                <a:lnTo>
                  <a:pt x="1791159" y="452552"/>
                </a:lnTo>
                <a:cubicBezTo>
                  <a:pt x="1791159" y="353142"/>
                  <a:pt x="1871748" y="272552"/>
                  <a:pt x="1971159" y="272552"/>
                </a:cubicBezTo>
                <a:cubicBezTo>
                  <a:pt x="2070570" y="272552"/>
                  <a:pt x="2151159" y="353142"/>
                  <a:pt x="2151159" y="452552"/>
                </a:cubicBezTo>
                <a:lnTo>
                  <a:pt x="2151159" y="1123074"/>
                </a:lnTo>
                <a:lnTo>
                  <a:pt x="2152262" y="1123074"/>
                </a:lnTo>
                <a:lnTo>
                  <a:pt x="2152262" y="1051851"/>
                </a:lnTo>
                <a:cubicBezTo>
                  <a:pt x="2152262" y="952438"/>
                  <a:pt x="2232851" y="871849"/>
                  <a:pt x="2332262" y="871849"/>
                </a:cubicBezTo>
                <a:cubicBezTo>
                  <a:pt x="2431673" y="871849"/>
                  <a:pt x="2512262" y="952438"/>
                  <a:pt x="2512262" y="1051851"/>
                </a:cubicBezTo>
                <a:lnTo>
                  <a:pt x="2512262" y="1786643"/>
                </a:lnTo>
                <a:lnTo>
                  <a:pt x="2524128" y="1783969"/>
                </a:lnTo>
                <a:lnTo>
                  <a:pt x="2524128" y="1685924"/>
                </a:lnTo>
                <a:cubicBezTo>
                  <a:pt x="2524128" y="1585975"/>
                  <a:pt x="2605153" y="1504950"/>
                  <a:pt x="2705103" y="1504950"/>
                </a:cubicBezTo>
                <a:cubicBezTo>
                  <a:pt x="2805053" y="1504950"/>
                  <a:pt x="2886078" y="1585975"/>
                  <a:pt x="2886078" y="1685924"/>
                </a:cubicBezTo>
                <a:lnTo>
                  <a:pt x="2886078" y="1708380"/>
                </a:lnTo>
                <a:lnTo>
                  <a:pt x="2902190" y="1706366"/>
                </a:lnTo>
                <a:lnTo>
                  <a:pt x="2902190" y="788060"/>
                </a:lnTo>
                <a:cubicBezTo>
                  <a:pt x="2902190" y="688649"/>
                  <a:pt x="2982779" y="608060"/>
                  <a:pt x="3082188" y="608060"/>
                </a:cubicBezTo>
                <a:cubicBezTo>
                  <a:pt x="3181600" y="608060"/>
                  <a:pt x="3262188" y="688649"/>
                  <a:pt x="3262188" y="788060"/>
                </a:cubicBezTo>
                <a:lnTo>
                  <a:pt x="3262188" y="1123074"/>
                </a:lnTo>
                <a:lnTo>
                  <a:pt x="3272303" y="1123074"/>
                </a:lnTo>
                <a:lnTo>
                  <a:pt x="3279744" y="1086219"/>
                </a:lnTo>
                <a:cubicBezTo>
                  <a:pt x="3307069" y="1021615"/>
                  <a:pt x="3371041" y="976284"/>
                  <a:pt x="3445598" y="976284"/>
                </a:cubicBezTo>
                <a:cubicBezTo>
                  <a:pt x="3520157" y="976284"/>
                  <a:pt x="3584127" y="1021615"/>
                  <a:pt x="3611453" y="1086219"/>
                </a:cubicBezTo>
                <a:lnTo>
                  <a:pt x="3618893" y="1123074"/>
                </a:lnTo>
                <a:lnTo>
                  <a:pt x="3629008" y="1123074"/>
                </a:lnTo>
                <a:lnTo>
                  <a:pt x="3629008" y="932835"/>
                </a:lnTo>
                <a:cubicBezTo>
                  <a:pt x="3629008" y="833424"/>
                  <a:pt x="3709596" y="752835"/>
                  <a:pt x="3809008" y="752835"/>
                </a:cubicBezTo>
                <a:cubicBezTo>
                  <a:pt x="3908418" y="752835"/>
                  <a:pt x="3989008" y="833424"/>
                  <a:pt x="3989008" y="932835"/>
                </a:cubicBezTo>
                <a:lnTo>
                  <a:pt x="3989008" y="959263"/>
                </a:lnTo>
                <a:lnTo>
                  <a:pt x="3992418" y="958575"/>
                </a:lnTo>
                <a:lnTo>
                  <a:pt x="3992418" y="229104"/>
                </a:lnTo>
                <a:cubicBezTo>
                  <a:pt x="3992418" y="129694"/>
                  <a:pt x="4073006" y="49104"/>
                  <a:pt x="4172418" y="49104"/>
                </a:cubicBezTo>
                <a:close/>
                <a:moveTo>
                  <a:pt x="3082188" y="0"/>
                </a:moveTo>
                <a:cubicBezTo>
                  <a:pt x="3181600" y="0"/>
                  <a:pt x="3262188" y="80590"/>
                  <a:pt x="3262188" y="180000"/>
                </a:cubicBezTo>
                <a:lnTo>
                  <a:pt x="3262188" y="332390"/>
                </a:lnTo>
                <a:cubicBezTo>
                  <a:pt x="3262188" y="431802"/>
                  <a:pt x="3181600" y="512390"/>
                  <a:pt x="3082188" y="512390"/>
                </a:cubicBezTo>
                <a:cubicBezTo>
                  <a:pt x="2982779" y="512390"/>
                  <a:pt x="2902190" y="431802"/>
                  <a:pt x="2902190" y="332390"/>
                </a:cubicBezTo>
                <a:lnTo>
                  <a:pt x="2902190" y="180000"/>
                </a:lnTo>
                <a:cubicBezTo>
                  <a:pt x="2902190" y="80590"/>
                  <a:pt x="2982779" y="0"/>
                  <a:pt x="3082188"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60171197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15080025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3"/>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351">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351">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1219170"/>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4"/>
            <a:ext cx="2232248" cy="738664"/>
          </a:xfrm>
          <a:prstGeom prst="rect">
            <a:avLst/>
          </a:prstGeom>
          <a:noFill/>
        </p:spPr>
        <p:txBody>
          <a:bodyPr wrap="square" rtlCol="0" anchor="ctr">
            <a:spAutoFit/>
          </a:bodyPr>
          <a:lstStyle/>
          <a:p>
            <a:pPr defTabSz="1219170"/>
            <a:r>
              <a:rPr lang="en-US" altLang="ko-KR" sz="1400" b="1" dirty="0">
                <a:solidFill>
                  <a:prstClr val="white"/>
                </a:solidFill>
                <a:cs typeface="Arial" pitchFamily="34" charset="0"/>
              </a:rPr>
              <a:t>You can Change Fill Color &amp;</a:t>
            </a:r>
          </a:p>
          <a:p>
            <a:pPr defTabSz="1219170"/>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40"/>
            <a:ext cx="2232000" cy="307777"/>
          </a:xfrm>
          <a:prstGeom prst="rect">
            <a:avLst/>
          </a:prstGeom>
          <a:noFill/>
        </p:spPr>
        <p:txBody>
          <a:bodyPr wrap="square" rtlCol="0" anchor="ctr">
            <a:spAutoFit/>
          </a:bodyPr>
          <a:lstStyle/>
          <a:p>
            <a:pPr defTabSz="1219170"/>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5"/>
            <a:ext cx="2717296" cy="1384995"/>
          </a:xfrm>
          <a:prstGeom prst="rect">
            <a:avLst/>
          </a:prstGeom>
          <a:noFill/>
        </p:spPr>
        <p:txBody>
          <a:bodyPr wrap="square" rtlCol="0" anchor="ctr">
            <a:spAutoFit/>
          </a:bodyPr>
          <a:lstStyle/>
          <a:p>
            <a:pPr defTabSz="1219170"/>
            <a:r>
              <a:rPr lang="en-US" altLang="ko-KR" sz="2800" b="1" dirty="0">
                <a:solidFill>
                  <a:prstClr val="white"/>
                </a:solidFill>
                <a:cs typeface="Arial" pitchFamily="34" charset="0"/>
              </a:rPr>
              <a:t>FREE </a:t>
            </a:r>
          </a:p>
          <a:p>
            <a:pPr defTabSz="1219170"/>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1787304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48_Images &amp; Contents Layout">
    <p:spTree>
      <p:nvGrpSpPr>
        <p:cNvPr id="1" name=""/>
        <p:cNvGrpSpPr/>
        <p:nvPr/>
      </p:nvGrpSpPr>
      <p:grpSpPr>
        <a:xfrm>
          <a:off x="0" y="0"/>
          <a:ext cx="0" cy="0"/>
          <a:chOff x="0" y="0"/>
          <a:chExt cx="0" cy="0"/>
        </a:xfrm>
      </p:grpSpPr>
      <p:sp>
        <p:nvSpPr>
          <p:cNvPr id="8" name="직사각형 7">
            <a:extLst>
              <a:ext uri="{FF2B5EF4-FFF2-40B4-BE49-F238E27FC236}">
                <a16:creationId xmlns:a16="http://schemas.microsoft.com/office/drawing/2014/main" id="{31D701F7-6536-4EA0-BC87-9BB13963D926}"/>
              </a:ext>
            </a:extLst>
          </p:cNvPr>
          <p:cNvSpPr/>
          <p:nvPr userDrawn="1"/>
        </p:nvSpPr>
        <p:spPr>
          <a:xfrm>
            <a:off x="2" y="2362200"/>
            <a:ext cx="12191999"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800">
              <a:solidFill>
                <a:prstClr val="white"/>
              </a:solidFill>
            </a:endParaRPr>
          </a:p>
        </p:txBody>
      </p:sp>
      <p:sp>
        <p:nvSpPr>
          <p:cNvPr id="7" name="그림 개체 틀 6">
            <a:extLst>
              <a:ext uri="{FF2B5EF4-FFF2-40B4-BE49-F238E27FC236}">
                <a16:creationId xmlns:a16="http://schemas.microsoft.com/office/drawing/2014/main" id="{F0F9403A-8AFF-4B2B-B648-FF5CBFC9A8B3}"/>
              </a:ext>
            </a:extLst>
          </p:cNvPr>
          <p:cNvSpPr>
            <a:spLocks noGrp="1"/>
          </p:cNvSpPr>
          <p:nvPr>
            <p:ph type="pic" sz="quarter" idx="65" hasCustomPrompt="1"/>
          </p:nvPr>
        </p:nvSpPr>
        <p:spPr>
          <a:xfrm>
            <a:off x="5534030" y="3"/>
            <a:ext cx="6657973" cy="6857999"/>
          </a:xfrm>
          <a:custGeom>
            <a:avLst/>
            <a:gdLst>
              <a:gd name="connsiteX0" fmla="*/ 2362199 w 6657973"/>
              <a:gd name="connsiteY0" fmla="*/ 0 h 6857999"/>
              <a:gd name="connsiteX1" fmla="*/ 6657973 w 6657973"/>
              <a:gd name="connsiteY1" fmla="*/ 0 h 6857999"/>
              <a:gd name="connsiteX2" fmla="*/ 6657973 w 6657973"/>
              <a:gd name="connsiteY2" fmla="*/ 3630706 h 6857999"/>
              <a:gd name="connsiteX3" fmla="*/ 6657972 w 6657973"/>
              <a:gd name="connsiteY3" fmla="*/ 6857999 h 6857999"/>
              <a:gd name="connsiteX4" fmla="*/ 2362198 w 6657973"/>
              <a:gd name="connsiteY4" fmla="*/ 6857999 h 6857999"/>
              <a:gd name="connsiteX5" fmla="*/ 2362198 w 6657973"/>
              <a:gd name="connsiteY5" fmla="*/ 6857999 h 6857999"/>
              <a:gd name="connsiteX6" fmla="*/ 0 w 6657973"/>
              <a:gd name="connsiteY6" fmla="*/ 3438532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57973" h="6857999">
                <a:moveTo>
                  <a:pt x="2362199" y="0"/>
                </a:moveTo>
                <a:lnTo>
                  <a:pt x="6657973" y="0"/>
                </a:lnTo>
                <a:lnTo>
                  <a:pt x="6657973" y="3630706"/>
                </a:lnTo>
                <a:lnTo>
                  <a:pt x="6657972" y="6857999"/>
                </a:lnTo>
                <a:lnTo>
                  <a:pt x="2362198" y="6857999"/>
                </a:lnTo>
                <a:lnTo>
                  <a:pt x="2362198" y="6857999"/>
                </a:lnTo>
                <a:lnTo>
                  <a:pt x="0" y="3438532"/>
                </a:lnTo>
                <a:close/>
              </a:path>
            </a:pathLst>
          </a:custGeom>
          <a:solidFill>
            <a:schemeClr val="bg1">
              <a:lumMod val="95000"/>
            </a:schemeClr>
          </a:solidFill>
          <a:ln w="25400">
            <a:noFill/>
          </a:ln>
          <a:effectLst/>
        </p:spPr>
        <p:txBody>
          <a:bodyPr wrap="square" anchor="ctr">
            <a:noAutofit/>
          </a:bodyP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2212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accent1"/>
        </a:solidFill>
        <a:effectLst/>
      </p:bgPr>
    </p:bg>
    <p:spTree>
      <p:nvGrpSpPr>
        <p:cNvPr id="1" name="Shape 9"/>
        <p:cNvGrpSpPr/>
        <p:nvPr/>
      </p:nvGrpSpPr>
      <p:grpSpPr>
        <a:xfrm>
          <a:off x="0" y="0"/>
          <a:ext cx="0" cy="0"/>
          <a:chOff x="0" y="0"/>
          <a:chExt cx="0" cy="0"/>
        </a:xfrm>
      </p:grpSpPr>
      <p:sp>
        <p:nvSpPr>
          <p:cNvPr id="10" name="Google Shape;10;p2"/>
          <p:cNvSpPr/>
          <p:nvPr/>
        </p:nvSpPr>
        <p:spPr>
          <a:xfrm>
            <a:off x="245467" y="167601"/>
            <a:ext cx="11701140" cy="6522841"/>
          </a:xfrm>
          <a:custGeom>
            <a:avLst/>
            <a:gdLst/>
            <a:ahLst/>
            <a:cxnLst/>
            <a:rect l="l" t="t" r="r" b="b"/>
            <a:pathLst>
              <a:path w="92849" h="51759" extrusionOk="0">
                <a:moveTo>
                  <a:pt x="3110" y="336"/>
                </a:moveTo>
                <a:lnTo>
                  <a:pt x="2942" y="578"/>
                </a:lnTo>
                <a:lnTo>
                  <a:pt x="2756" y="783"/>
                </a:lnTo>
                <a:lnTo>
                  <a:pt x="2812" y="652"/>
                </a:lnTo>
                <a:lnTo>
                  <a:pt x="2886" y="522"/>
                </a:lnTo>
                <a:lnTo>
                  <a:pt x="2979" y="410"/>
                </a:lnTo>
                <a:lnTo>
                  <a:pt x="3110" y="336"/>
                </a:lnTo>
                <a:close/>
                <a:moveTo>
                  <a:pt x="19252" y="336"/>
                </a:moveTo>
                <a:lnTo>
                  <a:pt x="19103" y="559"/>
                </a:lnTo>
                <a:lnTo>
                  <a:pt x="18935" y="783"/>
                </a:lnTo>
                <a:lnTo>
                  <a:pt x="18935" y="708"/>
                </a:lnTo>
                <a:lnTo>
                  <a:pt x="18954" y="634"/>
                </a:lnTo>
                <a:lnTo>
                  <a:pt x="18991" y="578"/>
                </a:lnTo>
                <a:lnTo>
                  <a:pt x="19028" y="503"/>
                </a:lnTo>
                <a:lnTo>
                  <a:pt x="19065" y="448"/>
                </a:lnTo>
                <a:lnTo>
                  <a:pt x="19121" y="392"/>
                </a:lnTo>
                <a:lnTo>
                  <a:pt x="19177" y="355"/>
                </a:lnTo>
                <a:lnTo>
                  <a:pt x="19252" y="336"/>
                </a:lnTo>
                <a:close/>
                <a:moveTo>
                  <a:pt x="9980" y="373"/>
                </a:moveTo>
                <a:lnTo>
                  <a:pt x="9924" y="503"/>
                </a:lnTo>
                <a:lnTo>
                  <a:pt x="9849" y="634"/>
                </a:lnTo>
                <a:lnTo>
                  <a:pt x="9756" y="746"/>
                </a:lnTo>
                <a:lnTo>
                  <a:pt x="9663" y="857"/>
                </a:lnTo>
                <a:lnTo>
                  <a:pt x="9700" y="708"/>
                </a:lnTo>
                <a:lnTo>
                  <a:pt x="9775" y="578"/>
                </a:lnTo>
                <a:lnTo>
                  <a:pt x="9868" y="466"/>
                </a:lnTo>
                <a:lnTo>
                  <a:pt x="9980" y="373"/>
                </a:lnTo>
                <a:close/>
                <a:moveTo>
                  <a:pt x="32172" y="615"/>
                </a:moveTo>
                <a:lnTo>
                  <a:pt x="32079" y="783"/>
                </a:lnTo>
                <a:lnTo>
                  <a:pt x="31949" y="932"/>
                </a:lnTo>
                <a:lnTo>
                  <a:pt x="31968" y="820"/>
                </a:lnTo>
                <a:lnTo>
                  <a:pt x="32024" y="727"/>
                </a:lnTo>
                <a:lnTo>
                  <a:pt x="32098" y="652"/>
                </a:lnTo>
                <a:lnTo>
                  <a:pt x="32172" y="615"/>
                </a:lnTo>
                <a:close/>
                <a:moveTo>
                  <a:pt x="5772" y="801"/>
                </a:moveTo>
                <a:lnTo>
                  <a:pt x="5660" y="894"/>
                </a:lnTo>
                <a:lnTo>
                  <a:pt x="5549" y="969"/>
                </a:lnTo>
                <a:lnTo>
                  <a:pt x="5660" y="876"/>
                </a:lnTo>
                <a:lnTo>
                  <a:pt x="5772" y="801"/>
                </a:lnTo>
                <a:close/>
                <a:moveTo>
                  <a:pt x="60621" y="708"/>
                </a:moveTo>
                <a:lnTo>
                  <a:pt x="60472" y="857"/>
                </a:lnTo>
                <a:lnTo>
                  <a:pt x="60304" y="988"/>
                </a:lnTo>
                <a:lnTo>
                  <a:pt x="60360" y="894"/>
                </a:lnTo>
                <a:lnTo>
                  <a:pt x="60435" y="801"/>
                </a:lnTo>
                <a:lnTo>
                  <a:pt x="60528" y="746"/>
                </a:lnTo>
                <a:lnTo>
                  <a:pt x="60621" y="708"/>
                </a:lnTo>
                <a:close/>
                <a:moveTo>
                  <a:pt x="33383" y="690"/>
                </a:moveTo>
                <a:lnTo>
                  <a:pt x="33271" y="839"/>
                </a:lnTo>
                <a:lnTo>
                  <a:pt x="33141" y="1006"/>
                </a:lnTo>
                <a:lnTo>
                  <a:pt x="33141" y="1006"/>
                </a:lnTo>
                <a:lnTo>
                  <a:pt x="33178" y="894"/>
                </a:lnTo>
                <a:lnTo>
                  <a:pt x="33215" y="801"/>
                </a:lnTo>
                <a:lnTo>
                  <a:pt x="33290" y="727"/>
                </a:lnTo>
                <a:lnTo>
                  <a:pt x="33383" y="690"/>
                </a:lnTo>
                <a:close/>
                <a:moveTo>
                  <a:pt x="59020" y="727"/>
                </a:moveTo>
                <a:lnTo>
                  <a:pt x="58945" y="932"/>
                </a:lnTo>
                <a:lnTo>
                  <a:pt x="58908" y="1006"/>
                </a:lnTo>
                <a:lnTo>
                  <a:pt x="58927" y="913"/>
                </a:lnTo>
                <a:lnTo>
                  <a:pt x="59020" y="727"/>
                </a:lnTo>
                <a:close/>
                <a:moveTo>
                  <a:pt x="43232" y="522"/>
                </a:moveTo>
                <a:lnTo>
                  <a:pt x="43176" y="652"/>
                </a:lnTo>
                <a:lnTo>
                  <a:pt x="43101" y="783"/>
                </a:lnTo>
                <a:lnTo>
                  <a:pt x="43008" y="913"/>
                </a:lnTo>
                <a:lnTo>
                  <a:pt x="42915" y="1025"/>
                </a:lnTo>
                <a:lnTo>
                  <a:pt x="42896" y="950"/>
                </a:lnTo>
                <a:lnTo>
                  <a:pt x="42915" y="857"/>
                </a:lnTo>
                <a:lnTo>
                  <a:pt x="42952" y="783"/>
                </a:lnTo>
                <a:lnTo>
                  <a:pt x="42990" y="708"/>
                </a:lnTo>
                <a:lnTo>
                  <a:pt x="43027" y="652"/>
                </a:lnTo>
                <a:lnTo>
                  <a:pt x="43083" y="597"/>
                </a:lnTo>
                <a:lnTo>
                  <a:pt x="43157" y="541"/>
                </a:lnTo>
                <a:lnTo>
                  <a:pt x="43232" y="522"/>
                </a:lnTo>
                <a:close/>
                <a:moveTo>
                  <a:pt x="36771" y="801"/>
                </a:moveTo>
                <a:lnTo>
                  <a:pt x="36380" y="1043"/>
                </a:lnTo>
                <a:lnTo>
                  <a:pt x="36455" y="950"/>
                </a:lnTo>
                <a:lnTo>
                  <a:pt x="36548" y="894"/>
                </a:lnTo>
                <a:lnTo>
                  <a:pt x="36659" y="839"/>
                </a:lnTo>
                <a:lnTo>
                  <a:pt x="36771" y="801"/>
                </a:lnTo>
                <a:close/>
                <a:moveTo>
                  <a:pt x="92048" y="746"/>
                </a:moveTo>
                <a:lnTo>
                  <a:pt x="91862" y="932"/>
                </a:lnTo>
                <a:lnTo>
                  <a:pt x="91657" y="1081"/>
                </a:lnTo>
                <a:lnTo>
                  <a:pt x="91657" y="1081"/>
                </a:lnTo>
                <a:lnTo>
                  <a:pt x="91843" y="894"/>
                </a:lnTo>
                <a:lnTo>
                  <a:pt x="91936" y="820"/>
                </a:lnTo>
                <a:lnTo>
                  <a:pt x="92048" y="746"/>
                </a:lnTo>
                <a:close/>
                <a:moveTo>
                  <a:pt x="8509" y="634"/>
                </a:moveTo>
                <a:lnTo>
                  <a:pt x="8360" y="876"/>
                </a:lnTo>
                <a:lnTo>
                  <a:pt x="8267" y="969"/>
                </a:lnTo>
                <a:lnTo>
                  <a:pt x="8155" y="1081"/>
                </a:lnTo>
                <a:lnTo>
                  <a:pt x="8211" y="950"/>
                </a:lnTo>
                <a:lnTo>
                  <a:pt x="8286" y="839"/>
                </a:lnTo>
                <a:lnTo>
                  <a:pt x="8397" y="727"/>
                </a:lnTo>
                <a:lnTo>
                  <a:pt x="8509" y="634"/>
                </a:lnTo>
                <a:close/>
                <a:moveTo>
                  <a:pt x="14411" y="652"/>
                </a:moveTo>
                <a:lnTo>
                  <a:pt x="14281" y="783"/>
                </a:lnTo>
                <a:lnTo>
                  <a:pt x="14150" y="913"/>
                </a:lnTo>
                <a:lnTo>
                  <a:pt x="14001" y="1006"/>
                </a:lnTo>
                <a:lnTo>
                  <a:pt x="13834" y="1081"/>
                </a:lnTo>
                <a:lnTo>
                  <a:pt x="13871" y="1006"/>
                </a:lnTo>
                <a:lnTo>
                  <a:pt x="13927" y="932"/>
                </a:lnTo>
                <a:lnTo>
                  <a:pt x="13983" y="857"/>
                </a:lnTo>
                <a:lnTo>
                  <a:pt x="14057" y="783"/>
                </a:lnTo>
                <a:lnTo>
                  <a:pt x="14132" y="746"/>
                </a:lnTo>
                <a:lnTo>
                  <a:pt x="14225" y="690"/>
                </a:lnTo>
                <a:lnTo>
                  <a:pt x="14318" y="671"/>
                </a:lnTo>
                <a:lnTo>
                  <a:pt x="14411" y="652"/>
                </a:lnTo>
                <a:close/>
                <a:moveTo>
                  <a:pt x="17315" y="634"/>
                </a:moveTo>
                <a:lnTo>
                  <a:pt x="17185" y="857"/>
                </a:lnTo>
                <a:lnTo>
                  <a:pt x="17017" y="1081"/>
                </a:lnTo>
                <a:lnTo>
                  <a:pt x="17036" y="857"/>
                </a:lnTo>
                <a:lnTo>
                  <a:pt x="17166" y="727"/>
                </a:lnTo>
                <a:lnTo>
                  <a:pt x="17315" y="634"/>
                </a:lnTo>
                <a:close/>
                <a:moveTo>
                  <a:pt x="38074" y="969"/>
                </a:moveTo>
                <a:lnTo>
                  <a:pt x="37944" y="1081"/>
                </a:lnTo>
                <a:lnTo>
                  <a:pt x="38000" y="1025"/>
                </a:lnTo>
                <a:lnTo>
                  <a:pt x="38074" y="969"/>
                </a:lnTo>
                <a:close/>
                <a:moveTo>
                  <a:pt x="49431" y="988"/>
                </a:moveTo>
                <a:lnTo>
                  <a:pt x="49394" y="1081"/>
                </a:lnTo>
                <a:lnTo>
                  <a:pt x="49357" y="1025"/>
                </a:lnTo>
                <a:lnTo>
                  <a:pt x="49357" y="1006"/>
                </a:lnTo>
                <a:lnTo>
                  <a:pt x="49394" y="988"/>
                </a:lnTo>
                <a:close/>
                <a:moveTo>
                  <a:pt x="86816" y="783"/>
                </a:moveTo>
                <a:lnTo>
                  <a:pt x="86612" y="932"/>
                </a:lnTo>
                <a:lnTo>
                  <a:pt x="86407" y="1081"/>
                </a:lnTo>
                <a:lnTo>
                  <a:pt x="86481" y="988"/>
                </a:lnTo>
                <a:lnTo>
                  <a:pt x="86593" y="894"/>
                </a:lnTo>
                <a:lnTo>
                  <a:pt x="86686" y="820"/>
                </a:lnTo>
                <a:lnTo>
                  <a:pt x="86816" y="783"/>
                </a:lnTo>
                <a:close/>
                <a:moveTo>
                  <a:pt x="633" y="224"/>
                </a:moveTo>
                <a:lnTo>
                  <a:pt x="801" y="261"/>
                </a:lnTo>
                <a:lnTo>
                  <a:pt x="950" y="317"/>
                </a:lnTo>
                <a:lnTo>
                  <a:pt x="1099" y="410"/>
                </a:lnTo>
                <a:lnTo>
                  <a:pt x="1211" y="522"/>
                </a:lnTo>
                <a:lnTo>
                  <a:pt x="1304" y="652"/>
                </a:lnTo>
                <a:lnTo>
                  <a:pt x="1360" y="783"/>
                </a:lnTo>
                <a:lnTo>
                  <a:pt x="1397" y="950"/>
                </a:lnTo>
                <a:lnTo>
                  <a:pt x="1397" y="1118"/>
                </a:lnTo>
                <a:lnTo>
                  <a:pt x="1136" y="988"/>
                </a:lnTo>
                <a:lnTo>
                  <a:pt x="987" y="876"/>
                </a:lnTo>
                <a:lnTo>
                  <a:pt x="838" y="764"/>
                </a:lnTo>
                <a:lnTo>
                  <a:pt x="727" y="634"/>
                </a:lnTo>
                <a:lnTo>
                  <a:pt x="633" y="503"/>
                </a:lnTo>
                <a:lnTo>
                  <a:pt x="615" y="429"/>
                </a:lnTo>
                <a:lnTo>
                  <a:pt x="615" y="355"/>
                </a:lnTo>
                <a:lnTo>
                  <a:pt x="615" y="299"/>
                </a:lnTo>
                <a:lnTo>
                  <a:pt x="633" y="224"/>
                </a:lnTo>
                <a:close/>
                <a:moveTo>
                  <a:pt x="44591" y="839"/>
                </a:moveTo>
                <a:lnTo>
                  <a:pt x="44460" y="988"/>
                </a:lnTo>
                <a:lnTo>
                  <a:pt x="44330" y="1118"/>
                </a:lnTo>
                <a:lnTo>
                  <a:pt x="44367" y="1025"/>
                </a:lnTo>
                <a:lnTo>
                  <a:pt x="44442" y="969"/>
                </a:lnTo>
                <a:lnTo>
                  <a:pt x="44498" y="894"/>
                </a:lnTo>
                <a:lnTo>
                  <a:pt x="44591" y="839"/>
                </a:lnTo>
                <a:close/>
                <a:moveTo>
                  <a:pt x="84471" y="839"/>
                </a:moveTo>
                <a:lnTo>
                  <a:pt x="84340" y="988"/>
                </a:lnTo>
                <a:lnTo>
                  <a:pt x="84191" y="1118"/>
                </a:lnTo>
                <a:lnTo>
                  <a:pt x="84229" y="988"/>
                </a:lnTo>
                <a:lnTo>
                  <a:pt x="84284" y="913"/>
                </a:lnTo>
                <a:lnTo>
                  <a:pt x="84359" y="857"/>
                </a:lnTo>
                <a:lnTo>
                  <a:pt x="84471" y="839"/>
                </a:lnTo>
                <a:close/>
                <a:moveTo>
                  <a:pt x="20573" y="746"/>
                </a:moveTo>
                <a:lnTo>
                  <a:pt x="20648" y="764"/>
                </a:lnTo>
                <a:lnTo>
                  <a:pt x="20406" y="969"/>
                </a:lnTo>
                <a:lnTo>
                  <a:pt x="20257" y="1062"/>
                </a:lnTo>
                <a:lnTo>
                  <a:pt x="20127" y="1137"/>
                </a:lnTo>
                <a:lnTo>
                  <a:pt x="20127" y="1137"/>
                </a:lnTo>
                <a:lnTo>
                  <a:pt x="20164" y="1062"/>
                </a:lnTo>
                <a:lnTo>
                  <a:pt x="20201" y="988"/>
                </a:lnTo>
                <a:lnTo>
                  <a:pt x="20257" y="913"/>
                </a:lnTo>
                <a:lnTo>
                  <a:pt x="20331" y="839"/>
                </a:lnTo>
                <a:lnTo>
                  <a:pt x="20406" y="801"/>
                </a:lnTo>
                <a:lnTo>
                  <a:pt x="20480" y="764"/>
                </a:lnTo>
                <a:lnTo>
                  <a:pt x="20573" y="746"/>
                </a:lnTo>
                <a:close/>
                <a:moveTo>
                  <a:pt x="24409" y="932"/>
                </a:moveTo>
                <a:lnTo>
                  <a:pt x="24278" y="1155"/>
                </a:lnTo>
                <a:lnTo>
                  <a:pt x="24334" y="1043"/>
                </a:lnTo>
                <a:lnTo>
                  <a:pt x="24409" y="932"/>
                </a:lnTo>
                <a:close/>
                <a:moveTo>
                  <a:pt x="29175" y="652"/>
                </a:moveTo>
                <a:lnTo>
                  <a:pt x="29063" y="820"/>
                </a:lnTo>
                <a:lnTo>
                  <a:pt x="28952" y="969"/>
                </a:lnTo>
                <a:lnTo>
                  <a:pt x="28821" y="1099"/>
                </a:lnTo>
                <a:lnTo>
                  <a:pt x="28672" y="1211"/>
                </a:lnTo>
                <a:lnTo>
                  <a:pt x="28672" y="1118"/>
                </a:lnTo>
                <a:lnTo>
                  <a:pt x="28691" y="1025"/>
                </a:lnTo>
                <a:lnTo>
                  <a:pt x="28728" y="932"/>
                </a:lnTo>
                <a:lnTo>
                  <a:pt x="28803" y="857"/>
                </a:lnTo>
                <a:lnTo>
                  <a:pt x="28877" y="783"/>
                </a:lnTo>
                <a:lnTo>
                  <a:pt x="28970" y="727"/>
                </a:lnTo>
                <a:lnTo>
                  <a:pt x="29082" y="671"/>
                </a:lnTo>
                <a:lnTo>
                  <a:pt x="29175" y="652"/>
                </a:lnTo>
                <a:close/>
                <a:moveTo>
                  <a:pt x="82944" y="839"/>
                </a:moveTo>
                <a:lnTo>
                  <a:pt x="82665" y="1043"/>
                </a:lnTo>
                <a:lnTo>
                  <a:pt x="82367" y="1211"/>
                </a:lnTo>
                <a:lnTo>
                  <a:pt x="82478" y="1062"/>
                </a:lnTo>
                <a:lnTo>
                  <a:pt x="82609" y="950"/>
                </a:lnTo>
                <a:lnTo>
                  <a:pt x="82776" y="876"/>
                </a:lnTo>
                <a:lnTo>
                  <a:pt x="82944" y="839"/>
                </a:lnTo>
                <a:close/>
                <a:moveTo>
                  <a:pt x="80840" y="708"/>
                </a:moveTo>
                <a:lnTo>
                  <a:pt x="80747" y="857"/>
                </a:lnTo>
                <a:lnTo>
                  <a:pt x="80617" y="988"/>
                </a:lnTo>
                <a:lnTo>
                  <a:pt x="80486" y="1118"/>
                </a:lnTo>
                <a:lnTo>
                  <a:pt x="80356" y="1230"/>
                </a:lnTo>
                <a:lnTo>
                  <a:pt x="80375" y="1155"/>
                </a:lnTo>
                <a:lnTo>
                  <a:pt x="80412" y="1081"/>
                </a:lnTo>
                <a:lnTo>
                  <a:pt x="80524" y="932"/>
                </a:lnTo>
                <a:lnTo>
                  <a:pt x="80691" y="801"/>
                </a:lnTo>
                <a:lnTo>
                  <a:pt x="80840" y="708"/>
                </a:lnTo>
                <a:close/>
                <a:moveTo>
                  <a:pt x="39806" y="913"/>
                </a:moveTo>
                <a:lnTo>
                  <a:pt x="39657" y="1099"/>
                </a:lnTo>
                <a:lnTo>
                  <a:pt x="39471" y="1248"/>
                </a:lnTo>
                <a:lnTo>
                  <a:pt x="39620" y="1062"/>
                </a:lnTo>
                <a:lnTo>
                  <a:pt x="39806" y="913"/>
                </a:lnTo>
                <a:close/>
                <a:moveTo>
                  <a:pt x="88325" y="969"/>
                </a:moveTo>
                <a:lnTo>
                  <a:pt x="88380" y="988"/>
                </a:lnTo>
                <a:lnTo>
                  <a:pt x="88231" y="1137"/>
                </a:lnTo>
                <a:lnTo>
                  <a:pt x="88064" y="1267"/>
                </a:lnTo>
                <a:lnTo>
                  <a:pt x="88083" y="1211"/>
                </a:lnTo>
                <a:lnTo>
                  <a:pt x="88101" y="1137"/>
                </a:lnTo>
                <a:lnTo>
                  <a:pt x="88138" y="1081"/>
                </a:lnTo>
                <a:lnTo>
                  <a:pt x="88176" y="1025"/>
                </a:lnTo>
                <a:lnTo>
                  <a:pt x="88213" y="988"/>
                </a:lnTo>
                <a:lnTo>
                  <a:pt x="88269" y="969"/>
                </a:lnTo>
                <a:close/>
                <a:moveTo>
                  <a:pt x="22137" y="708"/>
                </a:moveTo>
                <a:lnTo>
                  <a:pt x="22137" y="727"/>
                </a:lnTo>
                <a:lnTo>
                  <a:pt x="22119" y="783"/>
                </a:lnTo>
                <a:lnTo>
                  <a:pt x="22081" y="857"/>
                </a:lnTo>
                <a:lnTo>
                  <a:pt x="21970" y="1025"/>
                </a:lnTo>
                <a:lnTo>
                  <a:pt x="21746" y="1285"/>
                </a:lnTo>
                <a:lnTo>
                  <a:pt x="21746" y="1230"/>
                </a:lnTo>
                <a:lnTo>
                  <a:pt x="21784" y="1137"/>
                </a:lnTo>
                <a:lnTo>
                  <a:pt x="21933" y="913"/>
                </a:lnTo>
                <a:lnTo>
                  <a:pt x="22063" y="746"/>
                </a:lnTo>
                <a:lnTo>
                  <a:pt x="22119" y="708"/>
                </a:lnTo>
                <a:close/>
                <a:moveTo>
                  <a:pt x="23180" y="746"/>
                </a:moveTo>
                <a:lnTo>
                  <a:pt x="23161" y="894"/>
                </a:lnTo>
                <a:lnTo>
                  <a:pt x="23143" y="1025"/>
                </a:lnTo>
                <a:lnTo>
                  <a:pt x="23087" y="1155"/>
                </a:lnTo>
                <a:lnTo>
                  <a:pt x="23031" y="1285"/>
                </a:lnTo>
                <a:lnTo>
                  <a:pt x="23012" y="1211"/>
                </a:lnTo>
                <a:lnTo>
                  <a:pt x="22994" y="1137"/>
                </a:lnTo>
                <a:lnTo>
                  <a:pt x="22994" y="1062"/>
                </a:lnTo>
                <a:lnTo>
                  <a:pt x="23012" y="988"/>
                </a:lnTo>
                <a:lnTo>
                  <a:pt x="23031" y="913"/>
                </a:lnTo>
                <a:lnTo>
                  <a:pt x="23068" y="857"/>
                </a:lnTo>
                <a:lnTo>
                  <a:pt x="23124" y="801"/>
                </a:lnTo>
                <a:lnTo>
                  <a:pt x="23180" y="746"/>
                </a:lnTo>
                <a:close/>
                <a:moveTo>
                  <a:pt x="34760" y="894"/>
                </a:moveTo>
                <a:lnTo>
                  <a:pt x="34853" y="913"/>
                </a:lnTo>
                <a:lnTo>
                  <a:pt x="34667" y="1099"/>
                </a:lnTo>
                <a:lnTo>
                  <a:pt x="34481" y="1285"/>
                </a:lnTo>
                <a:lnTo>
                  <a:pt x="34463" y="1211"/>
                </a:lnTo>
                <a:lnTo>
                  <a:pt x="34463" y="1137"/>
                </a:lnTo>
                <a:lnTo>
                  <a:pt x="34500" y="1062"/>
                </a:lnTo>
                <a:lnTo>
                  <a:pt x="34537" y="1006"/>
                </a:lnTo>
                <a:lnTo>
                  <a:pt x="34611" y="932"/>
                </a:lnTo>
                <a:lnTo>
                  <a:pt x="34686" y="894"/>
                </a:lnTo>
                <a:close/>
                <a:moveTo>
                  <a:pt x="70712" y="913"/>
                </a:moveTo>
                <a:lnTo>
                  <a:pt x="70656" y="1025"/>
                </a:lnTo>
                <a:lnTo>
                  <a:pt x="70582" y="1137"/>
                </a:lnTo>
                <a:lnTo>
                  <a:pt x="70488" y="1211"/>
                </a:lnTo>
                <a:lnTo>
                  <a:pt x="70395" y="1285"/>
                </a:lnTo>
                <a:lnTo>
                  <a:pt x="70451" y="1192"/>
                </a:lnTo>
                <a:lnTo>
                  <a:pt x="70526" y="1081"/>
                </a:lnTo>
                <a:lnTo>
                  <a:pt x="70619" y="1006"/>
                </a:lnTo>
                <a:lnTo>
                  <a:pt x="70712" y="913"/>
                </a:lnTo>
                <a:close/>
                <a:moveTo>
                  <a:pt x="57400" y="913"/>
                </a:moveTo>
                <a:lnTo>
                  <a:pt x="57661" y="950"/>
                </a:lnTo>
                <a:lnTo>
                  <a:pt x="57549" y="1043"/>
                </a:lnTo>
                <a:lnTo>
                  <a:pt x="57437" y="1137"/>
                </a:lnTo>
                <a:lnTo>
                  <a:pt x="57195" y="1304"/>
                </a:lnTo>
                <a:lnTo>
                  <a:pt x="57195" y="1192"/>
                </a:lnTo>
                <a:lnTo>
                  <a:pt x="57232" y="1062"/>
                </a:lnTo>
                <a:lnTo>
                  <a:pt x="57270" y="1006"/>
                </a:lnTo>
                <a:lnTo>
                  <a:pt x="57307" y="969"/>
                </a:lnTo>
                <a:lnTo>
                  <a:pt x="57344" y="932"/>
                </a:lnTo>
                <a:lnTo>
                  <a:pt x="57400" y="913"/>
                </a:lnTo>
                <a:close/>
                <a:moveTo>
                  <a:pt x="76800" y="876"/>
                </a:moveTo>
                <a:lnTo>
                  <a:pt x="76893" y="894"/>
                </a:lnTo>
                <a:lnTo>
                  <a:pt x="76986" y="950"/>
                </a:lnTo>
                <a:lnTo>
                  <a:pt x="76726" y="1137"/>
                </a:lnTo>
                <a:lnTo>
                  <a:pt x="76446" y="1304"/>
                </a:lnTo>
                <a:lnTo>
                  <a:pt x="76446" y="1211"/>
                </a:lnTo>
                <a:lnTo>
                  <a:pt x="76483" y="1099"/>
                </a:lnTo>
                <a:lnTo>
                  <a:pt x="76539" y="1006"/>
                </a:lnTo>
                <a:lnTo>
                  <a:pt x="76614" y="950"/>
                </a:lnTo>
                <a:lnTo>
                  <a:pt x="76707" y="894"/>
                </a:lnTo>
                <a:lnTo>
                  <a:pt x="76800" y="876"/>
                </a:lnTo>
                <a:close/>
                <a:moveTo>
                  <a:pt x="30627" y="932"/>
                </a:moveTo>
                <a:lnTo>
                  <a:pt x="30515" y="1043"/>
                </a:lnTo>
                <a:lnTo>
                  <a:pt x="30404" y="1155"/>
                </a:lnTo>
                <a:lnTo>
                  <a:pt x="30273" y="1248"/>
                </a:lnTo>
                <a:lnTo>
                  <a:pt x="30143" y="1323"/>
                </a:lnTo>
                <a:lnTo>
                  <a:pt x="30143" y="1323"/>
                </a:lnTo>
                <a:lnTo>
                  <a:pt x="30218" y="1192"/>
                </a:lnTo>
                <a:lnTo>
                  <a:pt x="30329" y="1081"/>
                </a:lnTo>
                <a:lnTo>
                  <a:pt x="30478" y="988"/>
                </a:lnTo>
                <a:lnTo>
                  <a:pt x="30553" y="950"/>
                </a:lnTo>
                <a:lnTo>
                  <a:pt x="30627" y="932"/>
                </a:lnTo>
                <a:close/>
                <a:moveTo>
                  <a:pt x="63805" y="1006"/>
                </a:moveTo>
                <a:lnTo>
                  <a:pt x="63823" y="1025"/>
                </a:lnTo>
                <a:lnTo>
                  <a:pt x="63823" y="1062"/>
                </a:lnTo>
                <a:lnTo>
                  <a:pt x="63749" y="1192"/>
                </a:lnTo>
                <a:lnTo>
                  <a:pt x="63693" y="1267"/>
                </a:lnTo>
                <a:lnTo>
                  <a:pt x="63656" y="1323"/>
                </a:lnTo>
                <a:lnTo>
                  <a:pt x="63618" y="1323"/>
                </a:lnTo>
                <a:lnTo>
                  <a:pt x="63618" y="1285"/>
                </a:lnTo>
                <a:lnTo>
                  <a:pt x="63637" y="1211"/>
                </a:lnTo>
                <a:lnTo>
                  <a:pt x="63674" y="1137"/>
                </a:lnTo>
                <a:lnTo>
                  <a:pt x="63730" y="1062"/>
                </a:lnTo>
                <a:lnTo>
                  <a:pt x="63786" y="1006"/>
                </a:lnTo>
                <a:close/>
                <a:moveTo>
                  <a:pt x="65759" y="1006"/>
                </a:moveTo>
                <a:lnTo>
                  <a:pt x="65834" y="1025"/>
                </a:lnTo>
                <a:lnTo>
                  <a:pt x="65648" y="1174"/>
                </a:lnTo>
                <a:lnTo>
                  <a:pt x="65462" y="1323"/>
                </a:lnTo>
                <a:lnTo>
                  <a:pt x="65480" y="1248"/>
                </a:lnTo>
                <a:lnTo>
                  <a:pt x="65499" y="1192"/>
                </a:lnTo>
                <a:lnTo>
                  <a:pt x="65536" y="1137"/>
                </a:lnTo>
                <a:lnTo>
                  <a:pt x="65592" y="1081"/>
                </a:lnTo>
                <a:lnTo>
                  <a:pt x="65648" y="1043"/>
                </a:lnTo>
                <a:lnTo>
                  <a:pt x="65704" y="1025"/>
                </a:lnTo>
                <a:lnTo>
                  <a:pt x="65759" y="1006"/>
                </a:lnTo>
                <a:close/>
                <a:moveTo>
                  <a:pt x="75068" y="783"/>
                </a:moveTo>
                <a:lnTo>
                  <a:pt x="75143" y="801"/>
                </a:lnTo>
                <a:lnTo>
                  <a:pt x="75180" y="820"/>
                </a:lnTo>
                <a:lnTo>
                  <a:pt x="75199" y="876"/>
                </a:lnTo>
                <a:lnTo>
                  <a:pt x="75199" y="950"/>
                </a:lnTo>
                <a:lnTo>
                  <a:pt x="75180" y="1006"/>
                </a:lnTo>
                <a:lnTo>
                  <a:pt x="75143" y="1062"/>
                </a:lnTo>
                <a:lnTo>
                  <a:pt x="75031" y="1155"/>
                </a:lnTo>
                <a:lnTo>
                  <a:pt x="74771" y="1323"/>
                </a:lnTo>
                <a:lnTo>
                  <a:pt x="74715" y="1211"/>
                </a:lnTo>
                <a:lnTo>
                  <a:pt x="74715" y="1099"/>
                </a:lnTo>
                <a:lnTo>
                  <a:pt x="74752" y="988"/>
                </a:lnTo>
                <a:lnTo>
                  <a:pt x="74826" y="894"/>
                </a:lnTo>
                <a:lnTo>
                  <a:pt x="74882" y="839"/>
                </a:lnTo>
                <a:lnTo>
                  <a:pt x="74938" y="801"/>
                </a:lnTo>
                <a:lnTo>
                  <a:pt x="75013" y="783"/>
                </a:lnTo>
                <a:close/>
                <a:moveTo>
                  <a:pt x="25917" y="783"/>
                </a:moveTo>
                <a:lnTo>
                  <a:pt x="25842" y="969"/>
                </a:lnTo>
                <a:lnTo>
                  <a:pt x="25731" y="1118"/>
                </a:lnTo>
                <a:lnTo>
                  <a:pt x="25600" y="1267"/>
                </a:lnTo>
                <a:lnTo>
                  <a:pt x="25433" y="1379"/>
                </a:lnTo>
                <a:lnTo>
                  <a:pt x="25451" y="1285"/>
                </a:lnTo>
                <a:lnTo>
                  <a:pt x="25489" y="1174"/>
                </a:lnTo>
                <a:lnTo>
                  <a:pt x="25526" y="1099"/>
                </a:lnTo>
                <a:lnTo>
                  <a:pt x="25600" y="1006"/>
                </a:lnTo>
                <a:lnTo>
                  <a:pt x="25656" y="932"/>
                </a:lnTo>
                <a:lnTo>
                  <a:pt x="25749" y="876"/>
                </a:lnTo>
                <a:lnTo>
                  <a:pt x="25824" y="820"/>
                </a:lnTo>
                <a:lnTo>
                  <a:pt x="25917" y="783"/>
                </a:lnTo>
                <a:close/>
                <a:moveTo>
                  <a:pt x="52541" y="988"/>
                </a:moveTo>
                <a:lnTo>
                  <a:pt x="52373" y="1192"/>
                </a:lnTo>
                <a:lnTo>
                  <a:pt x="52187" y="1379"/>
                </a:lnTo>
                <a:lnTo>
                  <a:pt x="52206" y="1323"/>
                </a:lnTo>
                <a:lnTo>
                  <a:pt x="52224" y="1267"/>
                </a:lnTo>
                <a:lnTo>
                  <a:pt x="52299" y="1155"/>
                </a:lnTo>
                <a:lnTo>
                  <a:pt x="52410" y="1043"/>
                </a:lnTo>
                <a:lnTo>
                  <a:pt x="52541" y="988"/>
                </a:lnTo>
                <a:close/>
                <a:moveTo>
                  <a:pt x="54347" y="1025"/>
                </a:moveTo>
                <a:lnTo>
                  <a:pt x="54216" y="1137"/>
                </a:lnTo>
                <a:lnTo>
                  <a:pt x="54086" y="1230"/>
                </a:lnTo>
                <a:lnTo>
                  <a:pt x="53956" y="1323"/>
                </a:lnTo>
                <a:lnTo>
                  <a:pt x="53825" y="1397"/>
                </a:lnTo>
                <a:lnTo>
                  <a:pt x="53844" y="1323"/>
                </a:lnTo>
                <a:lnTo>
                  <a:pt x="53881" y="1267"/>
                </a:lnTo>
                <a:lnTo>
                  <a:pt x="53937" y="1211"/>
                </a:lnTo>
                <a:lnTo>
                  <a:pt x="54011" y="1155"/>
                </a:lnTo>
                <a:lnTo>
                  <a:pt x="54179" y="1062"/>
                </a:lnTo>
                <a:lnTo>
                  <a:pt x="54347" y="1025"/>
                </a:lnTo>
                <a:close/>
                <a:moveTo>
                  <a:pt x="41630" y="969"/>
                </a:moveTo>
                <a:lnTo>
                  <a:pt x="41537" y="1099"/>
                </a:lnTo>
                <a:lnTo>
                  <a:pt x="41426" y="1230"/>
                </a:lnTo>
                <a:lnTo>
                  <a:pt x="41295" y="1341"/>
                </a:lnTo>
                <a:lnTo>
                  <a:pt x="41146" y="1434"/>
                </a:lnTo>
                <a:lnTo>
                  <a:pt x="41109" y="1360"/>
                </a:lnTo>
                <a:lnTo>
                  <a:pt x="41091" y="1267"/>
                </a:lnTo>
                <a:lnTo>
                  <a:pt x="41128" y="1192"/>
                </a:lnTo>
                <a:lnTo>
                  <a:pt x="41202" y="1118"/>
                </a:lnTo>
                <a:lnTo>
                  <a:pt x="41295" y="1043"/>
                </a:lnTo>
                <a:lnTo>
                  <a:pt x="41407" y="988"/>
                </a:lnTo>
                <a:lnTo>
                  <a:pt x="41519" y="969"/>
                </a:lnTo>
                <a:close/>
                <a:moveTo>
                  <a:pt x="71959" y="969"/>
                </a:moveTo>
                <a:lnTo>
                  <a:pt x="71903" y="1099"/>
                </a:lnTo>
                <a:lnTo>
                  <a:pt x="71829" y="1230"/>
                </a:lnTo>
                <a:lnTo>
                  <a:pt x="71736" y="1323"/>
                </a:lnTo>
                <a:lnTo>
                  <a:pt x="71624" y="1434"/>
                </a:lnTo>
                <a:lnTo>
                  <a:pt x="71606" y="1341"/>
                </a:lnTo>
                <a:lnTo>
                  <a:pt x="71624" y="1267"/>
                </a:lnTo>
                <a:lnTo>
                  <a:pt x="71643" y="1192"/>
                </a:lnTo>
                <a:lnTo>
                  <a:pt x="71680" y="1118"/>
                </a:lnTo>
                <a:lnTo>
                  <a:pt x="71736" y="1062"/>
                </a:lnTo>
                <a:lnTo>
                  <a:pt x="71810" y="1025"/>
                </a:lnTo>
                <a:lnTo>
                  <a:pt x="71885" y="988"/>
                </a:lnTo>
                <a:lnTo>
                  <a:pt x="71959" y="969"/>
                </a:lnTo>
                <a:close/>
                <a:moveTo>
                  <a:pt x="67510" y="969"/>
                </a:moveTo>
                <a:lnTo>
                  <a:pt x="67398" y="1099"/>
                </a:lnTo>
                <a:lnTo>
                  <a:pt x="67268" y="1230"/>
                </a:lnTo>
                <a:lnTo>
                  <a:pt x="67137" y="1341"/>
                </a:lnTo>
                <a:lnTo>
                  <a:pt x="66988" y="1453"/>
                </a:lnTo>
                <a:lnTo>
                  <a:pt x="67063" y="1323"/>
                </a:lnTo>
                <a:lnTo>
                  <a:pt x="67156" y="1192"/>
                </a:lnTo>
                <a:lnTo>
                  <a:pt x="67230" y="1118"/>
                </a:lnTo>
                <a:lnTo>
                  <a:pt x="67323" y="1062"/>
                </a:lnTo>
                <a:lnTo>
                  <a:pt x="67416" y="1006"/>
                </a:lnTo>
                <a:lnTo>
                  <a:pt x="67510" y="969"/>
                </a:lnTo>
                <a:close/>
                <a:moveTo>
                  <a:pt x="55817" y="932"/>
                </a:moveTo>
                <a:lnTo>
                  <a:pt x="55873" y="950"/>
                </a:lnTo>
                <a:lnTo>
                  <a:pt x="55892" y="988"/>
                </a:lnTo>
                <a:lnTo>
                  <a:pt x="55892" y="1025"/>
                </a:lnTo>
                <a:lnTo>
                  <a:pt x="55892" y="1062"/>
                </a:lnTo>
                <a:lnTo>
                  <a:pt x="55873" y="1099"/>
                </a:lnTo>
                <a:lnTo>
                  <a:pt x="55799" y="1174"/>
                </a:lnTo>
                <a:lnTo>
                  <a:pt x="55706" y="1267"/>
                </a:lnTo>
                <a:lnTo>
                  <a:pt x="55482" y="1416"/>
                </a:lnTo>
                <a:lnTo>
                  <a:pt x="55352" y="1490"/>
                </a:lnTo>
                <a:lnTo>
                  <a:pt x="55352" y="1416"/>
                </a:lnTo>
                <a:lnTo>
                  <a:pt x="55371" y="1323"/>
                </a:lnTo>
                <a:lnTo>
                  <a:pt x="55389" y="1267"/>
                </a:lnTo>
                <a:lnTo>
                  <a:pt x="55445" y="1192"/>
                </a:lnTo>
                <a:lnTo>
                  <a:pt x="55520" y="1118"/>
                </a:lnTo>
                <a:lnTo>
                  <a:pt x="55631" y="1006"/>
                </a:lnTo>
                <a:lnTo>
                  <a:pt x="55706" y="969"/>
                </a:lnTo>
                <a:lnTo>
                  <a:pt x="55762" y="932"/>
                </a:lnTo>
                <a:close/>
                <a:moveTo>
                  <a:pt x="69334" y="932"/>
                </a:moveTo>
                <a:lnTo>
                  <a:pt x="69353" y="950"/>
                </a:lnTo>
                <a:lnTo>
                  <a:pt x="69353" y="969"/>
                </a:lnTo>
                <a:lnTo>
                  <a:pt x="69334" y="1006"/>
                </a:lnTo>
                <a:lnTo>
                  <a:pt x="69297" y="1081"/>
                </a:lnTo>
                <a:lnTo>
                  <a:pt x="69111" y="1248"/>
                </a:lnTo>
                <a:lnTo>
                  <a:pt x="68906" y="1397"/>
                </a:lnTo>
                <a:lnTo>
                  <a:pt x="68776" y="1490"/>
                </a:lnTo>
                <a:lnTo>
                  <a:pt x="68831" y="1379"/>
                </a:lnTo>
                <a:lnTo>
                  <a:pt x="68887" y="1285"/>
                </a:lnTo>
                <a:lnTo>
                  <a:pt x="68962" y="1192"/>
                </a:lnTo>
                <a:lnTo>
                  <a:pt x="69036" y="1118"/>
                </a:lnTo>
                <a:lnTo>
                  <a:pt x="69185" y="1006"/>
                </a:lnTo>
                <a:lnTo>
                  <a:pt x="69297" y="950"/>
                </a:lnTo>
                <a:lnTo>
                  <a:pt x="69334" y="932"/>
                </a:lnTo>
                <a:close/>
                <a:moveTo>
                  <a:pt x="73095" y="1174"/>
                </a:moveTo>
                <a:lnTo>
                  <a:pt x="72946" y="1341"/>
                </a:lnTo>
                <a:lnTo>
                  <a:pt x="72797" y="1490"/>
                </a:lnTo>
                <a:lnTo>
                  <a:pt x="72760" y="1379"/>
                </a:lnTo>
                <a:lnTo>
                  <a:pt x="72741" y="1304"/>
                </a:lnTo>
                <a:lnTo>
                  <a:pt x="72741" y="1248"/>
                </a:lnTo>
                <a:lnTo>
                  <a:pt x="72778" y="1211"/>
                </a:lnTo>
                <a:lnTo>
                  <a:pt x="72834" y="1174"/>
                </a:lnTo>
                <a:close/>
                <a:moveTo>
                  <a:pt x="79332" y="988"/>
                </a:moveTo>
                <a:lnTo>
                  <a:pt x="79183" y="1137"/>
                </a:lnTo>
                <a:lnTo>
                  <a:pt x="79016" y="1267"/>
                </a:lnTo>
                <a:lnTo>
                  <a:pt x="78848" y="1379"/>
                </a:lnTo>
                <a:lnTo>
                  <a:pt x="78662" y="1490"/>
                </a:lnTo>
                <a:lnTo>
                  <a:pt x="78718" y="1379"/>
                </a:lnTo>
                <a:lnTo>
                  <a:pt x="78773" y="1304"/>
                </a:lnTo>
                <a:lnTo>
                  <a:pt x="78848" y="1230"/>
                </a:lnTo>
                <a:lnTo>
                  <a:pt x="78941" y="1155"/>
                </a:lnTo>
                <a:lnTo>
                  <a:pt x="79016" y="1099"/>
                </a:lnTo>
                <a:lnTo>
                  <a:pt x="79127" y="1043"/>
                </a:lnTo>
                <a:lnTo>
                  <a:pt x="79220" y="1006"/>
                </a:lnTo>
                <a:lnTo>
                  <a:pt x="79332" y="988"/>
                </a:lnTo>
                <a:close/>
                <a:moveTo>
                  <a:pt x="46229" y="1006"/>
                </a:moveTo>
                <a:lnTo>
                  <a:pt x="46155" y="1155"/>
                </a:lnTo>
                <a:lnTo>
                  <a:pt x="46062" y="1304"/>
                </a:lnTo>
                <a:lnTo>
                  <a:pt x="45950" y="1416"/>
                </a:lnTo>
                <a:lnTo>
                  <a:pt x="45820" y="1527"/>
                </a:lnTo>
                <a:lnTo>
                  <a:pt x="45801" y="1397"/>
                </a:lnTo>
                <a:lnTo>
                  <a:pt x="45820" y="1323"/>
                </a:lnTo>
                <a:lnTo>
                  <a:pt x="45857" y="1267"/>
                </a:lnTo>
                <a:lnTo>
                  <a:pt x="45968" y="1155"/>
                </a:lnTo>
                <a:lnTo>
                  <a:pt x="46099" y="1081"/>
                </a:lnTo>
                <a:lnTo>
                  <a:pt x="46229" y="1006"/>
                </a:lnTo>
                <a:close/>
                <a:moveTo>
                  <a:pt x="50995" y="1341"/>
                </a:moveTo>
                <a:lnTo>
                  <a:pt x="50884" y="1453"/>
                </a:lnTo>
                <a:lnTo>
                  <a:pt x="50791" y="1546"/>
                </a:lnTo>
                <a:lnTo>
                  <a:pt x="50809" y="1490"/>
                </a:lnTo>
                <a:lnTo>
                  <a:pt x="50846" y="1453"/>
                </a:lnTo>
                <a:lnTo>
                  <a:pt x="50995" y="1341"/>
                </a:lnTo>
                <a:close/>
                <a:moveTo>
                  <a:pt x="25712" y="1751"/>
                </a:moveTo>
                <a:lnTo>
                  <a:pt x="25786" y="1770"/>
                </a:lnTo>
                <a:lnTo>
                  <a:pt x="25786" y="1751"/>
                </a:lnTo>
                <a:close/>
                <a:moveTo>
                  <a:pt x="1043" y="1956"/>
                </a:moveTo>
                <a:lnTo>
                  <a:pt x="969" y="2030"/>
                </a:lnTo>
                <a:lnTo>
                  <a:pt x="876" y="2067"/>
                </a:lnTo>
                <a:lnTo>
                  <a:pt x="782" y="2123"/>
                </a:lnTo>
                <a:lnTo>
                  <a:pt x="689" y="2142"/>
                </a:lnTo>
                <a:lnTo>
                  <a:pt x="745" y="2067"/>
                </a:lnTo>
                <a:lnTo>
                  <a:pt x="838" y="1993"/>
                </a:lnTo>
                <a:lnTo>
                  <a:pt x="950" y="1974"/>
                </a:lnTo>
                <a:lnTo>
                  <a:pt x="1043" y="1956"/>
                </a:lnTo>
                <a:close/>
                <a:moveTo>
                  <a:pt x="92085" y="2142"/>
                </a:moveTo>
                <a:lnTo>
                  <a:pt x="92067" y="2198"/>
                </a:lnTo>
                <a:lnTo>
                  <a:pt x="92030" y="2254"/>
                </a:lnTo>
                <a:lnTo>
                  <a:pt x="91992" y="2309"/>
                </a:lnTo>
                <a:lnTo>
                  <a:pt x="91936" y="2347"/>
                </a:lnTo>
                <a:lnTo>
                  <a:pt x="91806" y="2403"/>
                </a:lnTo>
                <a:lnTo>
                  <a:pt x="91676" y="2403"/>
                </a:lnTo>
                <a:lnTo>
                  <a:pt x="91769" y="2309"/>
                </a:lnTo>
                <a:lnTo>
                  <a:pt x="91862" y="2235"/>
                </a:lnTo>
                <a:lnTo>
                  <a:pt x="91974" y="2179"/>
                </a:lnTo>
                <a:lnTo>
                  <a:pt x="92085" y="2142"/>
                </a:lnTo>
                <a:close/>
                <a:moveTo>
                  <a:pt x="92123" y="6759"/>
                </a:moveTo>
                <a:lnTo>
                  <a:pt x="92067" y="6796"/>
                </a:lnTo>
                <a:lnTo>
                  <a:pt x="91992" y="6834"/>
                </a:lnTo>
                <a:lnTo>
                  <a:pt x="91918" y="6852"/>
                </a:lnTo>
                <a:lnTo>
                  <a:pt x="91843" y="6871"/>
                </a:lnTo>
                <a:lnTo>
                  <a:pt x="91992" y="6815"/>
                </a:lnTo>
                <a:lnTo>
                  <a:pt x="92123" y="6759"/>
                </a:lnTo>
                <a:close/>
                <a:moveTo>
                  <a:pt x="91955" y="9850"/>
                </a:moveTo>
                <a:lnTo>
                  <a:pt x="91992" y="9868"/>
                </a:lnTo>
                <a:lnTo>
                  <a:pt x="91992" y="9906"/>
                </a:lnTo>
                <a:lnTo>
                  <a:pt x="91955" y="9924"/>
                </a:lnTo>
                <a:lnTo>
                  <a:pt x="91899" y="9961"/>
                </a:lnTo>
                <a:lnTo>
                  <a:pt x="91750" y="9999"/>
                </a:lnTo>
                <a:lnTo>
                  <a:pt x="91639" y="10017"/>
                </a:lnTo>
                <a:lnTo>
                  <a:pt x="91694" y="9943"/>
                </a:lnTo>
                <a:lnTo>
                  <a:pt x="91788" y="9906"/>
                </a:lnTo>
                <a:lnTo>
                  <a:pt x="91862" y="9868"/>
                </a:lnTo>
                <a:lnTo>
                  <a:pt x="91955" y="9850"/>
                </a:lnTo>
                <a:close/>
                <a:moveTo>
                  <a:pt x="1304" y="10297"/>
                </a:moveTo>
                <a:lnTo>
                  <a:pt x="1341" y="10315"/>
                </a:lnTo>
                <a:lnTo>
                  <a:pt x="1378" y="10315"/>
                </a:lnTo>
                <a:lnTo>
                  <a:pt x="1378" y="10352"/>
                </a:lnTo>
                <a:lnTo>
                  <a:pt x="1378" y="10371"/>
                </a:lnTo>
                <a:lnTo>
                  <a:pt x="1322" y="10446"/>
                </a:lnTo>
                <a:lnTo>
                  <a:pt x="1229" y="10539"/>
                </a:lnTo>
                <a:lnTo>
                  <a:pt x="1118" y="10650"/>
                </a:lnTo>
                <a:lnTo>
                  <a:pt x="1006" y="10743"/>
                </a:lnTo>
                <a:lnTo>
                  <a:pt x="894" y="10799"/>
                </a:lnTo>
                <a:lnTo>
                  <a:pt x="838" y="10818"/>
                </a:lnTo>
                <a:lnTo>
                  <a:pt x="782" y="10818"/>
                </a:lnTo>
                <a:lnTo>
                  <a:pt x="745" y="10799"/>
                </a:lnTo>
                <a:lnTo>
                  <a:pt x="727" y="10781"/>
                </a:lnTo>
                <a:lnTo>
                  <a:pt x="708" y="10725"/>
                </a:lnTo>
                <a:lnTo>
                  <a:pt x="727" y="10650"/>
                </a:lnTo>
                <a:lnTo>
                  <a:pt x="727" y="10594"/>
                </a:lnTo>
                <a:lnTo>
                  <a:pt x="764" y="10539"/>
                </a:lnTo>
                <a:lnTo>
                  <a:pt x="838" y="10464"/>
                </a:lnTo>
                <a:lnTo>
                  <a:pt x="969" y="10390"/>
                </a:lnTo>
                <a:lnTo>
                  <a:pt x="1080" y="10334"/>
                </a:lnTo>
                <a:lnTo>
                  <a:pt x="1211" y="10297"/>
                </a:lnTo>
                <a:close/>
                <a:moveTo>
                  <a:pt x="91639" y="11637"/>
                </a:moveTo>
                <a:lnTo>
                  <a:pt x="91583" y="11693"/>
                </a:lnTo>
                <a:lnTo>
                  <a:pt x="91527" y="11674"/>
                </a:lnTo>
                <a:lnTo>
                  <a:pt x="91639" y="11637"/>
                </a:lnTo>
                <a:close/>
                <a:moveTo>
                  <a:pt x="1099" y="12438"/>
                </a:moveTo>
                <a:lnTo>
                  <a:pt x="1211" y="12456"/>
                </a:lnTo>
                <a:lnTo>
                  <a:pt x="1341" y="12475"/>
                </a:lnTo>
                <a:lnTo>
                  <a:pt x="1434" y="12512"/>
                </a:lnTo>
                <a:lnTo>
                  <a:pt x="1304" y="12680"/>
                </a:lnTo>
                <a:lnTo>
                  <a:pt x="1155" y="12829"/>
                </a:lnTo>
                <a:lnTo>
                  <a:pt x="1006" y="12922"/>
                </a:lnTo>
                <a:lnTo>
                  <a:pt x="913" y="12959"/>
                </a:lnTo>
                <a:lnTo>
                  <a:pt x="857" y="12978"/>
                </a:lnTo>
                <a:lnTo>
                  <a:pt x="782" y="12978"/>
                </a:lnTo>
                <a:lnTo>
                  <a:pt x="727" y="12940"/>
                </a:lnTo>
                <a:lnTo>
                  <a:pt x="708" y="12866"/>
                </a:lnTo>
                <a:lnTo>
                  <a:pt x="689" y="12736"/>
                </a:lnTo>
                <a:lnTo>
                  <a:pt x="689" y="12680"/>
                </a:lnTo>
                <a:lnTo>
                  <a:pt x="708" y="12642"/>
                </a:lnTo>
                <a:lnTo>
                  <a:pt x="764" y="12549"/>
                </a:lnTo>
                <a:lnTo>
                  <a:pt x="857" y="12494"/>
                </a:lnTo>
                <a:lnTo>
                  <a:pt x="969" y="12456"/>
                </a:lnTo>
                <a:lnTo>
                  <a:pt x="1099" y="12438"/>
                </a:lnTo>
                <a:close/>
                <a:moveTo>
                  <a:pt x="91750" y="13201"/>
                </a:moveTo>
                <a:lnTo>
                  <a:pt x="91713" y="13275"/>
                </a:lnTo>
                <a:lnTo>
                  <a:pt x="91657" y="13331"/>
                </a:lnTo>
                <a:lnTo>
                  <a:pt x="91583" y="13387"/>
                </a:lnTo>
                <a:lnTo>
                  <a:pt x="91508" y="13406"/>
                </a:lnTo>
                <a:lnTo>
                  <a:pt x="91508" y="13406"/>
                </a:lnTo>
                <a:lnTo>
                  <a:pt x="91750" y="13201"/>
                </a:lnTo>
                <a:close/>
                <a:moveTo>
                  <a:pt x="1024" y="14355"/>
                </a:moveTo>
                <a:lnTo>
                  <a:pt x="1118" y="14374"/>
                </a:lnTo>
                <a:lnTo>
                  <a:pt x="820" y="14560"/>
                </a:lnTo>
                <a:lnTo>
                  <a:pt x="540" y="14709"/>
                </a:lnTo>
                <a:lnTo>
                  <a:pt x="540" y="14709"/>
                </a:lnTo>
                <a:lnTo>
                  <a:pt x="559" y="14635"/>
                </a:lnTo>
                <a:lnTo>
                  <a:pt x="615" y="14560"/>
                </a:lnTo>
                <a:lnTo>
                  <a:pt x="671" y="14486"/>
                </a:lnTo>
                <a:lnTo>
                  <a:pt x="764" y="14448"/>
                </a:lnTo>
                <a:lnTo>
                  <a:pt x="838" y="14393"/>
                </a:lnTo>
                <a:lnTo>
                  <a:pt x="931" y="14374"/>
                </a:lnTo>
                <a:lnTo>
                  <a:pt x="1024" y="14355"/>
                </a:lnTo>
                <a:close/>
                <a:moveTo>
                  <a:pt x="92104" y="14784"/>
                </a:moveTo>
                <a:lnTo>
                  <a:pt x="92067" y="14839"/>
                </a:lnTo>
                <a:lnTo>
                  <a:pt x="92030" y="14895"/>
                </a:lnTo>
                <a:lnTo>
                  <a:pt x="91918" y="14988"/>
                </a:lnTo>
                <a:lnTo>
                  <a:pt x="91769" y="15063"/>
                </a:lnTo>
                <a:lnTo>
                  <a:pt x="91620" y="15081"/>
                </a:lnTo>
                <a:lnTo>
                  <a:pt x="91620" y="15081"/>
                </a:lnTo>
                <a:lnTo>
                  <a:pt x="91862" y="14914"/>
                </a:lnTo>
                <a:lnTo>
                  <a:pt x="92104" y="14784"/>
                </a:lnTo>
                <a:close/>
                <a:moveTo>
                  <a:pt x="1173" y="15901"/>
                </a:moveTo>
                <a:lnTo>
                  <a:pt x="950" y="16087"/>
                </a:lnTo>
                <a:lnTo>
                  <a:pt x="727" y="16236"/>
                </a:lnTo>
                <a:lnTo>
                  <a:pt x="727" y="16143"/>
                </a:lnTo>
                <a:lnTo>
                  <a:pt x="764" y="16068"/>
                </a:lnTo>
                <a:lnTo>
                  <a:pt x="801" y="16012"/>
                </a:lnTo>
                <a:lnTo>
                  <a:pt x="876" y="15956"/>
                </a:lnTo>
                <a:lnTo>
                  <a:pt x="931" y="15938"/>
                </a:lnTo>
                <a:lnTo>
                  <a:pt x="1006" y="15901"/>
                </a:lnTo>
                <a:close/>
                <a:moveTo>
                  <a:pt x="92141" y="16366"/>
                </a:moveTo>
                <a:lnTo>
                  <a:pt x="92067" y="16459"/>
                </a:lnTo>
                <a:lnTo>
                  <a:pt x="91955" y="16515"/>
                </a:lnTo>
                <a:lnTo>
                  <a:pt x="91843" y="16552"/>
                </a:lnTo>
                <a:lnTo>
                  <a:pt x="91732" y="16552"/>
                </a:lnTo>
                <a:lnTo>
                  <a:pt x="91936" y="16459"/>
                </a:lnTo>
                <a:lnTo>
                  <a:pt x="92141" y="16366"/>
                </a:lnTo>
                <a:close/>
                <a:moveTo>
                  <a:pt x="876" y="17688"/>
                </a:moveTo>
                <a:lnTo>
                  <a:pt x="969" y="17725"/>
                </a:lnTo>
                <a:lnTo>
                  <a:pt x="801" y="17781"/>
                </a:lnTo>
                <a:lnTo>
                  <a:pt x="633" y="17818"/>
                </a:lnTo>
                <a:lnTo>
                  <a:pt x="633" y="17818"/>
                </a:lnTo>
                <a:lnTo>
                  <a:pt x="652" y="17762"/>
                </a:lnTo>
                <a:lnTo>
                  <a:pt x="689" y="17725"/>
                </a:lnTo>
                <a:lnTo>
                  <a:pt x="727" y="17707"/>
                </a:lnTo>
                <a:lnTo>
                  <a:pt x="764" y="17688"/>
                </a:lnTo>
                <a:close/>
                <a:moveTo>
                  <a:pt x="91992" y="17930"/>
                </a:moveTo>
                <a:lnTo>
                  <a:pt x="91899" y="17986"/>
                </a:lnTo>
                <a:lnTo>
                  <a:pt x="91806" y="18023"/>
                </a:lnTo>
                <a:lnTo>
                  <a:pt x="91694" y="18042"/>
                </a:lnTo>
                <a:lnTo>
                  <a:pt x="91583" y="18042"/>
                </a:lnTo>
                <a:lnTo>
                  <a:pt x="91788" y="17967"/>
                </a:lnTo>
                <a:lnTo>
                  <a:pt x="91992" y="17930"/>
                </a:lnTo>
                <a:close/>
                <a:moveTo>
                  <a:pt x="91955" y="19475"/>
                </a:moveTo>
                <a:lnTo>
                  <a:pt x="91881" y="19568"/>
                </a:lnTo>
                <a:lnTo>
                  <a:pt x="91806" y="19643"/>
                </a:lnTo>
                <a:lnTo>
                  <a:pt x="91694" y="19699"/>
                </a:lnTo>
                <a:lnTo>
                  <a:pt x="91583" y="19736"/>
                </a:lnTo>
                <a:lnTo>
                  <a:pt x="91359" y="19736"/>
                </a:lnTo>
                <a:lnTo>
                  <a:pt x="91248" y="19699"/>
                </a:lnTo>
                <a:lnTo>
                  <a:pt x="91136" y="19661"/>
                </a:lnTo>
                <a:lnTo>
                  <a:pt x="91229" y="19606"/>
                </a:lnTo>
                <a:lnTo>
                  <a:pt x="91341" y="19550"/>
                </a:lnTo>
                <a:lnTo>
                  <a:pt x="91527" y="19494"/>
                </a:lnTo>
                <a:lnTo>
                  <a:pt x="91750" y="19475"/>
                </a:lnTo>
                <a:close/>
                <a:moveTo>
                  <a:pt x="91769" y="20555"/>
                </a:moveTo>
                <a:lnTo>
                  <a:pt x="91676" y="20611"/>
                </a:lnTo>
                <a:lnTo>
                  <a:pt x="91564" y="20648"/>
                </a:lnTo>
                <a:lnTo>
                  <a:pt x="91564" y="20648"/>
                </a:lnTo>
                <a:lnTo>
                  <a:pt x="91657" y="20592"/>
                </a:lnTo>
                <a:lnTo>
                  <a:pt x="91769" y="20555"/>
                </a:lnTo>
                <a:close/>
                <a:moveTo>
                  <a:pt x="1118" y="20648"/>
                </a:moveTo>
                <a:lnTo>
                  <a:pt x="1024" y="20741"/>
                </a:lnTo>
                <a:lnTo>
                  <a:pt x="913" y="20797"/>
                </a:lnTo>
                <a:lnTo>
                  <a:pt x="801" y="20853"/>
                </a:lnTo>
                <a:lnTo>
                  <a:pt x="671" y="20872"/>
                </a:lnTo>
                <a:lnTo>
                  <a:pt x="671" y="20872"/>
                </a:lnTo>
                <a:lnTo>
                  <a:pt x="708" y="20816"/>
                </a:lnTo>
                <a:lnTo>
                  <a:pt x="764" y="20779"/>
                </a:lnTo>
                <a:lnTo>
                  <a:pt x="857" y="20704"/>
                </a:lnTo>
                <a:lnTo>
                  <a:pt x="987" y="20667"/>
                </a:lnTo>
                <a:lnTo>
                  <a:pt x="1118" y="20648"/>
                </a:lnTo>
                <a:close/>
                <a:moveTo>
                  <a:pt x="92141" y="30888"/>
                </a:moveTo>
                <a:lnTo>
                  <a:pt x="92104" y="30944"/>
                </a:lnTo>
                <a:lnTo>
                  <a:pt x="92067" y="31000"/>
                </a:lnTo>
                <a:lnTo>
                  <a:pt x="91955" y="31056"/>
                </a:lnTo>
                <a:lnTo>
                  <a:pt x="91825" y="31112"/>
                </a:lnTo>
                <a:lnTo>
                  <a:pt x="91694" y="31112"/>
                </a:lnTo>
                <a:lnTo>
                  <a:pt x="91788" y="31037"/>
                </a:lnTo>
                <a:lnTo>
                  <a:pt x="91899" y="30963"/>
                </a:lnTo>
                <a:lnTo>
                  <a:pt x="92011" y="30925"/>
                </a:lnTo>
                <a:lnTo>
                  <a:pt x="92141" y="30888"/>
                </a:lnTo>
                <a:close/>
                <a:moveTo>
                  <a:pt x="1266" y="31112"/>
                </a:moveTo>
                <a:lnTo>
                  <a:pt x="1155" y="31167"/>
                </a:lnTo>
                <a:lnTo>
                  <a:pt x="1062" y="31205"/>
                </a:lnTo>
                <a:lnTo>
                  <a:pt x="1155" y="31149"/>
                </a:lnTo>
                <a:lnTo>
                  <a:pt x="1266" y="31112"/>
                </a:lnTo>
                <a:close/>
                <a:moveTo>
                  <a:pt x="1341" y="32024"/>
                </a:moveTo>
                <a:lnTo>
                  <a:pt x="1453" y="32042"/>
                </a:lnTo>
                <a:lnTo>
                  <a:pt x="1564" y="32061"/>
                </a:lnTo>
                <a:lnTo>
                  <a:pt x="1676" y="32117"/>
                </a:lnTo>
                <a:lnTo>
                  <a:pt x="1583" y="32173"/>
                </a:lnTo>
                <a:lnTo>
                  <a:pt x="1490" y="32210"/>
                </a:lnTo>
                <a:lnTo>
                  <a:pt x="1285" y="32266"/>
                </a:lnTo>
                <a:lnTo>
                  <a:pt x="1080" y="32303"/>
                </a:lnTo>
                <a:lnTo>
                  <a:pt x="857" y="32285"/>
                </a:lnTo>
                <a:lnTo>
                  <a:pt x="931" y="32210"/>
                </a:lnTo>
                <a:lnTo>
                  <a:pt x="1024" y="32136"/>
                </a:lnTo>
                <a:lnTo>
                  <a:pt x="1118" y="32080"/>
                </a:lnTo>
                <a:lnTo>
                  <a:pt x="1229" y="32042"/>
                </a:lnTo>
                <a:lnTo>
                  <a:pt x="1341" y="32024"/>
                </a:lnTo>
                <a:close/>
                <a:moveTo>
                  <a:pt x="1118" y="33718"/>
                </a:moveTo>
                <a:lnTo>
                  <a:pt x="1229" y="33737"/>
                </a:lnTo>
                <a:lnTo>
                  <a:pt x="1024" y="33811"/>
                </a:lnTo>
                <a:lnTo>
                  <a:pt x="820" y="33830"/>
                </a:lnTo>
                <a:lnTo>
                  <a:pt x="913" y="33774"/>
                </a:lnTo>
                <a:lnTo>
                  <a:pt x="1024" y="33737"/>
                </a:lnTo>
                <a:lnTo>
                  <a:pt x="1118" y="33718"/>
                </a:lnTo>
                <a:close/>
                <a:moveTo>
                  <a:pt x="92197" y="33960"/>
                </a:moveTo>
                <a:lnTo>
                  <a:pt x="92160" y="33997"/>
                </a:lnTo>
                <a:lnTo>
                  <a:pt x="92141" y="34035"/>
                </a:lnTo>
                <a:lnTo>
                  <a:pt x="92104" y="34072"/>
                </a:lnTo>
                <a:lnTo>
                  <a:pt x="92048" y="34090"/>
                </a:lnTo>
                <a:lnTo>
                  <a:pt x="91955" y="34072"/>
                </a:lnTo>
                <a:lnTo>
                  <a:pt x="91843" y="34035"/>
                </a:lnTo>
                <a:lnTo>
                  <a:pt x="92011" y="33979"/>
                </a:lnTo>
                <a:lnTo>
                  <a:pt x="92197" y="33960"/>
                </a:lnTo>
                <a:close/>
                <a:moveTo>
                  <a:pt x="1099" y="35208"/>
                </a:moveTo>
                <a:lnTo>
                  <a:pt x="894" y="35319"/>
                </a:lnTo>
                <a:lnTo>
                  <a:pt x="671" y="35394"/>
                </a:lnTo>
                <a:lnTo>
                  <a:pt x="764" y="35319"/>
                </a:lnTo>
                <a:lnTo>
                  <a:pt x="857" y="35263"/>
                </a:lnTo>
                <a:lnTo>
                  <a:pt x="969" y="35226"/>
                </a:lnTo>
                <a:lnTo>
                  <a:pt x="1099" y="35208"/>
                </a:lnTo>
                <a:close/>
                <a:moveTo>
                  <a:pt x="92104" y="35543"/>
                </a:moveTo>
                <a:lnTo>
                  <a:pt x="92085" y="35636"/>
                </a:lnTo>
                <a:lnTo>
                  <a:pt x="92048" y="35692"/>
                </a:lnTo>
                <a:lnTo>
                  <a:pt x="92011" y="35766"/>
                </a:lnTo>
                <a:lnTo>
                  <a:pt x="91955" y="35803"/>
                </a:lnTo>
                <a:lnTo>
                  <a:pt x="91881" y="35841"/>
                </a:lnTo>
                <a:lnTo>
                  <a:pt x="91806" y="35859"/>
                </a:lnTo>
                <a:lnTo>
                  <a:pt x="91732" y="35878"/>
                </a:lnTo>
                <a:lnTo>
                  <a:pt x="91639" y="35859"/>
                </a:lnTo>
                <a:lnTo>
                  <a:pt x="91862" y="35692"/>
                </a:lnTo>
                <a:lnTo>
                  <a:pt x="92104" y="35543"/>
                </a:lnTo>
                <a:close/>
                <a:moveTo>
                  <a:pt x="1211" y="36697"/>
                </a:moveTo>
                <a:lnTo>
                  <a:pt x="969" y="36846"/>
                </a:lnTo>
                <a:lnTo>
                  <a:pt x="708" y="36995"/>
                </a:lnTo>
                <a:lnTo>
                  <a:pt x="745" y="36920"/>
                </a:lnTo>
                <a:lnTo>
                  <a:pt x="801" y="36865"/>
                </a:lnTo>
                <a:lnTo>
                  <a:pt x="913" y="36771"/>
                </a:lnTo>
                <a:lnTo>
                  <a:pt x="1043" y="36716"/>
                </a:lnTo>
                <a:lnTo>
                  <a:pt x="1211" y="36697"/>
                </a:lnTo>
                <a:close/>
                <a:moveTo>
                  <a:pt x="92290" y="37051"/>
                </a:moveTo>
                <a:lnTo>
                  <a:pt x="92253" y="37144"/>
                </a:lnTo>
                <a:lnTo>
                  <a:pt x="92197" y="37218"/>
                </a:lnTo>
                <a:lnTo>
                  <a:pt x="92141" y="37274"/>
                </a:lnTo>
                <a:lnTo>
                  <a:pt x="92067" y="37330"/>
                </a:lnTo>
                <a:lnTo>
                  <a:pt x="91974" y="37367"/>
                </a:lnTo>
                <a:lnTo>
                  <a:pt x="91899" y="37386"/>
                </a:lnTo>
                <a:lnTo>
                  <a:pt x="91806" y="37404"/>
                </a:lnTo>
                <a:lnTo>
                  <a:pt x="91713" y="37404"/>
                </a:lnTo>
                <a:lnTo>
                  <a:pt x="91992" y="37218"/>
                </a:lnTo>
                <a:lnTo>
                  <a:pt x="92290" y="37051"/>
                </a:lnTo>
                <a:close/>
                <a:moveTo>
                  <a:pt x="1322" y="38354"/>
                </a:moveTo>
                <a:lnTo>
                  <a:pt x="1062" y="38577"/>
                </a:lnTo>
                <a:lnTo>
                  <a:pt x="1062" y="38577"/>
                </a:lnTo>
                <a:lnTo>
                  <a:pt x="1099" y="38503"/>
                </a:lnTo>
                <a:lnTo>
                  <a:pt x="1155" y="38428"/>
                </a:lnTo>
                <a:lnTo>
                  <a:pt x="1229" y="38391"/>
                </a:lnTo>
                <a:lnTo>
                  <a:pt x="1322" y="38354"/>
                </a:lnTo>
                <a:close/>
                <a:moveTo>
                  <a:pt x="91974" y="38782"/>
                </a:moveTo>
                <a:lnTo>
                  <a:pt x="92030" y="38801"/>
                </a:lnTo>
                <a:lnTo>
                  <a:pt x="92085" y="38838"/>
                </a:lnTo>
                <a:lnTo>
                  <a:pt x="92123" y="38913"/>
                </a:lnTo>
                <a:lnTo>
                  <a:pt x="92123" y="39024"/>
                </a:lnTo>
                <a:lnTo>
                  <a:pt x="92123" y="39080"/>
                </a:lnTo>
                <a:lnTo>
                  <a:pt x="92104" y="39136"/>
                </a:lnTo>
                <a:lnTo>
                  <a:pt x="92048" y="39210"/>
                </a:lnTo>
                <a:lnTo>
                  <a:pt x="91955" y="39266"/>
                </a:lnTo>
                <a:lnTo>
                  <a:pt x="91843" y="39304"/>
                </a:lnTo>
                <a:lnTo>
                  <a:pt x="91732" y="39322"/>
                </a:lnTo>
                <a:lnTo>
                  <a:pt x="91601" y="39322"/>
                </a:lnTo>
                <a:lnTo>
                  <a:pt x="91490" y="39304"/>
                </a:lnTo>
                <a:lnTo>
                  <a:pt x="91378" y="39248"/>
                </a:lnTo>
                <a:lnTo>
                  <a:pt x="91508" y="39080"/>
                </a:lnTo>
                <a:lnTo>
                  <a:pt x="91676" y="38931"/>
                </a:lnTo>
                <a:lnTo>
                  <a:pt x="91825" y="38838"/>
                </a:lnTo>
                <a:lnTo>
                  <a:pt x="91899" y="38801"/>
                </a:lnTo>
                <a:lnTo>
                  <a:pt x="91974" y="38782"/>
                </a:lnTo>
                <a:close/>
                <a:moveTo>
                  <a:pt x="1285" y="40085"/>
                </a:moveTo>
                <a:lnTo>
                  <a:pt x="1192" y="40141"/>
                </a:lnTo>
                <a:lnTo>
                  <a:pt x="1192" y="40123"/>
                </a:lnTo>
                <a:lnTo>
                  <a:pt x="1229" y="40085"/>
                </a:lnTo>
                <a:close/>
                <a:moveTo>
                  <a:pt x="92030" y="40942"/>
                </a:moveTo>
                <a:lnTo>
                  <a:pt x="92067" y="40961"/>
                </a:lnTo>
                <a:lnTo>
                  <a:pt x="92085" y="40998"/>
                </a:lnTo>
                <a:lnTo>
                  <a:pt x="92104" y="41054"/>
                </a:lnTo>
                <a:lnTo>
                  <a:pt x="92104" y="41128"/>
                </a:lnTo>
                <a:lnTo>
                  <a:pt x="92085" y="41165"/>
                </a:lnTo>
                <a:lnTo>
                  <a:pt x="92067" y="41221"/>
                </a:lnTo>
                <a:lnTo>
                  <a:pt x="91974" y="41314"/>
                </a:lnTo>
                <a:lnTo>
                  <a:pt x="91862" y="41389"/>
                </a:lnTo>
                <a:lnTo>
                  <a:pt x="91732" y="41445"/>
                </a:lnTo>
                <a:lnTo>
                  <a:pt x="91601" y="41463"/>
                </a:lnTo>
                <a:lnTo>
                  <a:pt x="91471" y="41463"/>
                </a:lnTo>
                <a:lnTo>
                  <a:pt x="91452" y="41445"/>
                </a:lnTo>
                <a:lnTo>
                  <a:pt x="91434" y="41426"/>
                </a:lnTo>
                <a:lnTo>
                  <a:pt x="91452" y="41389"/>
                </a:lnTo>
                <a:lnTo>
                  <a:pt x="91490" y="41333"/>
                </a:lnTo>
                <a:lnTo>
                  <a:pt x="91583" y="41221"/>
                </a:lnTo>
                <a:lnTo>
                  <a:pt x="91694" y="41128"/>
                </a:lnTo>
                <a:lnTo>
                  <a:pt x="91825" y="41035"/>
                </a:lnTo>
                <a:lnTo>
                  <a:pt x="91936" y="40961"/>
                </a:lnTo>
                <a:lnTo>
                  <a:pt x="91992" y="40942"/>
                </a:lnTo>
                <a:close/>
                <a:moveTo>
                  <a:pt x="1192" y="41761"/>
                </a:moveTo>
                <a:lnTo>
                  <a:pt x="1118" y="41817"/>
                </a:lnTo>
                <a:lnTo>
                  <a:pt x="1043" y="41873"/>
                </a:lnTo>
                <a:lnTo>
                  <a:pt x="950" y="41891"/>
                </a:lnTo>
                <a:lnTo>
                  <a:pt x="857" y="41910"/>
                </a:lnTo>
                <a:lnTo>
                  <a:pt x="820" y="41891"/>
                </a:lnTo>
                <a:lnTo>
                  <a:pt x="838" y="41873"/>
                </a:lnTo>
                <a:lnTo>
                  <a:pt x="876" y="41836"/>
                </a:lnTo>
                <a:lnTo>
                  <a:pt x="931" y="41817"/>
                </a:lnTo>
                <a:lnTo>
                  <a:pt x="1080" y="41761"/>
                </a:lnTo>
                <a:close/>
                <a:moveTo>
                  <a:pt x="969" y="44908"/>
                </a:moveTo>
                <a:lnTo>
                  <a:pt x="838" y="44963"/>
                </a:lnTo>
                <a:lnTo>
                  <a:pt x="689" y="45019"/>
                </a:lnTo>
                <a:lnTo>
                  <a:pt x="689" y="45019"/>
                </a:lnTo>
                <a:lnTo>
                  <a:pt x="745" y="44963"/>
                </a:lnTo>
                <a:lnTo>
                  <a:pt x="820" y="44926"/>
                </a:lnTo>
                <a:lnTo>
                  <a:pt x="894" y="44908"/>
                </a:lnTo>
                <a:close/>
                <a:moveTo>
                  <a:pt x="1155" y="49357"/>
                </a:moveTo>
                <a:lnTo>
                  <a:pt x="1062" y="49450"/>
                </a:lnTo>
                <a:lnTo>
                  <a:pt x="950" y="49525"/>
                </a:lnTo>
                <a:lnTo>
                  <a:pt x="838" y="49581"/>
                </a:lnTo>
                <a:lnTo>
                  <a:pt x="745" y="49637"/>
                </a:lnTo>
                <a:lnTo>
                  <a:pt x="764" y="49562"/>
                </a:lnTo>
                <a:lnTo>
                  <a:pt x="801" y="49506"/>
                </a:lnTo>
                <a:lnTo>
                  <a:pt x="838" y="49469"/>
                </a:lnTo>
                <a:lnTo>
                  <a:pt x="894" y="49413"/>
                </a:lnTo>
                <a:lnTo>
                  <a:pt x="1006" y="49376"/>
                </a:lnTo>
                <a:lnTo>
                  <a:pt x="1155" y="49357"/>
                </a:lnTo>
                <a:close/>
                <a:moveTo>
                  <a:pt x="42040" y="50232"/>
                </a:moveTo>
                <a:lnTo>
                  <a:pt x="42021" y="50270"/>
                </a:lnTo>
                <a:lnTo>
                  <a:pt x="41966" y="50325"/>
                </a:lnTo>
                <a:lnTo>
                  <a:pt x="41835" y="50437"/>
                </a:lnTo>
                <a:lnTo>
                  <a:pt x="41928" y="50325"/>
                </a:lnTo>
                <a:lnTo>
                  <a:pt x="42040" y="50232"/>
                </a:lnTo>
                <a:close/>
                <a:moveTo>
                  <a:pt x="20015" y="50288"/>
                </a:moveTo>
                <a:lnTo>
                  <a:pt x="20034" y="50493"/>
                </a:lnTo>
                <a:lnTo>
                  <a:pt x="20015" y="50549"/>
                </a:lnTo>
                <a:lnTo>
                  <a:pt x="19996" y="50605"/>
                </a:lnTo>
                <a:lnTo>
                  <a:pt x="19959" y="50661"/>
                </a:lnTo>
                <a:lnTo>
                  <a:pt x="19922" y="50679"/>
                </a:lnTo>
                <a:lnTo>
                  <a:pt x="19754" y="50679"/>
                </a:lnTo>
                <a:lnTo>
                  <a:pt x="19829" y="50586"/>
                </a:lnTo>
                <a:lnTo>
                  <a:pt x="19885" y="50474"/>
                </a:lnTo>
                <a:lnTo>
                  <a:pt x="19940" y="50363"/>
                </a:lnTo>
                <a:lnTo>
                  <a:pt x="20015" y="50288"/>
                </a:lnTo>
                <a:close/>
                <a:moveTo>
                  <a:pt x="39005" y="50363"/>
                </a:moveTo>
                <a:lnTo>
                  <a:pt x="38987" y="50437"/>
                </a:lnTo>
                <a:lnTo>
                  <a:pt x="38949" y="50512"/>
                </a:lnTo>
                <a:lnTo>
                  <a:pt x="38894" y="50567"/>
                </a:lnTo>
                <a:lnTo>
                  <a:pt x="38819" y="50623"/>
                </a:lnTo>
                <a:lnTo>
                  <a:pt x="38652" y="50698"/>
                </a:lnTo>
                <a:lnTo>
                  <a:pt x="38484" y="50754"/>
                </a:lnTo>
                <a:lnTo>
                  <a:pt x="38484" y="50754"/>
                </a:lnTo>
                <a:lnTo>
                  <a:pt x="38596" y="50642"/>
                </a:lnTo>
                <a:lnTo>
                  <a:pt x="38726" y="50530"/>
                </a:lnTo>
                <a:lnTo>
                  <a:pt x="38856" y="50456"/>
                </a:lnTo>
                <a:lnTo>
                  <a:pt x="39005" y="50363"/>
                </a:lnTo>
                <a:close/>
                <a:moveTo>
                  <a:pt x="27369" y="50437"/>
                </a:moveTo>
                <a:lnTo>
                  <a:pt x="27350" y="50512"/>
                </a:lnTo>
                <a:lnTo>
                  <a:pt x="27313" y="50586"/>
                </a:lnTo>
                <a:lnTo>
                  <a:pt x="27276" y="50642"/>
                </a:lnTo>
                <a:lnTo>
                  <a:pt x="27239" y="50679"/>
                </a:lnTo>
                <a:lnTo>
                  <a:pt x="27183" y="50716"/>
                </a:lnTo>
                <a:lnTo>
                  <a:pt x="27127" y="50754"/>
                </a:lnTo>
                <a:lnTo>
                  <a:pt x="26997" y="50754"/>
                </a:lnTo>
                <a:lnTo>
                  <a:pt x="27183" y="50586"/>
                </a:lnTo>
                <a:lnTo>
                  <a:pt x="27369" y="50437"/>
                </a:lnTo>
                <a:close/>
                <a:moveTo>
                  <a:pt x="29194" y="50437"/>
                </a:moveTo>
                <a:lnTo>
                  <a:pt x="29194" y="50493"/>
                </a:lnTo>
                <a:lnTo>
                  <a:pt x="29175" y="50549"/>
                </a:lnTo>
                <a:lnTo>
                  <a:pt x="29138" y="50642"/>
                </a:lnTo>
                <a:lnTo>
                  <a:pt x="29082" y="50716"/>
                </a:lnTo>
                <a:lnTo>
                  <a:pt x="29026" y="50754"/>
                </a:lnTo>
                <a:lnTo>
                  <a:pt x="29007" y="50754"/>
                </a:lnTo>
                <a:lnTo>
                  <a:pt x="29007" y="50716"/>
                </a:lnTo>
                <a:lnTo>
                  <a:pt x="29082" y="50567"/>
                </a:lnTo>
                <a:lnTo>
                  <a:pt x="29119" y="50493"/>
                </a:lnTo>
                <a:lnTo>
                  <a:pt x="29175" y="50456"/>
                </a:lnTo>
                <a:lnTo>
                  <a:pt x="29194" y="50437"/>
                </a:lnTo>
                <a:close/>
                <a:moveTo>
                  <a:pt x="47011" y="50251"/>
                </a:moveTo>
                <a:lnTo>
                  <a:pt x="47011" y="50381"/>
                </a:lnTo>
                <a:lnTo>
                  <a:pt x="46992" y="50437"/>
                </a:lnTo>
                <a:lnTo>
                  <a:pt x="46955" y="50512"/>
                </a:lnTo>
                <a:lnTo>
                  <a:pt x="46844" y="50605"/>
                </a:lnTo>
                <a:lnTo>
                  <a:pt x="46713" y="50698"/>
                </a:lnTo>
                <a:lnTo>
                  <a:pt x="46583" y="50754"/>
                </a:lnTo>
                <a:lnTo>
                  <a:pt x="46657" y="50605"/>
                </a:lnTo>
                <a:lnTo>
                  <a:pt x="46750" y="50474"/>
                </a:lnTo>
                <a:lnTo>
                  <a:pt x="46881" y="50344"/>
                </a:lnTo>
                <a:lnTo>
                  <a:pt x="47011" y="50251"/>
                </a:lnTo>
                <a:close/>
                <a:moveTo>
                  <a:pt x="14150" y="50288"/>
                </a:moveTo>
                <a:lnTo>
                  <a:pt x="14113" y="50381"/>
                </a:lnTo>
                <a:lnTo>
                  <a:pt x="14038" y="50474"/>
                </a:lnTo>
                <a:lnTo>
                  <a:pt x="13964" y="50549"/>
                </a:lnTo>
                <a:lnTo>
                  <a:pt x="13890" y="50623"/>
                </a:lnTo>
                <a:lnTo>
                  <a:pt x="13796" y="50679"/>
                </a:lnTo>
                <a:lnTo>
                  <a:pt x="13703" y="50716"/>
                </a:lnTo>
                <a:lnTo>
                  <a:pt x="13592" y="50754"/>
                </a:lnTo>
                <a:lnTo>
                  <a:pt x="13499" y="50772"/>
                </a:lnTo>
                <a:lnTo>
                  <a:pt x="13648" y="50623"/>
                </a:lnTo>
                <a:lnTo>
                  <a:pt x="13796" y="50493"/>
                </a:lnTo>
                <a:lnTo>
                  <a:pt x="13983" y="50381"/>
                </a:lnTo>
                <a:lnTo>
                  <a:pt x="14150" y="50288"/>
                </a:lnTo>
                <a:close/>
                <a:moveTo>
                  <a:pt x="25824" y="50307"/>
                </a:moveTo>
                <a:lnTo>
                  <a:pt x="25749" y="50456"/>
                </a:lnTo>
                <a:lnTo>
                  <a:pt x="25656" y="50586"/>
                </a:lnTo>
                <a:lnTo>
                  <a:pt x="25582" y="50642"/>
                </a:lnTo>
                <a:lnTo>
                  <a:pt x="25507" y="50716"/>
                </a:lnTo>
                <a:lnTo>
                  <a:pt x="25414" y="50754"/>
                </a:lnTo>
                <a:lnTo>
                  <a:pt x="25321" y="50791"/>
                </a:lnTo>
                <a:lnTo>
                  <a:pt x="25321" y="50791"/>
                </a:lnTo>
                <a:lnTo>
                  <a:pt x="25433" y="50661"/>
                </a:lnTo>
                <a:lnTo>
                  <a:pt x="25544" y="50530"/>
                </a:lnTo>
                <a:lnTo>
                  <a:pt x="25675" y="50419"/>
                </a:lnTo>
                <a:lnTo>
                  <a:pt x="25824" y="50307"/>
                </a:lnTo>
                <a:close/>
                <a:moveTo>
                  <a:pt x="54868" y="50679"/>
                </a:moveTo>
                <a:lnTo>
                  <a:pt x="54812" y="50754"/>
                </a:lnTo>
                <a:lnTo>
                  <a:pt x="54738" y="50791"/>
                </a:lnTo>
                <a:lnTo>
                  <a:pt x="54738" y="50791"/>
                </a:lnTo>
                <a:lnTo>
                  <a:pt x="54868" y="50679"/>
                </a:lnTo>
                <a:close/>
                <a:moveTo>
                  <a:pt x="4748" y="50493"/>
                </a:moveTo>
                <a:lnTo>
                  <a:pt x="4748" y="50567"/>
                </a:lnTo>
                <a:lnTo>
                  <a:pt x="4729" y="50623"/>
                </a:lnTo>
                <a:lnTo>
                  <a:pt x="4692" y="50679"/>
                </a:lnTo>
                <a:lnTo>
                  <a:pt x="4636" y="50735"/>
                </a:lnTo>
                <a:lnTo>
                  <a:pt x="4599" y="50772"/>
                </a:lnTo>
                <a:lnTo>
                  <a:pt x="4543" y="50791"/>
                </a:lnTo>
                <a:lnTo>
                  <a:pt x="4487" y="50791"/>
                </a:lnTo>
                <a:lnTo>
                  <a:pt x="4432" y="50772"/>
                </a:lnTo>
                <a:lnTo>
                  <a:pt x="4581" y="50623"/>
                </a:lnTo>
                <a:lnTo>
                  <a:pt x="4748" y="50493"/>
                </a:lnTo>
                <a:close/>
                <a:moveTo>
                  <a:pt x="21188" y="50344"/>
                </a:moveTo>
                <a:lnTo>
                  <a:pt x="21206" y="50419"/>
                </a:lnTo>
                <a:lnTo>
                  <a:pt x="21188" y="50493"/>
                </a:lnTo>
                <a:lnTo>
                  <a:pt x="21169" y="50567"/>
                </a:lnTo>
                <a:lnTo>
                  <a:pt x="21132" y="50642"/>
                </a:lnTo>
                <a:lnTo>
                  <a:pt x="21076" y="50698"/>
                </a:lnTo>
                <a:lnTo>
                  <a:pt x="21020" y="50754"/>
                </a:lnTo>
                <a:lnTo>
                  <a:pt x="20946" y="50791"/>
                </a:lnTo>
                <a:lnTo>
                  <a:pt x="20853" y="50791"/>
                </a:lnTo>
                <a:lnTo>
                  <a:pt x="20927" y="50661"/>
                </a:lnTo>
                <a:lnTo>
                  <a:pt x="21002" y="50549"/>
                </a:lnTo>
                <a:lnTo>
                  <a:pt x="21095" y="50437"/>
                </a:lnTo>
                <a:lnTo>
                  <a:pt x="21188" y="50344"/>
                </a:lnTo>
                <a:close/>
                <a:moveTo>
                  <a:pt x="40625" y="50400"/>
                </a:moveTo>
                <a:lnTo>
                  <a:pt x="40625" y="50456"/>
                </a:lnTo>
                <a:lnTo>
                  <a:pt x="40606" y="50512"/>
                </a:lnTo>
                <a:lnTo>
                  <a:pt x="40532" y="50623"/>
                </a:lnTo>
                <a:lnTo>
                  <a:pt x="40420" y="50716"/>
                </a:lnTo>
                <a:lnTo>
                  <a:pt x="40290" y="50791"/>
                </a:lnTo>
                <a:lnTo>
                  <a:pt x="40439" y="50586"/>
                </a:lnTo>
                <a:lnTo>
                  <a:pt x="40625" y="50400"/>
                </a:lnTo>
                <a:close/>
                <a:moveTo>
                  <a:pt x="43436" y="50698"/>
                </a:moveTo>
                <a:lnTo>
                  <a:pt x="43455" y="50735"/>
                </a:lnTo>
                <a:lnTo>
                  <a:pt x="43455" y="50772"/>
                </a:lnTo>
                <a:lnTo>
                  <a:pt x="43436" y="50791"/>
                </a:lnTo>
                <a:lnTo>
                  <a:pt x="43381" y="50772"/>
                </a:lnTo>
                <a:lnTo>
                  <a:pt x="43436" y="50698"/>
                </a:lnTo>
                <a:close/>
                <a:moveTo>
                  <a:pt x="12624" y="988"/>
                </a:moveTo>
                <a:lnTo>
                  <a:pt x="12624" y="1062"/>
                </a:lnTo>
                <a:lnTo>
                  <a:pt x="12642" y="1118"/>
                </a:lnTo>
                <a:lnTo>
                  <a:pt x="12679" y="1174"/>
                </a:lnTo>
                <a:lnTo>
                  <a:pt x="12735" y="1211"/>
                </a:lnTo>
                <a:lnTo>
                  <a:pt x="12791" y="1248"/>
                </a:lnTo>
                <a:lnTo>
                  <a:pt x="12866" y="1285"/>
                </a:lnTo>
                <a:lnTo>
                  <a:pt x="13033" y="1304"/>
                </a:lnTo>
                <a:lnTo>
                  <a:pt x="13219" y="1323"/>
                </a:lnTo>
                <a:lnTo>
                  <a:pt x="13387" y="1323"/>
                </a:lnTo>
                <a:lnTo>
                  <a:pt x="13554" y="1304"/>
                </a:lnTo>
                <a:lnTo>
                  <a:pt x="13666" y="1285"/>
                </a:lnTo>
                <a:lnTo>
                  <a:pt x="13648" y="1453"/>
                </a:lnTo>
                <a:lnTo>
                  <a:pt x="13666" y="1527"/>
                </a:lnTo>
                <a:lnTo>
                  <a:pt x="13685" y="1583"/>
                </a:lnTo>
                <a:lnTo>
                  <a:pt x="13703" y="1639"/>
                </a:lnTo>
                <a:lnTo>
                  <a:pt x="13759" y="1676"/>
                </a:lnTo>
                <a:lnTo>
                  <a:pt x="13852" y="1751"/>
                </a:lnTo>
                <a:lnTo>
                  <a:pt x="13964" y="1770"/>
                </a:lnTo>
                <a:lnTo>
                  <a:pt x="14113" y="1788"/>
                </a:lnTo>
                <a:lnTo>
                  <a:pt x="14281" y="1770"/>
                </a:lnTo>
                <a:lnTo>
                  <a:pt x="14448" y="1732"/>
                </a:lnTo>
                <a:lnTo>
                  <a:pt x="14634" y="1676"/>
                </a:lnTo>
                <a:lnTo>
                  <a:pt x="14802" y="1602"/>
                </a:lnTo>
                <a:lnTo>
                  <a:pt x="15156" y="1453"/>
                </a:lnTo>
                <a:lnTo>
                  <a:pt x="15435" y="1285"/>
                </a:lnTo>
                <a:lnTo>
                  <a:pt x="15621" y="1155"/>
                </a:lnTo>
                <a:lnTo>
                  <a:pt x="15677" y="1267"/>
                </a:lnTo>
                <a:lnTo>
                  <a:pt x="15733" y="1360"/>
                </a:lnTo>
                <a:lnTo>
                  <a:pt x="15826" y="1453"/>
                </a:lnTo>
                <a:lnTo>
                  <a:pt x="15919" y="1527"/>
                </a:lnTo>
                <a:lnTo>
                  <a:pt x="16031" y="1565"/>
                </a:lnTo>
                <a:lnTo>
                  <a:pt x="16142" y="1602"/>
                </a:lnTo>
                <a:lnTo>
                  <a:pt x="16273" y="1621"/>
                </a:lnTo>
                <a:lnTo>
                  <a:pt x="16384" y="1621"/>
                </a:lnTo>
                <a:lnTo>
                  <a:pt x="16496" y="1583"/>
                </a:lnTo>
                <a:lnTo>
                  <a:pt x="16608" y="1527"/>
                </a:lnTo>
                <a:lnTo>
                  <a:pt x="16719" y="1472"/>
                </a:lnTo>
                <a:lnTo>
                  <a:pt x="16831" y="1434"/>
                </a:lnTo>
                <a:lnTo>
                  <a:pt x="17017" y="1248"/>
                </a:lnTo>
                <a:lnTo>
                  <a:pt x="17129" y="1379"/>
                </a:lnTo>
                <a:lnTo>
                  <a:pt x="17259" y="1453"/>
                </a:lnTo>
                <a:lnTo>
                  <a:pt x="17501" y="1527"/>
                </a:lnTo>
                <a:lnTo>
                  <a:pt x="17725" y="1565"/>
                </a:lnTo>
                <a:lnTo>
                  <a:pt x="17930" y="1565"/>
                </a:lnTo>
                <a:lnTo>
                  <a:pt x="18134" y="1546"/>
                </a:lnTo>
                <a:lnTo>
                  <a:pt x="18339" y="1472"/>
                </a:lnTo>
                <a:lnTo>
                  <a:pt x="18525" y="1379"/>
                </a:lnTo>
                <a:lnTo>
                  <a:pt x="18712" y="1230"/>
                </a:lnTo>
                <a:lnTo>
                  <a:pt x="18898" y="1062"/>
                </a:lnTo>
                <a:lnTo>
                  <a:pt x="18991" y="1192"/>
                </a:lnTo>
                <a:lnTo>
                  <a:pt x="19103" y="1285"/>
                </a:lnTo>
                <a:lnTo>
                  <a:pt x="19233" y="1360"/>
                </a:lnTo>
                <a:lnTo>
                  <a:pt x="19382" y="1397"/>
                </a:lnTo>
                <a:lnTo>
                  <a:pt x="19549" y="1416"/>
                </a:lnTo>
                <a:lnTo>
                  <a:pt x="19698" y="1416"/>
                </a:lnTo>
                <a:lnTo>
                  <a:pt x="19866" y="1379"/>
                </a:lnTo>
                <a:lnTo>
                  <a:pt x="19996" y="1341"/>
                </a:lnTo>
                <a:lnTo>
                  <a:pt x="20034" y="1509"/>
                </a:lnTo>
                <a:lnTo>
                  <a:pt x="20089" y="1639"/>
                </a:lnTo>
                <a:lnTo>
                  <a:pt x="20164" y="1751"/>
                </a:lnTo>
                <a:lnTo>
                  <a:pt x="20257" y="1844"/>
                </a:lnTo>
                <a:lnTo>
                  <a:pt x="20350" y="1900"/>
                </a:lnTo>
                <a:lnTo>
                  <a:pt x="20480" y="1918"/>
                </a:lnTo>
                <a:lnTo>
                  <a:pt x="20611" y="1937"/>
                </a:lnTo>
                <a:lnTo>
                  <a:pt x="20741" y="1937"/>
                </a:lnTo>
                <a:lnTo>
                  <a:pt x="20890" y="1900"/>
                </a:lnTo>
                <a:lnTo>
                  <a:pt x="21020" y="1863"/>
                </a:lnTo>
                <a:lnTo>
                  <a:pt x="21169" y="1807"/>
                </a:lnTo>
                <a:lnTo>
                  <a:pt x="21300" y="1751"/>
                </a:lnTo>
                <a:lnTo>
                  <a:pt x="21430" y="1676"/>
                </a:lnTo>
                <a:lnTo>
                  <a:pt x="21542" y="1602"/>
                </a:lnTo>
                <a:lnTo>
                  <a:pt x="21635" y="1527"/>
                </a:lnTo>
                <a:lnTo>
                  <a:pt x="21728" y="1434"/>
                </a:lnTo>
                <a:lnTo>
                  <a:pt x="21765" y="1527"/>
                </a:lnTo>
                <a:lnTo>
                  <a:pt x="21821" y="1621"/>
                </a:lnTo>
                <a:lnTo>
                  <a:pt x="21877" y="1676"/>
                </a:lnTo>
                <a:lnTo>
                  <a:pt x="21933" y="1732"/>
                </a:lnTo>
                <a:lnTo>
                  <a:pt x="22007" y="1770"/>
                </a:lnTo>
                <a:lnTo>
                  <a:pt x="22081" y="1788"/>
                </a:lnTo>
                <a:lnTo>
                  <a:pt x="22230" y="1825"/>
                </a:lnTo>
                <a:lnTo>
                  <a:pt x="22398" y="1807"/>
                </a:lnTo>
                <a:lnTo>
                  <a:pt x="22547" y="1770"/>
                </a:lnTo>
                <a:lnTo>
                  <a:pt x="22882" y="1676"/>
                </a:lnTo>
                <a:lnTo>
                  <a:pt x="23031" y="1527"/>
                </a:lnTo>
                <a:lnTo>
                  <a:pt x="23105" y="1583"/>
                </a:lnTo>
                <a:lnTo>
                  <a:pt x="23199" y="1639"/>
                </a:lnTo>
                <a:lnTo>
                  <a:pt x="23292" y="1676"/>
                </a:lnTo>
                <a:lnTo>
                  <a:pt x="23385" y="1714"/>
                </a:lnTo>
                <a:lnTo>
                  <a:pt x="23571" y="1732"/>
                </a:lnTo>
                <a:lnTo>
                  <a:pt x="23738" y="1695"/>
                </a:lnTo>
                <a:lnTo>
                  <a:pt x="23887" y="1639"/>
                </a:lnTo>
                <a:lnTo>
                  <a:pt x="24036" y="1565"/>
                </a:lnTo>
                <a:lnTo>
                  <a:pt x="24036" y="1621"/>
                </a:lnTo>
                <a:lnTo>
                  <a:pt x="24074" y="1676"/>
                </a:lnTo>
                <a:lnTo>
                  <a:pt x="24129" y="1732"/>
                </a:lnTo>
                <a:lnTo>
                  <a:pt x="24204" y="1751"/>
                </a:lnTo>
                <a:lnTo>
                  <a:pt x="24297" y="1770"/>
                </a:lnTo>
                <a:lnTo>
                  <a:pt x="24390" y="1770"/>
                </a:lnTo>
                <a:lnTo>
                  <a:pt x="24632" y="1751"/>
                </a:lnTo>
                <a:lnTo>
                  <a:pt x="24874" y="1714"/>
                </a:lnTo>
                <a:lnTo>
                  <a:pt x="25098" y="1658"/>
                </a:lnTo>
                <a:lnTo>
                  <a:pt x="25340" y="1602"/>
                </a:lnTo>
                <a:lnTo>
                  <a:pt x="25321" y="1621"/>
                </a:lnTo>
                <a:lnTo>
                  <a:pt x="25358" y="1639"/>
                </a:lnTo>
                <a:lnTo>
                  <a:pt x="25582" y="1695"/>
                </a:lnTo>
                <a:lnTo>
                  <a:pt x="25786" y="1751"/>
                </a:lnTo>
                <a:lnTo>
                  <a:pt x="25973" y="1751"/>
                </a:lnTo>
                <a:lnTo>
                  <a:pt x="26122" y="1732"/>
                </a:lnTo>
                <a:lnTo>
                  <a:pt x="26252" y="1676"/>
                </a:lnTo>
                <a:lnTo>
                  <a:pt x="26531" y="1583"/>
                </a:lnTo>
                <a:lnTo>
                  <a:pt x="26755" y="1453"/>
                </a:lnTo>
                <a:lnTo>
                  <a:pt x="26773" y="1527"/>
                </a:lnTo>
                <a:lnTo>
                  <a:pt x="26810" y="1583"/>
                </a:lnTo>
                <a:lnTo>
                  <a:pt x="26866" y="1621"/>
                </a:lnTo>
                <a:lnTo>
                  <a:pt x="26922" y="1658"/>
                </a:lnTo>
                <a:lnTo>
                  <a:pt x="27015" y="1695"/>
                </a:lnTo>
                <a:lnTo>
                  <a:pt x="27108" y="1714"/>
                </a:lnTo>
                <a:lnTo>
                  <a:pt x="27332" y="1732"/>
                </a:lnTo>
                <a:lnTo>
                  <a:pt x="27555" y="1732"/>
                </a:lnTo>
                <a:lnTo>
                  <a:pt x="27779" y="1714"/>
                </a:lnTo>
                <a:lnTo>
                  <a:pt x="27965" y="1676"/>
                </a:lnTo>
                <a:lnTo>
                  <a:pt x="28095" y="1658"/>
                </a:lnTo>
                <a:lnTo>
                  <a:pt x="28319" y="1546"/>
                </a:lnTo>
                <a:lnTo>
                  <a:pt x="28449" y="1490"/>
                </a:lnTo>
                <a:lnTo>
                  <a:pt x="28561" y="1453"/>
                </a:lnTo>
                <a:lnTo>
                  <a:pt x="28598" y="1472"/>
                </a:lnTo>
                <a:lnTo>
                  <a:pt x="28635" y="1509"/>
                </a:lnTo>
                <a:lnTo>
                  <a:pt x="28672" y="1565"/>
                </a:lnTo>
                <a:lnTo>
                  <a:pt x="28710" y="1583"/>
                </a:lnTo>
                <a:lnTo>
                  <a:pt x="28840" y="1602"/>
                </a:lnTo>
                <a:lnTo>
                  <a:pt x="28970" y="1639"/>
                </a:lnTo>
                <a:lnTo>
                  <a:pt x="29101" y="1676"/>
                </a:lnTo>
                <a:lnTo>
                  <a:pt x="29231" y="1695"/>
                </a:lnTo>
                <a:lnTo>
                  <a:pt x="29324" y="1676"/>
                </a:lnTo>
                <a:lnTo>
                  <a:pt x="29417" y="1676"/>
                </a:lnTo>
                <a:lnTo>
                  <a:pt x="29603" y="1639"/>
                </a:lnTo>
                <a:lnTo>
                  <a:pt x="29771" y="1583"/>
                </a:lnTo>
                <a:lnTo>
                  <a:pt x="29957" y="1583"/>
                </a:lnTo>
                <a:lnTo>
                  <a:pt x="30124" y="1658"/>
                </a:lnTo>
                <a:lnTo>
                  <a:pt x="30255" y="1714"/>
                </a:lnTo>
                <a:lnTo>
                  <a:pt x="30385" y="1732"/>
                </a:lnTo>
                <a:lnTo>
                  <a:pt x="30590" y="1751"/>
                </a:lnTo>
                <a:lnTo>
                  <a:pt x="30813" y="1714"/>
                </a:lnTo>
                <a:lnTo>
                  <a:pt x="31018" y="1676"/>
                </a:lnTo>
                <a:lnTo>
                  <a:pt x="31223" y="1621"/>
                </a:lnTo>
                <a:lnTo>
                  <a:pt x="31409" y="1527"/>
                </a:lnTo>
                <a:lnTo>
                  <a:pt x="31595" y="1416"/>
                </a:lnTo>
                <a:lnTo>
                  <a:pt x="31670" y="1379"/>
                </a:lnTo>
                <a:lnTo>
                  <a:pt x="31763" y="1341"/>
                </a:lnTo>
                <a:lnTo>
                  <a:pt x="31930" y="1341"/>
                </a:lnTo>
                <a:lnTo>
                  <a:pt x="31986" y="1379"/>
                </a:lnTo>
                <a:lnTo>
                  <a:pt x="32079" y="1453"/>
                </a:lnTo>
                <a:lnTo>
                  <a:pt x="32172" y="1509"/>
                </a:lnTo>
                <a:lnTo>
                  <a:pt x="32266" y="1565"/>
                </a:lnTo>
                <a:lnTo>
                  <a:pt x="32359" y="1583"/>
                </a:lnTo>
                <a:lnTo>
                  <a:pt x="32433" y="1565"/>
                </a:lnTo>
                <a:lnTo>
                  <a:pt x="32582" y="1527"/>
                </a:lnTo>
                <a:lnTo>
                  <a:pt x="32731" y="1472"/>
                </a:lnTo>
                <a:lnTo>
                  <a:pt x="32805" y="1453"/>
                </a:lnTo>
                <a:lnTo>
                  <a:pt x="32861" y="1453"/>
                </a:lnTo>
                <a:lnTo>
                  <a:pt x="32936" y="1490"/>
                </a:lnTo>
                <a:lnTo>
                  <a:pt x="33010" y="1527"/>
                </a:lnTo>
                <a:lnTo>
                  <a:pt x="33178" y="1621"/>
                </a:lnTo>
                <a:lnTo>
                  <a:pt x="33345" y="1732"/>
                </a:lnTo>
                <a:lnTo>
                  <a:pt x="33439" y="1770"/>
                </a:lnTo>
                <a:lnTo>
                  <a:pt x="33550" y="1807"/>
                </a:lnTo>
                <a:lnTo>
                  <a:pt x="33755" y="1807"/>
                </a:lnTo>
                <a:lnTo>
                  <a:pt x="33848" y="1770"/>
                </a:lnTo>
                <a:lnTo>
                  <a:pt x="33941" y="1732"/>
                </a:lnTo>
                <a:lnTo>
                  <a:pt x="34127" y="1676"/>
                </a:lnTo>
                <a:lnTo>
                  <a:pt x="34220" y="1639"/>
                </a:lnTo>
                <a:lnTo>
                  <a:pt x="34388" y="1639"/>
                </a:lnTo>
                <a:lnTo>
                  <a:pt x="34481" y="1658"/>
                </a:lnTo>
                <a:lnTo>
                  <a:pt x="34649" y="1732"/>
                </a:lnTo>
                <a:lnTo>
                  <a:pt x="34835" y="1807"/>
                </a:lnTo>
                <a:lnTo>
                  <a:pt x="34947" y="1825"/>
                </a:lnTo>
                <a:lnTo>
                  <a:pt x="35040" y="1844"/>
                </a:lnTo>
                <a:lnTo>
                  <a:pt x="35189" y="1825"/>
                </a:lnTo>
                <a:lnTo>
                  <a:pt x="35319" y="1788"/>
                </a:lnTo>
                <a:lnTo>
                  <a:pt x="35431" y="1732"/>
                </a:lnTo>
                <a:lnTo>
                  <a:pt x="35561" y="1676"/>
                </a:lnTo>
                <a:lnTo>
                  <a:pt x="35803" y="1546"/>
                </a:lnTo>
                <a:lnTo>
                  <a:pt x="35915" y="1509"/>
                </a:lnTo>
                <a:lnTo>
                  <a:pt x="36045" y="1490"/>
                </a:lnTo>
                <a:lnTo>
                  <a:pt x="36120" y="1490"/>
                </a:lnTo>
                <a:lnTo>
                  <a:pt x="36231" y="1509"/>
                </a:lnTo>
                <a:lnTo>
                  <a:pt x="36455" y="1583"/>
                </a:lnTo>
                <a:lnTo>
                  <a:pt x="36697" y="1658"/>
                </a:lnTo>
                <a:lnTo>
                  <a:pt x="36808" y="1676"/>
                </a:lnTo>
                <a:lnTo>
                  <a:pt x="36920" y="1695"/>
                </a:lnTo>
                <a:lnTo>
                  <a:pt x="37144" y="1658"/>
                </a:lnTo>
                <a:lnTo>
                  <a:pt x="37367" y="1602"/>
                </a:lnTo>
                <a:lnTo>
                  <a:pt x="37590" y="1583"/>
                </a:lnTo>
                <a:lnTo>
                  <a:pt x="37683" y="1565"/>
                </a:lnTo>
                <a:lnTo>
                  <a:pt x="37758" y="1583"/>
                </a:lnTo>
                <a:lnTo>
                  <a:pt x="37851" y="1621"/>
                </a:lnTo>
                <a:lnTo>
                  <a:pt x="37944" y="1676"/>
                </a:lnTo>
                <a:lnTo>
                  <a:pt x="38093" y="1788"/>
                </a:lnTo>
                <a:lnTo>
                  <a:pt x="38167" y="1844"/>
                </a:lnTo>
                <a:lnTo>
                  <a:pt x="38261" y="1881"/>
                </a:lnTo>
                <a:lnTo>
                  <a:pt x="38354" y="1918"/>
                </a:lnTo>
                <a:lnTo>
                  <a:pt x="38577" y="1918"/>
                </a:lnTo>
                <a:lnTo>
                  <a:pt x="38689" y="1900"/>
                </a:lnTo>
                <a:lnTo>
                  <a:pt x="38875" y="1844"/>
                </a:lnTo>
                <a:lnTo>
                  <a:pt x="39061" y="1770"/>
                </a:lnTo>
                <a:lnTo>
                  <a:pt x="39136" y="1751"/>
                </a:lnTo>
                <a:lnTo>
                  <a:pt x="39322" y="1751"/>
                </a:lnTo>
                <a:lnTo>
                  <a:pt x="39434" y="1788"/>
                </a:lnTo>
                <a:lnTo>
                  <a:pt x="39638" y="1844"/>
                </a:lnTo>
                <a:lnTo>
                  <a:pt x="39862" y="1918"/>
                </a:lnTo>
                <a:lnTo>
                  <a:pt x="39973" y="1956"/>
                </a:lnTo>
                <a:lnTo>
                  <a:pt x="40309" y="1956"/>
                </a:lnTo>
                <a:lnTo>
                  <a:pt x="40513" y="1918"/>
                </a:lnTo>
                <a:lnTo>
                  <a:pt x="40942" y="1807"/>
                </a:lnTo>
                <a:lnTo>
                  <a:pt x="41146" y="1770"/>
                </a:lnTo>
                <a:lnTo>
                  <a:pt x="41351" y="1770"/>
                </a:lnTo>
                <a:lnTo>
                  <a:pt x="41779" y="1751"/>
                </a:lnTo>
                <a:lnTo>
                  <a:pt x="41910" y="1732"/>
                </a:lnTo>
                <a:lnTo>
                  <a:pt x="42021" y="1695"/>
                </a:lnTo>
                <a:lnTo>
                  <a:pt x="42263" y="1583"/>
                </a:lnTo>
                <a:lnTo>
                  <a:pt x="42506" y="1472"/>
                </a:lnTo>
                <a:lnTo>
                  <a:pt x="42617" y="1434"/>
                </a:lnTo>
                <a:lnTo>
                  <a:pt x="42710" y="1416"/>
                </a:lnTo>
                <a:lnTo>
                  <a:pt x="42803" y="1434"/>
                </a:lnTo>
                <a:lnTo>
                  <a:pt x="42878" y="1453"/>
                </a:lnTo>
                <a:lnTo>
                  <a:pt x="43027" y="1546"/>
                </a:lnTo>
                <a:lnTo>
                  <a:pt x="43213" y="1639"/>
                </a:lnTo>
                <a:lnTo>
                  <a:pt x="43306" y="1676"/>
                </a:lnTo>
                <a:lnTo>
                  <a:pt x="43418" y="1714"/>
                </a:lnTo>
                <a:lnTo>
                  <a:pt x="43548" y="1714"/>
                </a:lnTo>
                <a:lnTo>
                  <a:pt x="43660" y="1695"/>
                </a:lnTo>
                <a:lnTo>
                  <a:pt x="43753" y="1658"/>
                </a:lnTo>
                <a:lnTo>
                  <a:pt x="43883" y="1639"/>
                </a:lnTo>
                <a:lnTo>
                  <a:pt x="44032" y="1639"/>
                </a:lnTo>
                <a:lnTo>
                  <a:pt x="44051" y="1621"/>
                </a:lnTo>
                <a:lnTo>
                  <a:pt x="44237" y="1695"/>
                </a:lnTo>
                <a:lnTo>
                  <a:pt x="44367" y="1751"/>
                </a:lnTo>
                <a:lnTo>
                  <a:pt x="44498" y="1825"/>
                </a:lnTo>
                <a:lnTo>
                  <a:pt x="44628" y="1900"/>
                </a:lnTo>
                <a:lnTo>
                  <a:pt x="44777" y="1937"/>
                </a:lnTo>
                <a:lnTo>
                  <a:pt x="44926" y="1956"/>
                </a:lnTo>
                <a:lnTo>
                  <a:pt x="45056" y="1956"/>
                </a:lnTo>
                <a:lnTo>
                  <a:pt x="45187" y="1937"/>
                </a:lnTo>
                <a:lnTo>
                  <a:pt x="45317" y="1900"/>
                </a:lnTo>
                <a:lnTo>
                  <a:pt x="45540" y="1844"/>
                </a:lnTo>
                <a:lnTo>
                  <a:pt x="45671" y="1825"/>
                </a:lnTo>
                <a:lnTo>
                  <a:pt x="45875" y="1825"/>
                </a:lnTo>
                <a:lnTo>
                  <a:pt x="45950" y="1844"/>
                </a:lnTo>
                <a:lnTo>
                  <a:pt x="46099" y="1900"/>
                </a:lnTo>
                <a:lnTo>
                  <a:pt x="46266" y="1956"/>
                </a:lnTo>
                <a:lnTo>
                  <a:pt x="46341" y="1974"/>
                </a:lnTo>
                <a:lnTo>
                  <a:pt x="46434" y="1974"/>
                </a:lnTo>
                <a:lnTo>
                  <a:pt x="46527" y="1956"/>
                </a:lnTo>
                <a:lnTo>
                  <a:pt x="46620" y="1918"/>
                </a:lnTo>
                <a:lnTo>
                  <a:pt x="46769" y="1844"/>
                </a:lnTo>
                <a:lnTo>
                  <a:pt x="46918" y="1732"/>
                </a:lnTo>
                <a:lnTo>
                  <a:pt x="46992" y="1695"/>
                </a:lnTo>
                <a:lnTo>
                  <a:pt x="47067" y="1658"/>
                </a:lnTo>
                <a:lnTo>
                  <a:pt x="47234" y="1621"/>
                </a:lnTo>
                <a:lnTo>
                  <a:pt x="47439" y="1602"/>
                </a:lnTo>
                <a:lnTo>
                  <a:pt x="47663" y="1602"/>
                </a:lnTo>
                <a:lnTo>
                  <a:pt x="47849" y="1621"/>
                </a:lnTo>
                <a:lnTo>
                  <a:pt x="47979" y="1565"/>
                </a:lnTo>
                <a:lnTo>
                  <a:pt x="48072" y="1509"/>
                </a:lnTo>
                <a:lnTo>
                  <a:pt x="48128" y="1509"/>
                </a:lnTo>
                <a:lnTo>
                  <a:pt x="48165" y="1527"/>
                </a:lnTo>
                <a:lnTo>
                  <a:pt x="48203" y="1546"/>
                </a:lnTo>
                <a:lnTo>
                  <a:pt x="48221" y="1583"/>
                </a:lnTo>
                <a:lnTo>
                  <a:pt x="48277" y="1714"/>
                </a:lnTo>
                <a:lnTo>
                  <a:pt x="48389" y="1751"/>
                </a:lnTo>
                <a:lnTo>
                  <a:pt x="48501" y="1807"/>
                </a:lnTo>
                <a:lnTo>
                  <a:pt x="48612" y="1844"/>
                </a:lnTo>
                <a:lnTo>
                  <a:pt x="48743" y="1863"/>
                </a:lnTo>
                <a:lnTo>
                  <a:pt x="48854" y="1844"/>
                </a:lnTo>
                <a:lnTo>
                  <a:pt x="48947" y="1807"/>
                </a:lnTo>
                <a:lnTo>
                  <a:pt x="49115" y="1695"/>
                </a:lnTo>
                <a:lnTo>
                  <a:pt x="49264" y="1621"/>
                </a:lnTo>
                <a:lnTo>
                  <a:pt x="49338" y="1602"/>
                </a:lnTo>
                <a:lnTo>
                  <a:pt x="49431" y="1602"/>
                </a:lnTo>
                <a:lnTo>
                  <a:pt x="49506" y="1621"/>
                </a:lnTo>
                <a:lnTo>
                  <a:pt x="49580" y="1658"/>
                </a:lnTo>
                <a:lnTo>
                  <a:pt x="49729" y="1770"/>
                </a:lnTo>
                <a:lnTo>
                  <a:pt x="49897" y="1881"/>
                </a:lnTo>
                <a:lnTo>
                  <a:pt x="49990" y="1918"/>
                </a:lnTo>
                <a:lnTo>
                  <a:pt x="50083" y="1937"/>
                </a:lnTo>
                <a:lnTo>
                  <a:pt x="50269" y="1956"/>
                </a:lnTo>
                <a:lnTo>
                  <a:pt x="50437" y="1937"/>
                </a:lnTo>
                <a:lnTo>
                  <a:pt x="50623" y="1900"/>
                </a:lnTo>
                <a:lnTo>
                  <a:pt x="50772" y="1918"/>
                </a:lnTo>
                <a:lnTo>
                  <a:pt x="50902" y="1937"/>
                </a:lnTo>
                <a:lnTo>
                  <a:pt x="51014" y="1974"/>
                </a:lnTo>
                <a:lnTo>
                  <a:pt x="51219" y="2030"/>
                </a:lnTo>
                <a:lnTo>
                  <a:pt x="51312" y="2049"/>
                </a:lnTo>
                <a:lnTo>
                  <a:pt x="51424" y="2049"/>
                </a:lnTo>
                <a:lnTo>
                  <a:pt x="51535" y="2030"/>
                </a:lnTo>
                <a:lnTo>
                  <a:pt x="51684" y="1974"/>
                </a:lnTo>
                <a:lnTo>
                  <a:pt x="51759" y="1937"/>
                </a:lnTo>
                <a:lnTo>
                  <a:pt x="51852" y="1863"/>
                </a:lnTo>
                <a:lnTo>
                  <a:pt x="51945" y="1807"/>
                </a:lnTo>
                <a:lnTo>
                  <a:pt x="52019" y="1788"/>
                </a:lnTo>
                <a:lnTo>
                  <a:pt x="52112" y="1770"/>
                </a:lnTo>
                <a:lnTo>
                  <a:pt x="52168" y="1770"/>
                </a:lnTo>
                <a:lnTo>
                  <a:pt x="52224" y="1788"/>
                </a:lnTo>
                <a:lnTo>
                  <a:pt x="52541" y="1788"/>
                </a:lnTo>
                <a:lnTo>
                  <a:pt x="52745" y="1825"/>
                </a:lnTo>
                <a:lnTo>
                  <a:pt x="52969" y="1844"/>
                </a:lnTo>
                <a:lnTo>
                  <a:pt x="53081" y="1825"/>
                </a:lnTo>
                <a:lnTo>
                  <a:pt x="53192" y="1825"/>
                </a:lnTo>
                <a:lnTo>
                  <a:pt x="53285" y="1788"/>
                </a:lnTo>
                <a:lnTo>
                  <a:pt x="53378" y="1751"/>
                </a:lnTo>
                <a:lnTo>
                  <a:pt x="53490" y="1714"/>
                </a:lnTo>
                <a:lnTo>
                  <a:pt x="53676" y="1714"/>
                </a:lnTo>
                <a:lnTo>
                  <a:pt x="53769" y="1751"/>
                </a:lnTo>
                <a:lnTo>
                  <a:pt x="53844" y="1788"/>
                </a:lnTo>
                <a:lnTo>
                  <a:pt x="53956" y="1807"/>
                </a:lnTo>
                <a:lnTo>
                  <a:pt x="54216" y="1863"/>
                </a:lnTo>
                <a:lnTo>
                  <a:pt x="54440" y="1881"/>
                </a:lnTo>
                <a:lnTo>
                  <a:pt x="54682" y="1881"/>
                </a:lnTo>
                <a:lnTo>
                  <a:pt x="54924" y="1863"/>
                </a:lnTo>
                <a:lnTo>
                  <a:pt x="55371" y="1825"/>
                </a:lnTo>
                <a:lnTo>
                  <a:pt x="55817" y="1825"/>
                </a:lnTo>
                <a:lnTo>
                  <a:pt x="56264" y="1788"/>
                </a:lnTo>
                <a:lnTo>
                  <a:pt x="56506" y="1770"/>
                </a:lnTo>
                <a:lnTo>
                  <a:pt x="56730" y="1714"/>
                </a:lnTo>
                <a:lnTo>
                  <a:pt x="57009" y="1639"/>
                </a:lnTo>
                <a:lnTo>
                  <a:pt x="57083" y="1639"/>
                </a:lnTo>
                <a:lnTo>
                  <a:pt x="57139" y="1714"/>
                </a:lnTo>
                <a:lnTo>
                  <a:pt x="57195" y="1751"/>
                </a:lnTo>
                <a:lnTo>
                  <a:pt x="57307" y="1807"/>
                </a:lnTo>
                <a:lnTo>
                  <a:pt x="57512" y="1881"/>
                </a:lnTo>
                <a:lnTo>
                  <a:pt x="57698" y="1918"/>
                </a:lnTo>
                <a:lnTo>
                  <a:pt x="57884" y="1918"/>
                </a:lnTo>
                <a:lnTo>
                  <a:pt x="58107" y="1863"/>
                </a:lnTo>
                <a:lnTo>
                  <a:pt x="58182" y="1807"/>
                </a:lnTo>
                <a:lnTo>
                  <a:pt x="58275" y="1751"/>
                </a:lnTo>
                <a:lnTo>
                  <a:pt x="58461" y="1583"/>
                </a:lnTo>
                <a:lnTo>
                  <a:pt x="58647" y="1434"/>
                </a:lnTo>
                <a:lnTo>
                  <a:pt x="58740" y="1379"/>
                </a:lnTo>
                <a:lnTo>
                  <a:pt x="58815" y="1341"/>
                </a:lnTo>
                <a:lnTo>
                  <a:pt x="59001" y="1341"/>
                </a:lnTo>
                <a:lnTo>
                  <a:pt x="59262" y="1379"/>
                </a:lnTo>
                <a:lnTo>
                  <a:pt x="59522" y="1416"/>
                </a:lnTo>
                <a:lnTo>
                  <a:pt x="59709" y="1453"/>
                </a:lnTo>
                <a:lnTo>
                  <a:pt x="59802" y="1434"/>
                </a:lnTo>
                <a:lnTo>
                  <a:pt x="59895" y="1397"/>
                </a:lnTo>
                <a:lnTo>
                  <a:pt x="60006" y="1360"/>
                </a:lnTo>
                <a:lnTo>
                  <a:pt x="60081" y="1360"/>
                </a:lnTo>
                <a:lnTo>
                  <a:pt x="60342" y="1732"/>
                </a:lnTo>
                <a:lnTo>
                  <a:pt x="60435" y="1807"/>
                </a:lnTo>
                <a:lnTo>
                  <a:pt x="60546" y="1863"/>
                </a:lnTo>
                <a:lnTo>
                  <a:pt x="60658" y="1900"/>
                </a:lnTo>
                <a:lnTo>
                  <a:pt x="60788" y="1937"/>
                </a:lnTo>
                <a:lnTo>
                  <a:pt x="61030" y="1937"/>
                </a:lnTo>
                <a:lnTo>
                  <a:pt x="61161" y="1918"/>
                </a:lnTo>
                <a:lnTo>
                  <a:pt x="61273" y="1881"/>
                </a:lnTo>
                <a:lnTo>
                  <a:pt x="61384" y="1844"/>
                </a:lnTo>
                <a:lnTo>
                  <a:pt x="61477" y="1788"/>
                </a:lnTo>
                <a:lnTo>
                  <a:pt x="61663" y="1676"/>
                </a:lnTo>
                <a:lnTo>
                  <a:pt x="61812" y="1583"/>
                </a:lnTo>
                <a:lnTo>
                  <a:pt x="61906" y="1565"/>
                </a:lnTo>
                <a:lnTo>
                  <a:pt x="62054" y="1565"/>
                </a:lnTo>
                <a:lnTo>
                  <a:pt x="62148" y="1602"/>
                </a:lnTo>
                <a:lnTo>
                  <a:pt x="62334" y="1695"/>
                </a:lnTo>
                <a:lnTo>
                  <a:pt x="62539" y="1788"/>
                </a:lnTo>
                <a:lnTo>
                  <a:pt x="62632" y="1807"/>
                </a:lnTo>
                <a:lnTo>
                  <a:pt x="62743" y="1825"/>
                </a:lnTo>
                <a:lnTo>
                  <a:pt x="62855" y="1825"/>
                </a:lnTo>
                <a:lnTo>
                  <a:pt x="62948" y="1807"/>
                </a:lnTo>
                <a:lnTo>
                  <a:pt x="63172" y="1751"/>
                </a:lnTo>
                <a:lnTo>
                  <a:pt x="63376" y="1714"/>
                </a:lnTo>
                <a:lnTo>
                  <a:pt x="63563" y="1714"/>
                </a:lnTo>
                <a:lnTo>
                  <a:pt x="63656" y="1751"/>
                </a:lnTo>
                <a:lnTo>
                  <a:pt x="63749" y="1770"/>
                </a:lnTo>
                <a:lnTo>
                  <a:pt x="63916" y="1863"/>
                </a:lnTo>
                <a:lnTo>
                  <a:pt x="64102" y="1937"/>
                </a:lnTo>
                <a:lnTo>
                  <a:pt x="64196" y="1956"/>
                </a:lnTo>
                <a:lnTo>
                  <a:pt x="64307" y="1974"/>
                </a:lnTo>
                <a:lnTo>
                  <a:pt x="64419" y="1974"/>
                </a:lnTo>
                <a:lnTo>
                  <a:pt x="64531" y="1956"/>
                </a:lnTo>
                <a:lnTo>
                  <a:pt x="64735" y="1900"/>
                </a:lnTo>
                <a:lnTo>
                  <a:pt x="64922" y="1825"/>
                </a:lnTo>
                <a:lnTo>
                  <a:pt x="65126" y="1788"/>
                </a:lnTo>
                <a:lnTo>
                  <a:pt x="65331" y="1751"/>
                </a:lnTo>
                <a:lnTo>
                  <a:pt x="65347" y="1748"/>
                </a:lnTo>
                <a:lnTo>
                  <a:pt x="65347" y="1748"/>
                </a:lnTo>
                <a:lnTo>
                  <a:pt x="65350" y="1751"/>
                </a:lnTo>
                <a:lnTo>
                  <a:pt x="65424" y="1788"/>
                </a:lnTo>
                <a:lnTo>
                  <a:pt x="65517" y="1825"/>
                </a:lnTo>
                <a:lnTo>
                  <a:pt x="65592" y="1900"/>
                </a:lnTo>
                <a:lnTo>
                  <a:pt x="65685" y="1974"/>
                </a:lnTo>
                <a:lnTo>
                  <a:pt x="65778" y="2012"/>
                </a:lnTo>
                <a:lnTo>
                  <a:pt x="65890" y="2049"/>
                </a:lnTo>
                <a:lnTo>
                  <a:pt x="66020" y="2030"/>
                </a:lnTo>
                <a:lnTo>
                  <a:pt x="66169" y="2012"/>
                </a:lnTo>
                <a:lnTo>
                  <a:pt x="66318" y="1974"/>
                </a:lnTo>
                <a:lnTo>
                  <a:pt x="66597" y="1900"/>
                </a:lnTo>
                <a:lnTo>
                  <a:pt x="66728" y="1863"/>
                </a:lnTo>
                <a:lnTo>
                  <a:pt x="66970" y="1863"/>
                </a:lnTo>
                <a:lnTo>
                  <a:pt x="67137" y="1918"/>
                </a:lnTo>
                <a:lnTo>
                  <a:pt x="67305" y="1974"/>
                </a:lnTo>
                <a:lnTo>
                  <a:pt x="67472" y="2012"/>
                </a:lnTo>
                <a:lnTo>
                  <a:pt x="67714" y="2012"/>
                </a:lnTo>
                <a:lnTo>
                  <a:pt x="67938" y="1974"/>
                </a:lnTo>
                <a:lnTo>
                  <a:pt x="68161" y="1918"/>
                </a:lnTo>
                <a:lnTo>
                  <a:pt x="68385" y="1863"/>
                </a:lnTo>
                <a:lnTo>
                  <a:pt x="68608" y="1825"/>
                </a:lnTo>
                <a:lnTo>
                  <a:pt x="68906" y="1844"/>
                </a:lnTo>
                <a:lnTo>
                  <a:pt x="69111" y="1863"/>
                </a:lnTo>
                <a:lnTo>
                  <a:pt x="69316" y="1881"/>
                </a:lnTo>
                <a:lnTo>
                  <a:pt x="69409" y="1863"/>
                </a:lnTo>
                <a:lnTo>
                  <a:pt x="69539" y="1844"/>
                </a:lnTo>
                <a:lnTo>
                  <a:pt x="69781" y="1751"/>
                </a:lnTo>
                <a:lnTo>
                  <a:pt x="70004" y="1658"/>
                </a:lnTo>
                <a:lnTo>
                  <a:pt x="70116" y="1621"/>
                </a:lnTo>
                <a:lnTo>
                  <a:pt x="70209" y="1621"/>
                </a:lnTo>
                <a:lnTo>
                  <a:pt x="70302" y="1732"/>
                </a:lnTo>
                <a:lnTo>
                  <a:pt x="70358" y="1807"/>
                </a:lnTo>
                <a:lnTo>
                  <a:pt x="70414" y="1844"/>
                </a:lnTo>
                <a:lnTo>
                  <a:pt x="70637" y="1881"/>
                </a:lnTo>
                <a:lnTo>
                  <a:pt x="70861" y="1900"/>
                </a:lnTo>
                <a:lnTo>
                  <a:pt x="70954" y="1900"/>
                </a:lnTo>
                <a:lnTo>
                  <a:pt x="71047" y="1881"/>
                </a:lnTo>
                <a:lnTo>
                  <a:pt x="71233" y="1807"/>
                </a:lnTo>
                <a:lnTo>
                  <a:pt x="71401" y="1751"/>
                </a:lnTo>
                <a:lnTo>
                  <a:pt x="71550" y="1751"/>
                </a:lnTo>
                <a:lnTo>
                  <a:pt x="71643" y="1770"/>
                </a:lnTo>
                <a:lnTo>
                  <a:pt x="71717" y="1807"/>
                </a:lnTo>
                <a:lnTo>
                  <a:pt x="71866" y="1900"/>
                </a:lnTo>
                <a:lnTo>
                  <a:pt x="71922" y="1937"/>
                </a:lnTo>
                <a:lnTo>
                  <a:pt x="72015" y="1974"/>
                </a:lnTo>
                <a:lnTo>
                  <a:pt x="72090" y="1993"/>
                </a:lnTo>
                <a:lnTo>
                  <a:pt x="72201" y="1993"/>
                </a:lnTo>
                <a:lnTo>
                  <a:pt x="72313" y="1956"/>
                </a:lnTo>
                <a:lnTo>
                  <a:pt x="72406" y="1918"/>
                </a:lnTo>
                <a:lnTo>
                  <a:pt x="72481" y="1863"/>
                </a:lnTo>
                <a:lnTo>
                  <a:pt x="72592" y="1825"/>
                </a:lnTo>
                <a:lnTo>
                  <a:pt x="72704" y="1807"/>
                </a:lnTo>
                <a:lnTo>
                  <a:pt x="72741" y="1788"/>
                </a:lnTo>
                <a:lnTo>
                  <a:pt x="72760" y="1788"/>
                </a:lnTo>
                <a:lnTo>
                  <a:pt x="72890" y="1807"/>
                </a:lnTo>
                <a:lnTo>
                  <a:pt x="73095" y="1844"/>
                </a:lnTo>
                <a:lnTo>
                  <a:pt x="73281" y="1900"/>
                </a:lnTo>
                <a:lnTo>
                  <a:pt x="73486" y="1937"/>
                </a:lnTo>
                <a:lnTo>
                  <a:pt x="73598" y="1937"/>
                </a:lnTo>
                <a:lnTo>
                  <a:pt x="73728" y="1918"/>
                </a:lnTo>
                <a:lnTo>
                  <a:pt x="73914" y="1863"/>
                </a:lnTo>
                <a:lnTo>
                  <a:pt x="74100" y="1788"/>
                </a:lnTo>
                <a:lnTo>
                  <a:pt x="74268" y="1714"/>
                </a:lnTo>
                <a:lnTo>
                  <a:pt x="74454" y="1658"/>
                </a:lnTo>
                <a:lnTo>
                  <a:pt x="74622" y="1621"/>
                </a:lnTo>
                <a:lnTo>
                  <a:pt x="74678" y="1621"/>
                </a:lnTo>
                <a:lnTo>
                  <a:pt x="74715" y="1658"/>
                </a:lnTo>
                <a:lnTo>
                  <a:pt x="74864" y="1714"/>
                </a:lnTo>
                <a:lnTo>
                  <a:pt x="75050" y="1788"/>
                </a:lnTo>
                <a:lnTo>
                  <a:pt x="75199" y="1844"/>
                </a:lnTo>
                <a:lnTo>
                  <a:pt x="75366" y="1881"/>
                </a:lnTo>
                <a:lnTo>
                  <a:pt x="75571" y="1863"/>
                </a:lnTo>
                <a:lnTo>
                  <a:pt x="75683" y="1844"/>
                </a:lnTo>
                <a:lnTo>
                  <a:pt x="75795" y="1825"/>
                </a:lnTo>
                <a:lnTo>
                  <a:pt x="76018" y="1732"/>
                </a:lnTo>
                <a:lnTo>
                  <a:pt x="76223" y="1676"/>
                </a:lnTo>
                <a:lnTo>
                  <a:pt x="76316" y="1658"/>
                </a:lnTo>
                <a:lnTo>
                  <a:pt x="76390" y="1676"/>
                </a:lnTo>
                <a:lnTo>
                  <a:pt x="76483" y="1714"/>
                </a:lnTo>
                <a:lnTo>
                  <a:pt x="76558" y="1751"/>
                </a:lnTo>
                <a:lnTo>
                  <a:pt x="76707" y="1881"/>
                </a:lnTo>
                <a:lnTo>
                  <a:pt x="76874" y="1993"/>
                </a:lnTo>
                <a:lnTo>
                  <a:pt x="76986" y="2030"/>
                </a:lnTo>
                <a:lnTo>
                  <a:pt x="77079" y="2067"/>
                </a:lnTo>
                <a:lnTo>
                  <a:pt x="77359" y="2067"/>
                </a:lnTo>
                <a:lnTo>
                  <a:pt x="77601" y="2049"/>
                </a:lnTo>
                <a:lnTo>
                  <a:pt x="78122" y="1918"/>
                </a:lnTo>
                <a:lnTo>
                  <a:pt x="78308" y="1881"/>
                </a:lnTo>
                <a:lnTo>
                  <a:pt x="79127" y="1881"/>
                </a:lnTo>
                <a:lnTo>
                  <a:pt x="79332" y="1863"/>
                </a:lnTo>
                <a:lnTo>
                  <a:pt x="79537" y="1844"/>
                </a:lnTo>
                <a:lnTo>
                  <a:pt x="79742" y="1788"/>
                </a:lnTo>
                <a:lnTo>
                  <a:pt x="79984" y="1714"/>
                </a:lnTo>
                <a:lnTo>
                  <a:pt x="80151" y="1676"/>
                </a:lnTo>
                <a:lnTo>
                  <a:pt x="80319" y="1658"/>
                </a:lnTo>
                <a:lnTo>
                  <a:pt x="80561" y="1676"/>
                </a:lnTo>
                <a:lnTo>
                  <a:pt x="80859" y="1695"/>
                </a:lnTo>
                <a:lnTo>
                  <a:pt x="81157" y="1676"/>
                </a:lnTo>
                <a:lnTo>
                  <a:pt x="81752" y="1639"/>
                </a:lnTo>
                <a:lnTo>
                  <a:pt x="81883" y="1621"/>
                </a:lnTo>
                <a:lnTo>
                  <a:pt x="81994" y="1639"/>
                </a:lnTo>
                <a:lnTo>
                  <a:pt x="82218" y="1676"/>
                </a:lnTo>
                <a:lnTo>
                  <a:pt x="82441" y="1714"/>
                </a:lnTo>
                <a:lnTo>
                  <a:pt x="82721" y="1751"/>
                </a:lnTo>
                <a:lnTo>
                  <a:pt x="82851" y="1770"/>
                </a:lnTo>
                <a:lnTo>
                  <a:pt x="82963" y="1751"/>
                </a:lnTo>
                <a:lnTo>
                  <a:pt x="83205" y="1732"/>
                </a:lnTo>
                <a:lnTo>
                  <a:pt x="83707" y="1621"/>
                </a:lnTo>
                <a:lnTo>
                  <a:pt x="83838" y="1602"/>
                </a:lnTo>
                <a:lnTo>
                  <a:pt x="83931" y="1565"/>
                </a:lnTo>
                <a:lnTo>
                  <a:pt x="84005" y="1546"/>
                </a:lnTo>
                <a:lnTo>
                  <a:pt x="84117" y="1565"/>
                </a:lnTo>
                <a:lnTo>
                  <a:pt x="84210" y="1602"/>
                </a:lnTo>
                <a:lnTo>
                  <a:pt x="84322" y="1695"/>
                </a:lnTo>
                <a:lnTo>
                  <a:pt x="84415" y="1770"/>
                </a:lnTo>
                <a:lnTo>
                  <a:pt x="84526" y="1825"/>
                </a:lnTo>
                <a:lnTo>
                  <a:pt x="84675" y="1881"/>
                </a:lnTo>
                <a:lnTo>
                  <a:pt x="84843" y="1900"/>
                </a:lnTo>
                <a:lnTo>
                  <a:pt x="84973" y="1881"/>
                </a:lnTo>
                <a:lnTo>
                  <a:pt x="85122" y="1863"/>
                </a:lnTo>
                <a:lnTo>
                  <a:pt x="85420" y="1788"/>
                </a:lnTo>
                <a:lnTo>
                  <a:pt x="85718" y="1714"/>
                </a:lnTo>
                <a:lnTo>
                  <a:pt x="85774" y="1695"/>
                </a:lnTo>
                <a:lnTo>
                  <a:pt x="85848" y="1658"/>
                </a:lnTo>
                <a:lnTo>
                  <a:pt x="85923" y="1621"/>
                </a:lnTo>
                <a:lnTo>
                  <a:pt x="85997" y="1602"/>
                </a:lnTo>
                <a:lnTo>
                  <a:pt x="86053" y="1639"/>
                </a:lnTo>
                <a:lnTo>
                  <a:pt x="86090" y="1695"/>
                </a:lnTo>
                <a:lnTo>
                  <a:pt x="86146" y="1751"/>
                </a:lnTo>
                <a:lnTo>
                  <a:pt x="86221" y="1788"/>
                </a:lnTo>
                <a:lnTo>
                  <a:pt x="86463" y="1844"/>
                </a:lnTo>
                <a:lnTo>
                  <a:pt x="86705" y="1881"/>
                </a:lnTo>
                <a:lnTo>
                  <a:pt x="86947" y="1900"/>
                </a:lnTo>
                <a:lnTo>
                  <a:pt x="87207" y="1881"/>
                </a:lnTo>
                <a:lnTo>
                  <a:pt x="87338" y="1844"/>
                </a:lnTo>
                <a:lnTo>
                  <a:pt x="87450" y="1807"/>
                </a:lnTo>
                <a:lnTo>
                  <a:pt x="87580" y="1770"/>
                </a:lnTo>
                <a:lnTo>
                  <a:pt x="87692" y="1751"/>
                </a:lnTo>
                <a:lnTo>
                  <a:pt x="87896" y="1751"/>
                </a:lnTo>
                <a:lnTo>
                  <a:pt x="88083" y="1807"/>
                </a:lnTo>
                <a:lnTo>
                  <a:pt x="88492" y="1918"/>
                </a:lnTo>
                <a:lnTo>
                  <a:pt x="88697" y="1956"/>
                </a:lnTo>
                <a:lnTo>
                  <a:pt x="88920" y="1956"/>
                </a:lnTo>
                <a:lnTo>
                  <a:pt x="89181" y="1900"/>
                </a:lnTo>
                <a:lnTo>
                  <a:pt x="89423" y="1825"/>
                </a:lnTo>
                <a:lnTo>
                  <a:pt x="89665" y="1751"/>
                </a:lnTo>
                <a:lnTo>
                  <a:pt x="89795" y="1732"/>
                </a:lnTo>
                <a:lnTo>
                  <a:pt x="89907" y="1714"/>
                </a:lnTo>
                <a:lnTo>
                  <a:pt x="90224" y="1714"/>
                </a:lnTo>
                <a:lnTo>
                  <a:pt x="90503" y="1732"/>
                </a:lnTo>
                <a:lnTo>
                  <a:pt x="90801" y="1714"/>
                </a:lnTo>
                <a:lnTo>
                  <a:pt x="90950" y="1695"/>
                </a:lnTo>
                <a:lnTo>
                  <a:pt x="91117" y="1658"/>
                </a:lnTo>
                <a:lnTo>
                  <a:pt x="91061" y="1732"/>
                </a:lnTo>
                <a:lnTo>
                  <a:pt x="91043" y="1807"/>
                </a:lnTo>
                <a:lnTo>
                  <a:pt x="91043" y="1900"/>
                </a:lnTo>
                <a:lnTo>
                  <a:pt x="91043" y="1974"/>
                </a:lnTo>
                <a:lnTo>
                  <a:pt x="91080" y="2123"/>
                </a:lnTo>
                <a:lnTo>
                  <a:pt x="91136" y="2254"/>
                </a:lnTo>
                <a:lnTo>
                  <a:pt x="91266" y="2477"/>
                </a:lnTo>
                <a:lnTo>
                  <a:pt x="91303" y="2551"/>
                </a:lnTo>
                <a:lnTo>
                  <a:pt x="91303" y="2589"/>
                </a:lnTo>
                <a:lnTo>
                  <a:pt x="91285" y="2607"/>
                </a:lnTo>
                <a:lnTo>
                  <a:pt x="91192" y="2775"/>
                </a:lnTo>
                <a:lnTo>
                  <a:pt x="91117" y="2961"/>
                </a:lnTo>
                <a:lnTo>
                  <a:pt x="91061" y="3147"/>
                </a:lnTo>
                <a:lnTo>
                  <a:pt x="91043" y="3315"/>
                </a:lnTo>
                <a:lnTo>
                  <a:pt x="91061" y="3482"/>
                </a:lnTo>
                <a:lnTo>
                  <a:pt x="91099" y="3631"/>
                </a:lnTo>
                <a:lnTo>
                  <a:pt x="91154" y="3780"/>
                </a:lnTo>
                <a:lnTo>
                  <a:pt x="91248" y="3911"/>
                </a:lnTo>
                <a:lnTo>
                  <a:pt x="91378" y="4022"/>
                </a:lnTo>
                <a:lnTo>
                  <a:pt x="91545" y="4115"/>
                </a:lnTo>
                <a:lnTo>
                  <a:pt x="91434" y="4246"/>
                </a:lnTo>
                <a:lnTo>
                  <a:pt x="91341" y="4395"/>
                </a:lnTo>
                <a:lnTo>
                  <a:pt x="91285" y="4544"/>
                </a:lnTo>
                <a:lnTo>
                  <a:pt x="91266" y="4711"/>
                </a:lnTo>
                <a:lnTo>
                  <a:pt x="91266" y="4860"/>
                </a:lnTo>
                <a:lnTo>
                  <a:pt x="91322" y="5028"/>
                </a:lnTo>
                <a:lnTo>
                  <a:pt x="91397" y="5158"/>
                </a:lnTo>
                <a:lnTo>
                  <a:pt x="91527" y="5288"/>
                </a:lnTo>
                <a:lnTo>
                  <a:pt x="91434" y="5363"/>
                </a:lnTo>
                <a:lnTo>
                  <a:pt x="91341" y="5456"/>
                </a:lnTo>
                <a:lnTo>
                  <a:pt x="91266" y="5549"/>
                </a:lnTo>
                <a:lnTo>
                  <a:pt x="91192" y="5661"/>
                </a:lnTo>
                <a:lnTo>
                  <a:pt x="91117" y="5772"/>
                </a:lnTo>
                <a:lnTo>
                  <a:pt x="91061" y="5903"/>
                </a:lnTo>
                <a:lnTo>
                  <a:pt x="91024" y="6014"/>
                </a:lnTo>
                <a:lnTo>
                  <a:pt x="91006" y="6145"/>
                </a:lnTo>
                <a:lnTo>
                  <a:pt x="90987" y="6256"/>
                </a:lnTo>
                <a:lnTo>
                  <a:pt x="90987" y="6387"/>
                </a:lnTo>
                <a:lnTo>
                  <a:pt x="91006" y="6499"/>
                </a:lnTo>
                <a:lnTo>
                  <a:pt x="91043" y="6610"/>
                </a:lnTo>
                <a:lnTo>
                  <a:pt x="91099" y="6722"/>
                </a:lnTo>
                <a:lnTo>
                  <a:pt x="91173" y="6815"/>
                </a:lnTo>
                <a:lnTo>
                  <a:pt x="91266" y="6908"/>
                </a:lnTo>
                <a:lnTo>
                  <a:pt x="91397" y="6983"/>
                </a:lnTo>
                <a:lnTo>
                  <a:pt x="91322" y="7076"/>
                </a:lnTo>
                <a:lnTo>
                  <a:pt x="91248" y="7169"/>
                </a:lnTo>
                <a:lnTo>
                  <a:pt x="91192" y="7262"/>
                </a:lnTo>
                <a:lnTo>
                  <a:pt x="91154" y="7374"/>
                </a:lnTo>
                <a:lnTo>
                  <a:pt x="91117" y="7485"/>
                </a:lnTo>
                <a:lnTo>
                  <a:pt x="91099" y="7597"/>
                </a:lnTo>
                <a:lnTo>
                  <a:pt x="91080" y="7709"/>
                </a:lnTo>
                <a:lnTo>
                  <a:pt x="91080" y="7820"/>
                </a:lnTo>
                <a:lnTo>
                  <a:pt x="91099" y="7932"/>
                </a:lnTo>
                <a:lnTo>
                  <a:pt x="91117" y="8044"/>
                </a:lnTo>
                <a:lnTo>
                  <a:pt x="91154" y="8156"/>
                </a:lnTo>
                <a:lnTo>
                  <a:pt x="91210" y="8249"/>
                </a:lnTo>
                <a:lnTo>
                  <a:pt x="91266" y="8342"/>
                </a:lnTo>
                <a:lnTo>
                  <a:pt x="91359" y="8416"/>
                </a:lnTo>
                <a:lnTo>
                  <a:pt x="91452" y="8491"/>
                </a:lnTo>
                <a:lnTo>
                  <a:pt x="91564" y="8565"/>
                </a:lnTo>
                <a:lnTo>
                  <a:pt x="91378" y="8695"/>
                </a:lnTo>
                <a:lnTo>
                  <a:pt x="91229" y="8863"/>
                </a:lnTo>
                <a:lnTo>
                  <a:pt x="91154" y="8956"/>
                </a:lnTo>
                <a:lnTo>
                  <a:pt x="91099" y="9049"/>
                </a:lnTo>
                <a:lnTo>
                  <a:pt x="91061" y="9142"/>
                </a:lnTo>
                <a:lnTo>
                  <a:pt x="91043" y="9254"/>
                </a:lnTo>
                <a:lnTo>
                  <a:pt x="91024" y="9366"/>
                </a:lnTo>
                <a:lnTo>
                  <a:pt x="91024" y="9459"/>
                </a:lnTo>
                <a:lnTo>
                  <a:pt x="91024" y="9570"/>
                </a:lnTo>
                <a:lnTo>
                  <a:pt x="91061" y="9664"/>
                </a:lnTo>
                <a:lnTo>
                  <a:pt x="91080" y="9719"/>
                </a:lnTo>
                <a:lnTo>
                  <a:pt x="91117" y="9775"/>
                </a:lnTo>
                <a:lnTo>
                  <a:pt x="91248" y="9906"/>
                </a:lnTo>
                <a:lnTo>
                  <a:pt x="91341" y="10017"/>
                </a:lnTo>
                <a:lnTo>
                  <a:pt x="91359" y="10073"/>
                </a:lnTo>
                <a:lnTo>
                  <a:pt x="91359" y="10092"/>
                </a:lnTo>
                <a:lnTo>
                  <a:pt x="91229" y="10259"/>
                </a:lnTo>
                <a:lnTo>
                  <a:pt x="91080" y="10483"/>
                </a:lnTo>
                <a:lnTo>
                  <a:pt x="90950" y="10706"/>
                </a:lnTo>
                <a:lnTo>
                  <a:pt x="90894" y="10837"/>
                </a:lnTo>
                <a:lnTo>
                  <a:pt x="90875" y="10948"/>
                </a:lnTo>
                <a:lnTo>
                  <a:pt x="90875" y="11060"/>
                </a:lnTo>
                <a:lnTo>
                  <a:pt x="90912" y="11172"/>
                </a:lnTo>
                <a:lnTo>
                  <a:pt x="90968" y="11283"/>
                </a:lnTo>
                <a:lnTo>
                  <a:pt x="91024" y="11376"/>
                </a:lnTo>
                <a:lnTo>
                  <a:pt x="91154" y="11563"/>
                </a:lnTo>
                <a:lnTo>
                  <a:pt x="91192" y="11656"/>
                </a:lnTo>
                <a:lnTo>
                  <a:pt x="91210" y="11730"/>
                </a:lnTo>
                <a:lnTo>
                  <a:pt x="91192" y="11805"/>
                </a:lnTo>
                <a:lnTo>
                  <a:pt x="91154" y="11879"/>
                </a:lnTo>
                <a:lnTo>
                  <a:pt x="91006" y="12065"/>
                </a:lnTo>
                <a:lnTo>
                  <a:pt x="90857" y="12270"/>
                </a:lnTo>
                <a:lnTo>
                  <a:pt x="90782" y="12363"/>
                </a:lnTo>
                <a:lnTo>
                  <a:pt x="90745" y="12438"/>
                </a:lnTo>
                <a:lnTo>
                  <a:pt x="90726" y="12587"/>
                </a:lnTo>
                <a:lnTo>
                  <a:pt x="90708" y="12717"/>
                </a:lnTo>
                <a:lnTo>
                  <a:pt x="90708" y="12829"/>
                </a:lnTo>
                <a:lnTo>
                  <a:pt x="90726" y="12940"/>
                </a:lnTo>
                <a:lnTo>
                  <a:pt x="90745" y="13052"/>
                </a:lnTo>
                <a:lnTo>
                  <a:pt x="90782" y="13145"/>
                </a:lnTo>
                <a:lnTo>
                  <a:pt x="90894" y="13387"/>
                </a:lnTo>
                <a:lnTo>
                  <a:pt x="90987" y="13499"/>
                </a:lnTo>
                <a:lnTo>
                  <a:pt x="91117" y="13573"/>
                </a:lnTo>
                <a:lnTo>
                  <a:pt x="90968" y="13797"/>
                </a:lnTo>
                <a:lnTo>
                  <a:pt x="90931" y="13908"/>
                </a:lnTo>
                <a:lnTo>
                  <a:pt x="90894" y="14020"/>
                </a:lnTo>
                <a:lnTo>
                  <a:pt x="90838" y="14132"/>
                </a:lnTo>
                <a:lnTo>
                  <a:pt x="90801" y="14262"/>
                </a:lnTo>
                <a:lnTo>
                  <a:pt x="90801" y="14393"/>
                </a:lnTo>
                <a:lnTo>
                  <a:pt x="90819" y="14542"/>
                </a:lnTo>
                <a:lnTo>
                  <a:pt x="90838" y="14672"/>
                </a:lnTo>
                <a:lnTo>
                  <a:pt x="90894" y="14802"/>
                </a:lnTo>
                <a:lnTo>
                  <a:pt x="90968" y="14914"/>
                </a:lnTo>
                <a:lnTo>
                  <a:pt x="91043" y="15026"/>
                </a:lnTo>
                <a:lnTo>
                  <a:pt x="91136" y="15119"/>
                </a:lnTo>
                <a:lnTo>
                  <a:pt x="91266" y="15193"/>
                </a:lnTo>
                <a:lnTo>
                  <a:pt x="91136" y="15361"/>
                </a:lnTo>
                <a:lnTo>
                  <a:pt x="91043" y="15547"/>
                </a:lnTo>
                <a:lnTo>
                  <a:pt x="90987" y="15752"/>
                </a:lnTo>
                <a:lnTo>
                  <a:pt x="90968" y="15975"/>
                </a:lnTo>
                <a:lnTo>
                  <a:pt x="90968" y="16068"/>
                </a:lnTo>
                <a:lnTo>
                  <a:pt x="90987" y="16161"/>
                </a:lnTo>
                <a:lnTo>
                  <a:pt x="91024" y="16273"/>
                </a:lnTo>
                <a:lnTo>
                  <a:pt x="91061" y="16366"/>
                </a:lnTo>
                <a:lnTo>
                  <a:pt x="91117" y="16441"/>
                </a:lnTo>
                <a:lnTo>
                  <a:pt x="91192" y="16515"/>
                </a:lnTo>
                <a:lnTo>
                  <a:pt x="91266" y="16589"/>
                </a:lnTo>
                <a:lnTo>
                  <a:pt x="91378" y="16645"/>
                </a:lnTo>
                <a:lnTo>
                  <a:pt x="91229" y="16794"/>
                </a:lnTo>
                <a:lnTo>
                  <a:pt x="91099" y="16962"/>
                </a:lnTo>
                <a:lnTo>
                  <a:pt x="91006" y="17148"/>
                </a:lnTo>
                <a:lnTo>
                  <a:pt x="90950" y="17353"/>
                </a:lnTo>
                <a:lnTo>
                  <a:pt x="90931" y="17446"/>
                </a:lnTo>
                <a:lnTo>
                  <a:pt x="90931" y="17558"/>
                </a:lnTo>
                <a:lnTo>
                  <a:pt x="90950" y="17651"/>
                </a:lnTo>
                <a:lnTo>
                  <a:pt x="90968" y="17744"/>
                </a:lnTo>
                <a:lnTo>
                  <a:pt x="91024" y="17837"/>
                </a:lnTo>
                <a:lnTo>
                  <a:pt x="91080" y="17930"/>
                </a:lnTo>
                <a:lnTo>
                  <a:pt x="91154" y="18004"/>
                </a:lnTo>
                <a:lnTo>
                  <a:pt x="91229" y="18079"/>
                </a:lnTo>
                <a:lnTo>
                  <a:pt x="91117" y="18172"/>
                </a:lnTo>
                <a:lnTo>
                  <a:pt x="91024" y="18284"/>
                </a:lnTo>
                <a:lnTo>
                  <a:pt x="90912" y="18395"/>
                </a:lnTo>
                <a:lnTo>
                  <a:pt x="90838" y="18526"/>
                </a:lnTo>
                <a:lnTo>
                  <a:pt x="90782" y="18656"/>
                </a:lnTo>
                <a:lnTo>
                  <a:pt x="90726" y="18805"/>
                </a:lnTo>
                <a:lnTo>
                  <a:pt x="90708" y="18954"/>
                </a:lnTo>
                <a:lnTo>
                  <a:pt x="90708" y="19103"/>
                </a:lnTo>
                <a:lnTo>
                  <a:pt x="90745" y="19215"/>
                </a:lnTo>
                <a:lnTo>
                  <a:pt x="90819" y="19382"/>
                </a:lnTo>
                <a:lnTo>
                  <a:pt x="90931" y="19643"/>
                </a:lnTo>
                <a:lnTo>
                  <a:pt x="90912" y="19699"/>
                </a:lnTo>
                <a:lnTo>
                  <a:pt x="90875" y="19755"/>
                </a:lnTo>
                <a:lnTo>
                  <a:pt x="90801" y="19848"/>
                </a:lnTo>
                <a:lnTo>
                  <a:pt x="90726" y="19959"/>
                </a:lnTo>
                <a:lnTo>
                  <a:pt x="90689" y="20034"/>
                </a:lnTo>
                <a:lnTo>
                  <a:pt x="90670" y="20090"/>
                </a:lnTo>
                <a:lnTo>
                  <a:pt x="90670" y="20239"/>
                </a:lnTo>
                <a:lnTo>
                  <a:pt x="90689" y="20369"/>
                </a:lnTo>
                <a:lnTo>
                  <a:pt x="90745" y="20481"/>
                </a:lnTo>
                <a:lnTo>
                  <a:pt x="90801" y="20592"/>
                </a:lnTo>
                <a:lnTo>
                  <a:pt x="90950" y="20779"/>
                </a:lnTo>
                <a:lnTo>
                  <a:pt x="91006" y="20872"/>
                </a:lnTo>
                <a:lnTo>
                  <a:pt x="91024" y="20965"/>
                </a:lnTo>
                <a:lnTo>
                  <a:pt x="91024" y="21076"/>
                </a:lnTo>
                <a:lnTo>
                  <a:pt x="91006" y="21207"/>
                </a:lnTo>
                <a:lnTo>
                  <a:pt x="90950" y="21449"/>
                </a:lnTo>
                <a:lnTo>
                  <a:pt x="90931" y="21561"/>
                </a:lnTo>
                <a:lnTo>
                  <a:pt x="90950" y="21616"/>
                </a:lnTo>
                <a:lnTo>
                  <a:pt x="90968" y="21654"/>
                </a:lnTo>
                <a:lnTo>
                  <a:pt x="91006" y="21709"/>
                </a:lnTo>
                <a:lnTo>
                  <a:pt x="91043" y="21747"/>
                </a:lnTo>
                <a:lnTo>
                  <a:pt x="91117" y="21784"/>
                </a:lnTo>
                <a:lnTo>
                  <a:pt x="91210" y="21821"/>
                </a:lnTo>
                <a:lnTo>
                  <a:pt x="91099" y="21914"/>
                </a:lnTo>
                <a:lnTo>
                  <a:pt x="91024" y="22026"/>
                </a:lnTo>
                <a:lnTo>
                  <a:pt x="90931" y="22138"/>
                </a:lnTo>
                <a:lnTo>
                  <a:pt x="90875" y="22249"/>
                </a:lnTo>
                <a:lnTo>
                  <a:pt x="90801" y="22380"/>
                </a:lnTo>
                <a:lnTo>
                  <a:pt x="90764" y="22510"/>
                </a:lnTo>
                <a:lnTo>
                  <a:pt x="90726" y="22640"/>
                </a:lnTo>
                <a:lnTo>
                  <a:pt x="90708" y="22789"/>
                </a:lnTo>
                <a:lnTo>
                  <a:pt x="90708" y="22938"/>
                </a:lnTo>
                <a:lnTo>
                  <a:pt x="90726" y="23087"/>
                </a:lnTo>
                <a:lnTo>
                  <a:pt x="90782" y="23218"/>
                </a:lnTo>
                <a:lnTo>
                  <a:pt x="90838" y="23366"/>
                </a:lnTo>
                <a:lnTo>
                  <a:pt x="90931" y="23609"/>
                </a:lnTo>
                <a:lnTo>
                  <a:pt x="90968" y="23720"/>
                </a:lnTo>
                <a:lnTo>
                  <a:pt x="90968" y="23832"/>
                </a:lnTo>
                <a:lnTo>
                  <a:pt x="90931" y="23999"/>
                </a:lnTo>
                <a:lnTo>
                  <a:pt x="90838" y="24223"/>
                </a:lnTo>
                <a:lnTo>
                  <a:pt x="90745" y="24502"/>
                </a:lnTo>
                <a:lnTo>
                  <a:pt x="90652" y="24781"/>
                </a:lnTo>
                <a:lnTo>
                  <a:pt x="90615" y="24930"/>
                </a:lnTo>
                <a:lnTo>
                  <a:pt x="90596" y="25061"/>
                </a:lnTo>
                <a:lnTo>
                  <a:pt x="90596" y="25191"/>
                </a:lnTo>
                <a:lnTo>
                  <a:pt x="90615" y="25303"/>
                </a:lnTo>
                <a:lnTo>
                  <a:pt x="90652" y="25414"/>
                </a:lnTo>
                <a:lnTo>
                  <a:pt x="90726" y="25508"/>
                </a:lnTo>
                <a:lnTo>
                  <a:pt x="90838" y="25582"/>
                </a:lnTo>
                <a:lnTo>
                  <a:pt x="90968" y="25619"/>
                </a:lnTo>
                <a:lnTo>
                  <a:pt x="90894" y="25731"/>
                </a:lnTo>
                <a:lnTo>
                  <a:pt x="90838" y="25861"/>
                </a:lnTo>
                <a:lnTo>
                  <a:pt x="90801" y="25973"/>
                </a:lnTo>
                <a:lnTo>
                  <a:pt x="90764" y="26103"/>
                </a:lnTo>
                <a:lnTo>
                  <a:pt x="90745" y="26234"/>
                </a:lnTo>
                <a:lnTo>
                  <a:pt x="90745" y="26364"/>
                </a:lnTo>
                <a:lnTo>
                  <a:pt x="90764" y="26476"/>
                </a:lnTo>
                <a:lnTo>
                  <a:pt x="90782" y="26606"/>
                </a:lnTo>
                <a:lnTo>
                  <a:pt x="90819" y="26718"/>
                </a:lnTo>
                <a:lnTo>
                  <a:pt x="90875" y="26848"/>
                </a:lnTo>
                <a:lnTo>
                  <a:pt x="90950" y="26941"/>
                </a:lnTo>
                <a:lnTo>
                  <a:pt x="91024" y="27053"/>
                </a:lnTo>
                <a:lnTo>
                  <a:pt x="91099" y="27146"/>
                </a:lnTo>
                <a:lnTo>
                  <a:pt x="91210" y="27220"/>
                </a:lnTo>
                <a:lnTo>
                  <a:pt x="91322" y="27295"/>
                </a:lnTo>
                <a:lnTo>
                  <a:pt x="91434" y="27369"/>
                </a:lnTo>
                <a:lnTo>
                  <a:pt x="91359" y="27444"/>
                </a:lnTo>
                <a:lnTo>
                  <a:pt x="91303" y="27518"/>
                </a:lnTo>
                <a:lnTo>
                  <a:pt x="91248" y="27611"/>
                </a:lnTo>
                <a:lnTo>
                  <a:pt x="91210" y="27704"/>
                </a:lnTo>
                <a:lnTo>
                  <a:pt x="91154" y="27891"/>
                </a:lnTo>
                <a:lnTo>
                  <a:pt x="91136" y="28095"/>
                </a:lnTo>
                <a:lnTo>
                  <a:pt x="91173" y="28282"/>
                </a:lnTo>
                <a:lnTo>
                  <a:pt x="91248" y="28468"/>
                </a:lnTo>
                <a:lnTo>
                  <a:pt x="91303" y="28542"/>
                </a:lnTo>
                <a:lnTo>
                  <a:pt x="91359" y="28635"/>
                </a:lnTo>
                <a:lnTo>
                  <a:pt x="91434" y="28710"/>
                </a:lnTo>
                <a:lnTo>
                  <a:pt x="91527" y="28766"/>
                </a:lnTo>
                <a:lnTo>
                  <a:pt x="91359" y="28933"/>
                </a:lnTo>
                <a:lnTo>
                  <a:pt x="91210" y="29138"/>
                </a:lnTo>
                <a:lnTo>
                  <a:pt x="91080" y="29361"/>
                </a:lnTo>
                <a:lnTo>
                  <a:pt x="90968" y="29604"/>
                </a:lnTo>
                <a:lnTo>
                  <a:pt x="90894" y="29846"/>
                </a:lnTo>
                <a:lnTo>
                  <a:pt x="90838" y="30106"/>
                </a:lnTo>
                <a:lnTo>
                  <a:pt x="90819" y="30348"/>
                </a:lnTo>
                <a:lnTo>
                  <a:pt x="90838" y="30590"/>
                </a:lnTo>
                <a:lnTo>
                  <a:pt x="90875" y="30702"/>
                </a:lnTo>
                <a:lnTo>
                  <a:pt x="90931" y="30814"/>
                </a:lnTo>
                <a:lnTo>
                  <a:pt x="90987" y="30925"/>
                </a:lnTo>
                <a:lnTo>
                  <a:pt x="91061" y="31018"/>
                </a:lnTo>
                <a:lnTo>
                  <a:pt x="91192" y="31205"/>
                </a:lnTo>
                <a:lnTo>
                  <a:pt x="91248" y="31279"/>
                </a:lnTo>
                <a:lnTo>
                  <a:pt x="91303" y="31372"/>
                </a:lnTo>
                <a:lnTo>
                  <a:pt x="91322" y="31521"/>
                </a:lnTo>
                <a:lnTo>
                  <a:pt x="91341" y="31652"/>
                </a:lnTo>
                <a:lnTo>
                  <a:pt x="91378" y="31894"/>
                </a:lnTo>
                <a:lnTo>
                  <a:pt x="91415" y="32005"/>
                </a:lnTo>
                <a:lnTo>
                  <a:pt x="91471" y="32117"/>
                </a:lnTo>
                <a:lnTo>
                  <a:pt x="91583" y="32210"/>
                </a:lnTo>
                <a:lnTo>
                  <a:pt x="91750" y="32285"/>
                </a:lnTo>
                <a:lnTo>
                  <a:pt x="91639" y="32396"/>
                </a:lnTo>
                <a:lnTo>
                  <a:pt x="91545" y="32527"/>
                </a:lnTo>
                <a:lnTo>
                  <a:pt x="91452" y="32657"/>
                </a:lnTo>
                <a:lnTo>
                  <a:pt x="91378" y="32787"/>
                </a:lnTo>
                <a:lnTo>
                  <a:pt x="91341" y="32936"/>
                </a:lnTo>
                <a:lnTo>
                  <a:pt x="91285" y="33085"/>
                </a:lnTo>
                <a:lnTo>
                  <a:pt x="91266" y="33253"/>
                </a:lnTo>
                <a:lnTo>
                  <a:pt x="91266" y="33402"/>
                </a:lnTo>
                <a:lnTo>
                  <a:pt x="91303" y="33532"/>
                </a:lnTo>
                <a:lnTo>
                  <a:pt x="91359" y="33681"/>
                </a:lnTo>
                <a:lnTo>
                  <a:pt x="91397" y="33830"/>
                </a:lnTo>
                <a:lnTo>
                  <a:pt x="91415" y="33886"/>
                </a:lnTo>
                <a:lnTo>
                  <a:pt x="91415" y="33942"/>
                </a:lnTo>
                <a:lnTo>
                  <a:pt x="91397" y="34072"/>
                </a:lnTo>
                <a:lnTo>
                  <a:pt x="91341" y="34165"/>
                </a:lnTo>
                <a:lnTo>
                  <a:pt x="91173" y="34407"/>
                </a:lnTo>
                <a:lnTo>
                  <a:pt x="91099" y="34537"/>
                </a:lnTo>
                <a:lnTo>
                  <a:pt x="91043" y="34686"/>
                </a:lnTo>
                <a:lnTo>
                  <a:pt x="91006" y="34835"/>
                </a:lnTo>
                <a:lnTo>
                  <a:pt x="90968" y="34984"/>
                </a:lnTo>
                <a:lnTo>
                  <a:pt x="90950" y="35133"/>
                </a:lnTo>
                <a:lnTo>
                  <a:pt x="90950" y="35301"/>
                </a:lnTo>
                <a:lnTo>
                  <a:pt x="90987" y="35450"/>
                </a:lnTo>
                <a:lnTo>
                  <a:pt x="91024" y="35580"/>
                </a:lnTo>
                <a:lnTo>
                  <a:pt x="91099" y="35692"/>
                </a:lnTo>
                <a:lnTo>
                  <a:pt x="91210" y="35841"/>
                </a:lnTo>
                <a:lnTo>
                  <a:pt x="91303" y="35990"/>
                </a:lnTo>
                <a:lnTo>
                  <a:pt x="91322" y="36045"/>
                </a:lnTo>
                <a:lnTo>
                  <a:pt x="91303" y="36083"/>
                </a:lnTo>
                <a:lnTo>
                  <a:pt x="91248" y="36176"/>
                </a:lnTo>
                <a:lnTo>
                  <a:pt x="91192" y="36250"/>
                </a:lnTo>
                <a:lnTo>
                  <a:pt x="91136" y="36585"/>
                </a:lnTo>
                <a:lnTo>
                  <a:pt x="91117" y="36753"/>
                </a:lnTo>
                <a:lnTo>
                  <a:pt x="91099" y="36902"/>
                </a:lnTo>
                <a:lnTo>
                  <a:pt x="91117" y="37051"/>
                </a:lnTo>
                <a:lnTo>
                  <a:pt x="91173" y="37200"/>
                </a:lnTo>
                <a:lnTo>
                  <a:pt x="91229" y="37274"/>
                </a:lnTo>
                <a:lnTo>
                  <a:pt x="91285" y="37330"/>
                </a:lnTo>
                <a:lnTo>
                  <a:pt x="91359" y="37404"/>
                </a:lnTo>
                <a:lnTo>
                  <a:pt x="91434" y="37460"/>
                </a:lnTo>
                <a:lnTo>
                  <a:pt x="91303" y="37572"/>
                </a:lnTo>
                <a:lnTo>
                  <a:pt x="91192" y="37702"/>
                </a:lnTo>
                <a:lnTo>
                  <a:pt x="91080" y="37833"/>
                </a:lnTo>
                <a:lnTo>
                  <a:pt x="90987" y="37982"/>
                </a:lnTo>
                <a:lnTo>
                  <a:pt x="90912" y="38131"/>
                </a:lnTo>
                <a:lnTo>
                  <a:pt x="90875" y="38298"/>
                </a:lnTo>
                <a:lnTo>
                  <a:pt x="90838" y="38466"/>
                </a:lnTo>
                <a:lnTo>
                  <a:pt x="90857" y="38633"/>
                </a:lnTo>
                <a:lnTo>
                  <a:pt x="90875" y="38726"/>
                </a:lnTo>
                <a:lnTo>
                  <a:pt x="90912" y="38819"/>
                </a:lnTo>
                <a:lnTo>
                  <a:pt x="91024" y="39006"/>
                </a:lnTo>
                <a:lnTo>
                  <a:pt x="91136" y="39155"/>
                </a:lnTo>
                <a:lnTo>
                  <a:pt x="91173" y="39229"/>
                </a:lnTo>
                <a:lnTo>
                  <a:pt x="91192" y="39285"/>
                </a:lnTo>
                <a:lnTo>
                  <a:pt x="91173" y="39359"/>
                </a:lnTo>
                <a:lnTo>
                  <a:pt x="91154" y="39434"/>
                </a:lnTo>
                <a:lnTo>
                  <a:pt x="91043" y="39601"/>
                </a:lnTo>
                <a:lnTo>
                  <a:pt x="90912" y="39788"/>
                </a:lnTo>
                <a:lnTo>
                  <a:pt x="90838" y="39918"/>
                </a:lnTo>
                <a:lnTo>
                  <a:pt x="90782" y="40085"/>
                </a:lnTo>
                <a:lnTo>
                  <a:pt x="90745" y="40253"/>
                </a:lnTo>
                <a:lnTo>
                  <a:pt x="90726" y="40421"/>
                </a:lnTo>
                <a:lnTo>
                  <a:pt x="90708" y="40607"/>
                </a:lnTo>
                <a:lnTo>
                  <a:pt x="90708" y="40774"/>
                </a:lnTo>
                <a:lnTo>
                  <a:pt x="90745" y="40942"/>
                </a:lnTo>
                <a:lnTo>
                  <a:pt x="90801" y="41109"/>
                </a:lnTo>
                <a:lnTo>
                  <a:pt x="90894" y="41258"/>
                </a:lnTo>
                <a:lnTo>
                  <a:pt x="90950" y="41352"/>
                </a:lnTo>
                <a:lnTo>
                  <a:pt x="91043" y="41445"/>
                </a:lnTo>
                <a:lnTo>
                  <a:pt x="91136" y="41519"/>
                </a:lnTo>
                <a:lnTo>
                  <a:pt x="91229" y="41575"/>
                </a:lnTo>
                <a:lnTo>
                  <a:pt x="91210" y="41798"/>
                </a:lnTo>
                <a:lnTo>
                  <a:pt x="91285" y="41985"/>
                </a:lnTo>
                <a:lnTo>
                  <a:pt x="91378" y="42152"/>
                </a:lnTo>
                <a:lnTo>
                  <a:pt x="91415" y="42227"/>
                </a:lnTo>
                <a:lnTo>
                  <a:pt x="91471" y="42301"/>
                </a:lnTo>
                <a:lnTo>
                  <a:pt x="91545" y="42357"/>
                </a:lnTo>
                <a:lnTo>
                  <a:pt x="91639" y="42413"/>
                </a:lnTo>
                <a:lnTo>
                  <a:pt x="91490" y="42580"/>
                </a:lnTo>
                <a:lnTo>
                  <a:pt x="91322" y="42785"/>
                </a:lnTo>
                <a:lnTo>
                  <a:pt x="91266" y="42897"/>
                </a:lnTo>
                <a:lnTo>
                  <a:pt x="91210" y="43009"/>
                </a:lnTo>
                <a:lnTo>
                  <a:pt x="91173" y="43120"/>
                </a:lnTo>
                <a:lnTo>
                  <a:pt x="91154" y="43232"/>
                </a:lnTo>
                <a:lnTo>
                  <a:pt x="91154" y="43306"/>
                </a:lnTo>
                <a:lnTo>
                  <a:pt x="91173" y="43381"/>
                </a:lnTo>
                <a:lnTo>
                  <a:pt x="91210" y="43493"/>
                </a:lnTo>
                <a:lnTo>
                  <a:pt x="91266" y="43604"/>
                </a:lnTo>
                <a:lnTo>
                  <a:pt x="91303" y="43716"/>
                </a:lnTo>
                <a:lnTo>
                  <a:pt x="91303" y="43939"/>
                </a:lnTo>
                <a:lnTo>
                  <a:pt x="91303" y="44163"/>
                </a:lnTo>
                <a:lnTo>
                  <a:pt x="91303" y="44368"/>
                </a:lnTo>
                <a:lnTo>
                  <a:pt x="91341" y="44610"/>
                </a:lnTo>
                <a:lnTo>
                  <a:pt x="91397" y="44666"/>
                </a:lnTo>
                <a:lnTo>
                  <a:pt x="91452" y="44703"/>
                </a:lnTo>
                <a:lnTo>
                  <a:pt x="91490" y="44740"/>
                </a:lnTo>
                <a:lnTo>
                  <a:pt x="91508" y="44796"/>
                </a:lnTo>
                <a:lnTo>
                  <a:pt x="91508" y="44833"/>
                </a:lnTo>
                <a:lnTo>
                  <a:pt x="91471" y="44889"/>
                </a:lnTo>
                <a:lnTo>
                  <a:pt x="91434" y="44926"/>
                </a:lnTo>
                <a:lnTo>
                  <a:pt x="91378" y="44982"/>
                </a:lnTo>
                <a:lnTo>
                  <a:pt x="91303" y="45131"/>
                </a:lnTo>
                <a:lnTo>
                  <a:pt x="91248" y="45280"/>
                </a:lnTo>
                <a:lnTo>
                  <a:pt x="91192" y="45503"/>
                </a:lnTo>
                <a:lnTo>
                  <a:pt x="91173" y="45690"/>
                </a:lnTo>
                <a:lnTo>
                  <a:pt x="91192" y="45894"/>
                </a:lnTo>
                <a:lnTo>
                  <a:pt x="91229" y="46081"/>
                </a:lnTo>
                <a:lnTo>
                  <a:pt x="91322" y="46434"/>
                </a:lnTo>
                <a:lnTo>
                  <a:pt x="91341" y="46602"/>
                </a:lnTo>
                <a:lnTo>
                  <a:pt x="91359" y="46769"/>
                </a:lnTo>
                <a:lnTo>
                  <a:pt x="91341" y="46974"/>
                </a:lnTo>
                <a:lnTo>
                  <a:pt x="91285" y="47179"/>
                </a:lnTo>
                <a:lnTo>
                  <a:pt x="91229" y="47384"/>
                </a:lnTo>
                <a:lnTo>
                  <a:pt x="91192" y="47589"/>
                </a:lnTo>
                <a:lnTo>
                  <a:pt x="91173" y="47682"/>
                </a:lnTo>
                <a:lnTo>
                  <a:pt x="91173" y="47775"/>
                </a:lnTo>
                <a:lnTo>
                  <a:pt x="91192" y="47868"/>
                </a:lnTo>
                <a:lnTo>
                  <a:pt x="91229" y="47961"/>
                </a:lnTo>
                <a:lnTo>
                  <a:pt x="91266" y="48054"/>
                </a:lnTo>
                <a:lnTo>
                  <a:pt x="91341" y="48147"/>
                </a:lnTo>
                <a:lnTo>
                  <a:pt x="91434" y="48222"/>
                </a:lnTo>
                <a:lnTo>
                  <a:pt x="91545" y="48315"/>
                </a:lnTo>
                <a:lnTo>
                  <a:pt x="91452" y="48426"/>
                </a:lnTo>
                <a:lnTo>
                  <a:pt x="91359" y="48538"/>
                </a:lnTo>
                <a:lnTo>
                  <a:pt x="91248" y="48762"/>
                </a:lnTo>
                <a:lnTo>
                  <a:pt x="91154" y="49004"/>
                </a:lnTo>
                <a:lnTo>
                  <a:pt x="91099" y="49264"/>
                </a:lnTo>
                <a:lnTo>
                  <a:pt x="91099" y="49506"/>
                </a:lnTo>
                <a:lnTo>
                  <a:pt x="91099" y="49767"/>
                </a:lnTo>
                <a:lnTo>
                  <a:pt x="91136" y="50046"/>
                </a:lnTo>
                <a:lnTo>
                  <a:pt x="91173" y="50307"/>
                </a:lnTo>
                <a:lnTo>
                  <a:pt x="91061" y="50307"/>
                </a:lnTo>
                <a:lnTo>
                  <a:pt x="90950" y="50325"/>
                </a:lnTo>
                <a:lnTo>
                  <a:pt x="90745" y="50400"/>
                </a:lnTo>
                <a:lnTo>
                  <a:pt x="90540" y="50456"/>
                </a:lnTo>
                <a:lnTo>
                  <a:pt x="90447" y="50493"/>
                </a:lnTo>
                <a:lnTo>
                  <a:pt x="90242" y="50493"/>
                </a:lnTo>
                <a:lnTo>
                  <a:pt x="90131" y="50474"/>
                </a:lnTo>
                <a:lnTo>
                  <a:pt x="89888" y="50437"/>
                </a:lnTo>
                <a:lnTo>
                  <a:pt x="89646" y="50400"/>
                </a:lnTo>
                <a:lnTo>
                  <a:pt x="89516" y="50400"/>
                </a:lnTo>
                <a:lnTo>
                  <a:pt x="89367" y="50419"/>
                </a:lnTo>
                <a:lnTo>
                  <a:pt x="89200" y="50474"/>
                </a:lnTo>
                <a:lnTo>
                  <a:pt x="89013" y="50567"/>
                </a:lnTo>
                <a:lnTo>
                  <a:pt x="88827" y="50642"/>
                </a:lnTo>
                <a:lnTo>
                  <a:pt x="88753" y="50661"/>
                </a:lnTo>
                <a:lnTo>
                  <a:pt x="88678" y="50679"/>
                </a:lnTo>
                <a:lnTo>
                  <a:pt x="88529" y="50642"/>
                </a:lnTo>
                <a:lnTo>
                  <a:pt x="88399" y="50605"/>
                </a:lnTo>
                <a:lnTo>
                  <a:pt x="88157" y="50512"/>
                </a:lnTo>
                <a:lnTo>
                  <a:pt x="88027" y="50474"/>
                </a:lnTo>
                <a:lnTo>
                  <a:pt x="87896" y="50437"/>
                </a:lnTo>
                <a:lnTo>
                  <a:pt x="87747" y="50419"/>
                </a:lnTo>
                <a:lnTo>
                  <a:pt x="87598" y="50437"/>
                </a:lnTo>
                <a:lnTo>
                  <a:pt x="87580" y="50270"/>
                </a:lnTo>
                <a:lnTo>
                  <a:pt x="87561" y="50195"/>
                </a:lnTo>
                <a:lnTo>
                  <a:pt x="87543" y="50139"/>
                </a:lnTo>
                <a:lnTo>
                  <a:pt x="87505" y="50083"/>
                </a:lnTo>
                <a:lnTo>
                  <a:pt x="87468" y="50046"/>
                </a:lnTo>
                <a:lnTo>
                  <a:pt x="87375" y="49990"/>
                </a:lnTo>
                <a:lnTo>
                  <a:pt x="87263" y="49972"/>
                </a:lnTo>
                <a:lnTo>
                  <a:pt x="87114" y="49990"/>
                </a:lnTo>
                <a:lnTo>
                  <a:pt x="86965" y="50028"/>
                </a:lnTo>
                <a:lnTo>
                  <a:pt x="86816" y="50083"/>
                </a:lnTo>
                <a:lnTo>
                  <a:pt x="86649" y="50158"/>
                </a:lnTo>
                <a:lnTo>
                  <a:pt x="86481" y="50251"/>
                </a:lnTo>
                <a:lnTo>
                  <a:pt x="86183" y="50437"/>
                </a:lnTo>
                <a:lnTo>
                  <a:pt x="85923" y="50623"/>
                </a:lnTo>
                <a:lnTo>
                  <a:pt x="85774" y="50772"/>
                </a:lnTo>
                <a:lnTo>
                  <a:pt x="85699" y="50623"/>
                </a:lnTo>
                <a:lnTo>
                  <a:pt x="85606" y="50512"/>
                </a:lnTo>
                <a:lnTo>
                  <a:pt x="85495" y="50419"/>
                </a:lnTo>
                <a:lnTo>
                  <a:pt x="85364" y="50363"/>
                </a:lnTo>
                <a:lnTo>
                  <a:pt x="85215" y="50325"/>
                </a:lnTo>
                <a:lnTo>
                  <a:pt x="85066" y="50325"/>
                </a:lnTo>
                <a:lnTo>
                  <a:pt x="84917" y="50363"/>
                </a:lnTo>
                <a:lnTo>
                  <a:pt x="84787" y="50419"/>
                </a:lnTo>
                <a:lnTo>
                  <a:pt x="84750" y="50344"/>
                </a:lnTo>
                <a:lnTo>
                  <a:pt x="84713" y="50270"/>
                </a:lnTo>
                <a:lnTo>
                  <a:pt x="84638" y="50232"/>
                </a:lnTo>
                <a:lnTo>
                  <a:pt x="84545" y="50214"/>
                </a:lnTo>
                <a:lnTo>
                  <a:pt x="84433" y="50214"/>
                </a:lnTo>
                <a:lnTo>
                  <a:pt x="84322" y="50232"/>
                </a:lnTo>
                <a:lnTo>
                  <a:pt x="84061" y="50288"/>
                </a:lnTo>
                <a:lnTo>
                  <a:pt x="83819" y="50381"/>
                </a:lnTo>
                <a:lnTo>
                  <a:pt x="83577" y="50493"/>
                </a:lnTo>
                <a:lnTo>
                  <a:pt x="83372" y="50586"/>
                </a:lnTo>
                <a:lnTo>
                  <a:pt x="83260" y="50679"/>
                </a:lnTo>
                <a:lnTo>
                  <a:pt x="83242" y="50586"/>
                </a:lnTo>
                <a:lnTo>
                  <a:pt x="83205" y="50512"/>
                </a:lnTo>
                <a:lnTo>
                  <a:pt x="83167" y="50456"/>
                </a:lnTo>
                <a:lnTo>
                  <a:pt x="83111" y="50419"/>
                </a:lnTo>
                <a:lnTo>
                  <a:pt x="83037" y="50381"/>
                </a:lnTo>
                <a:lnTo>
                  <a:pt x="82963" y="50363"/>
                </a:lnTo>
                <a:lnTo>
                  <a:pt x="82795" y="50363"/>
                </a:lnTo>
                <a:lnTo>
                  <a:pt x="82609" y="50400"/>
                </a:lnTo>
                <a:lnTo>
                  <a:pt x="82423" y="50456"/>
                </a:lnTo>
                <a:lnTo>
                  <a:pt x="82106" y="50567"/>
                </a:lnTo>
                <a:lnTo>
                  <a:pt x="82106" y="50567"/>
                </a:lnTo>
                <a:lnTo>
                  <a:pt x="82125" y="50456"/>
                </a:lnTo>
                <a:lnTo>
                  <a:pt x="82106" y="50419"/>
                </a:lnTo>
                <a:lnTo>
                  <a:pt x="82088" y="50381"/>
                </a:lnTo>
                <a:lnTo>
                  <a:pt x="82013" y="50325"/>
                </a:lnTo>
                <a:lnTo>
                  <a:pt x="81920" y="50288"/>
                </a:lnTo>
                <a:lnTo>
                  <a:pt x="81641" y="50288"/>
                </a:lnTo>
                <a:lnTo>
                  <a:pt x="81473" y="50307"/>
                </a:lnTo>
                <a:lnTo>
                  <a:pt x="81306" y="50344"/>
                </a:lnTo>
                <a:lnTo>
                  <a:pt x="80952" y="50456"/>
                </a:lnTo>
                <a:lnTo>
                  <a:pt x="80617" y="50567"/>
                </a:lnTo>
                <a:lnTo>
                  <a:pt x="80356" y="50698"/>
                </a:lnTo>
                <a:lnTo>
                  <a:pt x="80188" y="50791"/>
                </a:lnTo>
                <a:lnTo>
                  <a:pt x="80188" y="50716"/>
                </a:lnTo>
                <a:lnTo>
                  <a:pt x="80170" y="50642"/>
                </a:lnTo>
                <a:lnTo>
                  <a:pt x="80133" y="50605"/>
                </a:lnTo>
                <a:lnTo>
                  <a:pt x="80077" y="50549"/>
                </a:lnTo>
                <a:lnTo>
                  <a:pt x="80021" y="50512"/>
                </a:lnTo>
                <a:lnTo>
                  <a:pt x="79946" y="50493"/>
                </a:lnTo>
                <a:lnTo>
                  <a:pt x="79779" y="50456"/>
                </a:lnTo>
                <a:lnTo>
                  <a:pt x="79425" y="50456"/>
                </a:lnTo>
                <a:lnTo>
                  <a:pt x="79276" y="50474"/>
                </a:lnTo>
                <a:lnTo>
                  <a:pt x="79164" y="50493"/>
                </a:lnTo>
                <a:lnTo>
                  <a:pt x="79164" y="50325"/>
                </a:lnTo>
                <a:lnTo>
                  <a:pt x="79164" y="50251"/>
                </a:lnTo>
                <a:lnTo>
                  <a:pt x="79146" y="50176"/>
                </a:lnTo>
                <a:lnTo>
                  <a:pt x="79109" y="50139"/>
                </a:lnTo>
                <a:lnTo>
                  <a:pt x="79071" y="50083"/>
                </a:lnTo>
                <a:lnTo>
                  <a:pt x="78978" y="50028"/>
                </a:lnTo>
                <a:lnTo>
                  <a:pt x="78848" y="49990"/>
                </a:lnTo>
                <a:lnTo>
                  <a:pt x="78699" y="49990"/>
                </a:lnTo>
                <a:lnTo>
                  <a:pt x="78550" y="50009"/>
                </a:lnTo>
                <a:lnTo>
                  <a:pt x="78364" y="50046"/>
                </a:lnTo>
                <a:lnTo>
                  <a:pt x="78196" y="50102"/>
                </a:lnTo>
                <a:lnTo>
                  <a:pt x="78010" y="50158"/>
                </a:lnTo>
                <a:lnTo>
                  <a:pt x="77675" y="50325"/>
                </a:lnTo>
                <a:lnTo>
                  <a:pt x="77377" y="50474"/>
                </a:lnTo>
                <a:lnTo>
                  <a:pt x="77191" y="50605"/>
                </a:lnTo>
                <a:lnTo>
                  <a:pt x="77154" y="50493"/>
                </a:lnTo>
                <a:lnTo>
                  <a:pt x="77079" y="50400"/>
                </a:lnTo>
                <a:lnTo>
                  <a:pt x="76986" y="50325"/>
                </a:lnTo>
                <a:lnTo>
                  <a:pt x="76893" y="50251"/>
                </a:lnTo>
                <a:lnTo>
                  <a:pt x="76781" y="50195"/>
                </a:lnTo>
                <a:lnTo>
                  <a:pt x="76670" y="50158"/>
                </a:lnTo>
                <a:lnTo>
                  <a:pt x="76558" y="50139"/>
                </a:lnTo>
                <a:lnTo>
                  <a:pt x="76446" y="50158"/>
                </a:lnTo>
                <a:lnTo>
                  <a:pt x="76316" y="50176"/>
                </a:lnTo>
                <a:lnTo>
                  <a:pt x="76204" y="50232"/>
                </a:lnTo>
                <a:lnTo>
                  <a:pt x="76111" y="50288"/>
                </a:lnTo>
                <a:lnTo>
                  <a:pt x="75999" y="50344"/>
                </a:lnTo>
                <a:lnTo>
                  <a:pt x="75795" y="50512"/>
                </a:lnTo>
                <a:lnTo>
                  <a:pt x="75683" y="50400"/>
                </a:lnTo>
                <a:lnTo>
                  <a:pt x="75553" y="50307"/>
                </a:lnTo>
                <a:lnTo>
                  <a:pt x="75311" y="50251"/>
                </a:lnTo>
                <a:lnTo>
                  <a:pt x="75087" y="50195"/>
                </a:lnTo>
                <a:lnTo>
                  <a:pt x="74882" y="50195"/>
                </a:lnTo>
                <a:lnTo>
                  <a:pt x="74678" y="50232"/>
                </a:lnTo>
                <a:lnTo>
                  <a:pt x="74473" y="50288"/>
                </a:lnTo>
                <a:lnTo>
                  <a:pt x="74287" y="50400"/>
                </a:lnTo>
                <a:lnTo>
                  <a:pt x="74100" y="50530"/>
                </a:lnTo>
                <a:lnTo>
                  <a:pt x="73933" y="50716"/>
                </a:lnTo>
                <a:lnTo>
                  <a:pt x="73840" y="50586"/>
                </a:lnTo>
                <a:lnTo>
                  <a:pt x="73709" y="50474"/>
                </a:lnTo>
                <a:lnTo>
                  <a:pt x="73579" y="50400"/>
                </a:lnTo>
                <a:lnTo>
                  <a:pt x="73430" y="50363"/>
                </a:lnTo>
                <a:lnTo>
                  <a:pt x="73281" y="50344"/>
                </a:lnTo>
                <a:lnTo>
                  <a:pt x="73114" y="50363"/>
                </a:lnTo>
                <a:lnTo>
                  <a:pt x="72965" y="50381"/>
                </a:lnTo>
                <a:lnTo>
                  <a:pt x="72816" y="50437"/>
                </a:lnTo>
                <a:lnTo>
                  <a:pt x="72778" y="50270"/>
                </a:lnTo>
                <a:lnTo>
                  <a:pt x="72741" y="50121"/>
                </a:lnTo>
                <a:lnTo>
                  <a:pt x="72667" y="50009"/>
                </a:lnTo>
                <a:lnTo>
                  <a:pt x="72574" y="49934"/>
                </a:lnTo>
                <a:lnTo>
                  <a:pt x="72462" y="49879"/>
                </a:lnTo>
                <a:lnTo>
                  <a:pt x="72350" y="49841"/>
                </a:lnTo>
                <a:lnTo>
                  <a:pt x="72220" y="49823"/>
                </a:lnTo>
                <a:lnTo>
                  <a:pt x="72071" y="49841"/>
                </a:lnTo>
                <a:lnTo>
                  <a:pt x="71941" y="49860"/>
                </a:lnTo>
                <a:lnTo>
                  <a:pt x="71792" y="49897"/>
                </a:lnTo>
                <a:lnTo>
                  <a:pt x="71661" y="49953"/>
                </a:lnTo>
                <a:lnTo>
                  <a:pt x="71531" y="50009"/>
                </a:lnTo>
                <a:lnTo>
                  <a:pt x="71401" y="50083"/>
                </a:lnTo>
                <a:lnTo>
                  <a:pt x="71289" y="50176"/>
                </a:lnTo>
                <a:lnTo>
                  <a:pt x="71177" y="50251"/>
                </a:lnTo>
                <a:lnTo>
                  <a:pt x="71103" y="50344"/>
                </a:lnTo>
                <a:lnTo>
                  <a:pt x="71010" y="50158"/>
                </a:lnTo>
                <a:lnTo>
                  <a:pt x="70954" y="50083"/>
                </a:lnTo>
                <a:lnTo>
                  <a:pt x="70879" y="50009"/>
                </a:lnTo>
                <a:lnTo>
                  <a:pt x="70824" y="49972"/>
                </a:lnTo>
                <a:lnTo>
                  <a:pt x="70768" y="49934"/>
                </a:lnTo>
                <a:lnTo>
                  <a:pt x="70693" y="49897"/>
                </a:lnTo>
                <a:lnTo>
                  <a:pt x="70619" y="49879"/>
                </a:lnTo>
                <a:lnTo>
                  <a:pt x="70470" y="49879"/>
                </a:lnTo>
                <a:lnTo>
                  <a:pt x="70302" y="49916"/>
                </a:lnTo>
                <a:lnTo>
                  <a:pt x="70116" y="49990"/>
                </a:lnTo>
                <a:lnTo>
                  <a:pt x="69949" y="50083"/>
                </a:lnTo>
                <a:lnTo>
                  <a:pt x="69781" y="50251"/>
                </a:lnTo>
                <a:lnTo>
                  <a:pt x="69706" y="50176"/>
                </a:lnTo>
                <a:lnTo>
                  <a:pt x="69613" y="50121"/>
                </a:lnTo>
                <a:lnTo>
                  <a:pt x="69520" y="50083"/>
                </a:lnTo>
                <a:lnTo>
                  <a:pt x="69427" y="50065"/>
                </a:lnTo>
                <a:lnTo>
                  <a:pt x="69260" y="50046"/>
                </a:lnTo>
                <a:lnTo>
                  <a:pt x="69092" y="50065"/>
                </a:lnTo>
                <a:lnTo>
                  <a:pt x="68925" y="50121"/>
                </a:lnTo>
                <a:lnTo>
                  <a:pt x="68776" y="50214"/>
                </a:lnTo>
                <a:lnTo>
                  <a:pt x="68776" y="50139"/>
                </a:lnTo>
                <a:lnTo>
                  <a:pt x="68757" y="50083"/>
                </a:lnTo>
                <a:lnTo>
                  <a:pt x="68701" y="50046"/>
                </a:lnTo>
                <a:lnTo>
                  <a:pt x="68627" y="50028"/>
                </a:lnTo>
                <a:lnTo>
                  <a:pt x="68534" y="50009"/>
                </a:lnTo>
                <a:lnTo>
                  <a:pt x="68422" y="50009"/>
                </a:lnTo>
                <a:lnTo>
                  <a:pt x="68180" y="50028"/>
                </a:lnTo>
                <a:lnTo>
                  <a:pt x="67956" y="50065"/>
                </a:lnTo>
                <a:lnTo>
                  <a:pt x="67733" y="50102"/>
                </a:lnTo>
                <a:lnTo>
                  <a:pt x="67491" y="50158"/>
                </a:lnTo>
                <a:lnTo>
                  <a:pt x="67416" y="50121"/>
                </a:lnTo>
                <a:lnTo>
                  <a:pt x="67249" y="50083"/>
                </a:lnTo>
                <a:lnTo>
                  <a:pt x="67025" y="50065"/>
                </a:lnTo>
                <a:lnTo>
                  <a:pt x="66783" y="50065"/>
                </a:lnTo>
                <a:lnTo>
                  <a:pt x="66523" y="50102"/>
                </a:lnTo>
                <a:lnTo>
                  <a:pt x="66392" y="50139"/>
                </a:lnTo>
                <a:lnTo>
                  <a:pt x="66281" y="50176"/>
                </a:lnTo>
                <a:lnTo>
                  <a:pt x="66169" y="50232"/>
                </a:lnTo>
                <a:lnTo>
                  <a:pt x="66057" y="50325"/>
                </a:lnTo>
                <a:lnTo>
                  <a:pt x="66057" y="50251"/>
                </a:lnTo>
                <a:lnTo>
                  <a:pt x="66020" y="50195"/>
                </a:lnTo>
                <a:lnTo>
                  <a:pt x="65964" y="50139"/>
                </a:lnTo>
                <a:lnTo>
                  <a:pt x="65890" y="50102"/>
                </a:lnTo>
                <a:lnTo>
                  <a:pt x="65797" y="50083"/>
                </a:lnTo>
                <a:lnTo>
                  <a:pt x="65704" y="50065"/>
                </a:lnTo>
                <a:lnTo>
                  <a:pt x="65480" y="50046"/>
                </a:lnTo>
                <a:lnTo>
                  <a:pt x="65257" y="50046"/>
                </a:lnTo>
                <a:lnTo>
                  <a:pt x="65033" y="50065"/>
                </a:lnTo>
                <a:lnTo>
                  <a:pt x="64866" y="50083"/>
                </a:lnTo>
                <a:lnTo>
                  <a:pt x="64735" y="50102"/>
                </a:lnTo>
                <a:lnTo>
                  <a:pt x="64512" y="50214"/>
                </a:lnTo>
                <a:lnTo>
                  <a:pt x="64363" y="50288"/>
                </a:lnTo>
                <a:lnTo>
                  <a:pt x="64251" y="50307"/>
                </a:lnTo>
                <a:lnTo>
                  <a:pt x="64233" y="50288"/>
                </a:lnTo>
                <a:lnTo>
                  <a:pt x="64196" y="50251"/>
                </a:lnTo>
                <a:lnTo>
                  <a:pt x="64158" y="50214"/>
                </a:lnTo>
                <a:lnTo>
                  <a:pt x="64102" y="50195"/>
                </a:lnTo>
                <a:lnTo>
                  <a:pt x="63991" y="50158"/>
                </a:lnTo>
                <a:lnTo>
                  <a:pt x="63860" y="50139"/>
                </a:lnTo>
                <a:lnTo>
                  <a:pt x="63730" y="50102"/>
                </a:lnTo>
                <a:lnTo>
                  <a:pt x="63600" y="50083"/>
                </a:lnTo>
                <a:lnTo>
                  <a:pt x="63507" y="50083"/>
                </a:lnTo>
                <a:lnTo>
                  <a:pt x="63414" y="50102"/>
                </a:lnTo>
                <a:lnTo>
                  <a:pt x="63227" y="50139"/>
                </a:lnTo>
                <a:lnTo>
                  <a:pt x="63041" y="50176"/>
                </a:lnTo>
                <a:lnTo>
                  <a:pt x="62874" y="50195"/>
                </a:lnTo>
                <a:lnTo>
                  <a:pt x="62706" y="50121"/>
                </a:lnTo>
                <a:lnTo>
                  <a:pt x="62557" y="50065"/>
                </a:lnTo>
                <a:lnTo>
                  <a:pt x="62445" y="50028"/>
                </a:lnTo>
                <a:lnTo>
                  <a:pt x="62222" y="50028"/>
                </a:lnTo>
                <a:lnTo>
                  <a:pt x="62017" y="50046"/>
                </a:lnTo>
                <a:lnTo>
                  <a:pt x="61794" y="50083"/>
                </a:lnTo>
                <a:lnTo>
                  <a:pt x="61608" y="50158"/>
                </a:lnTo>
                <a:lnTo>
                  <a:pt x="61403" y="50251"/>
                </a:lnTo>
                <a:lnTo>
                  <a:pt x="61217" y="50344"/>
                </a:lnTo>
                <a:lnTo>
                  <a:pt x="61142" y="50381"/>
                </a:lnTo>
                <a:lnTo>
                  <a:pt x="61068" y="50419"/>
                </a:lnTo>
                <a:lnTo>
                  <a:pt x="60975" y="50437"/>
                </a:lnTo>
                <a:lnTo>
                  <a:pt x="60900" y="50419"/>
                </a:lnTo>
                <a:lnTo>
                  <a:pt x="60826" y="50381"/>
                </a:lnTo>
                <a:lnTo>
                  <a:pt x="60733" y="50325"/>
                </a:lnTo>
                <a:lnTo>
                  <a:pt x="60639" y="50251"/>
                </a:lnTo>
                <a:lnTo>
                  <a:pt x="60565" y="50214"/>
                </a:lnTo>
                <a:lnTo>
                  <a:pt x="60472" y="50195"/>
                </a:lnTo>
                <a:lnTo>
                  <a:pt x="60379" y="50195"/>
                </a:lnTo>
                <a:lnTo>
                  <a:pt x="60230" y="50251"/>
                </a:lnTo>
                <a:lnTo>
                  <a:pt x="60100" y="50288"/>
                </a:lnTo>
                <a:lnTo>
                  <a:pt x="60025" y="50307"/>
                </a:lnTo>
                <a:lnTo>
                  <a:pt x="59951" y="50307"/>
                </a:lnTo>
                <a:lnTo>
                  <a:pt x="59876" y="50288"/>
                </a:lnTo>
                <a:lnTo>
                  <a:pt x="59802" y="50251"/>
                </a:lnTo>
                <a:lnTo>
                  <a:pt x="59653" y="50139"/>
                </a:lnTo>
                <a:lnTo>
                  <a:pt x="59467" y="50046"/>
                </a:lnTo>
                <a:lnTo>
                  <a:pt x="59373" y="49990"/>
                </a:lnTo>
                <a:lnTo>
                  <a:pt x="59262" y="49972"/>
                </a:lnTo>
                <a:lnTo>
                  <a:pt x="59169" y="49953"/>
                </a:lnTo>
                <a:lnTo>
                  <a:pt x="59057" y="49972"/>
                </a:lnTo>
                <a:lnTo>
                  <a:pt x="58964" y="49990"/>
                </a:lnTo>
                <a:lnTo>
                  <a:pt x="58871" y="50028"/>
                </a:lnTo>
                <a:lnTo>
                  <a:pt x="58685" y="50102"/>
                </a:lnTo>
                <a:lnTo>
                  <a:pt x="58610" y="50121"/>
                </a:lnTo>
                <a:lnTo>
                  <a:pt x="58517" y="50139"/>
                </a:lnTo>
                <a:lnTo>
                  <a:pt x="58424" y="50121"/>
                </a:lnTo>
                <a:lnTo>
                  <a:pt x="58349" y="50102"/>
                </a:lnTo>
                <a:lnTo>
                  <a:pt x="58163" y="50028"/>
                </a:lnTo>
                <a:lnTo>
                  <a:pt x="57977" y="49972"/>
                </a:lnTo>
                <a:lnTo>
                  <a:pt x="57884" y="49934"/>
                </a:lnTo>
                <a:lnTo>
                  <a:pt x="57642" y="49934"/>
                </a:lnTo>
                <a:lnTo>
                  <a:pt x="57512" y="49972"/>
                </a:lnTo>
                <a:lnTo>
                  <a:pt x="57381" y="50028"/>
                </a:lnTo>
                <a:lnTo>
                  <a:pt x="57270" y="50083"/>
                </a:lnTo>
                <a:lnTo>
                  <a:pt x="57028" y="50214"/>
                </a:lnTo>
                <a:lnTo>
                  <a:pt x="56897" y="50251"/>
                </a:lnTo>
                <a:lnTo>
                  <a:pt x="56786" y="50288"/>
                </a:lnTo>
                <a:lnTo>
                  <a:pt x="56692" y="50270"/>
                </a:lnTo>
                <a:lnTo>
                  <a:pt x="56599" y="50251"/>
                </a:lnTo>
                <a:lnTo>
                  <a:pt x="56357" y="50176"/>
                </a:lnTo>
                <a:lnTo>
                  <a:pt x="56134" y="50102"/>
                </a:lnTo>
                <a:lnTo>
                  <a:pt x="56022" y="50083"/>
                </a:lnTo>
                <a:lnTo>
                  <a:pt x="55911" y="50083"/>
                </a:lnTo>
                <a:lnTo>
                  <a:pt x="55668" y="50102"/>
                </a:lnTo>
                <a:lnTo>
                  <a:pt x="55445" y="50158"/>
                </a:lnTo>
                <a:lnTo>
                  <a:pt x="55240" y="50195"/>
                </a:lnTo>
                <a:lnTo>
                  <a:pt x="55147" y="50195"/>
                </a:lnTo>
                <a:lnTo>
                  <a:pt x="55054" y="50176"/>
                </a:lnTo>
                <a:lnTo>
                  <a:pt x="54961" y="50139"/>
                </a:lnTo>
                <a:lnTo>
                  <a:pt x="54887" y="50102"/>
                </a:lnTo>
                <a:lnTo>
                  <a:pt x="54738" y="49990"/>
                </a:lnTo>
                <a:lnTo>
                  <a:pt x="54644" y="49934"/>
                </a:lnTo>
                <a:lnTo>
                  <a:pt x="54570" y="49897"/>
                </a:lnTo>
                <a:lnTo>
                  <a:pt x="54458" y="49860"/>
                </a:lnTo>
                <a:lnTo>
                  <a:pt x="54328" y="49841"/>
                </a:lnTo>
                <a:lnTo>
                  <a:pt x="54235" y="49860"/>
                </a:lnTo>
                <a:lnTo>
                  <a:pt x="54142" y="49879"/>
                </a:lnTo>
                <a:lnTo>
                  <a:pt x="53956" y="49934"/>
                </a:lnTo>
                <a:lnTo>
                  <a:pt x="53769" y="49990"/>
                </a:lnTo>
                <a:lnTo>
                  <a:pt x="53676" y="50009"/>
                </a:lnTo>
                <a:lnTo>
                  <a:pt x="53602" y="50028"/>
                </a:lnTo>
                <a:lnTo>
                  <a:pt x="53490" y="50009"/>
                </a:lnTo>
                <a:lnTo>
                  <a:pt x="53397" y="49990"/>
                </a:lnTo>
                <a:lnTo>
                  <a:pt x="53174" y="49916"/>
                </a:lnTo>
                <a:lnTo>
                  <a:pt x="52950" y="49841"/>
                </a:lnTo>
                <a:lnTo>
                  <a:pt x="52839" y="49823"/>
                </a:lnTo>
                <a:lnTo>
                  <a:pt x="52727" y="49804"/>
                </a:lnTo>
                <a:lnTo>
                  <a:pt x="52522" y="49823"/>
                </a:lnTo>
                <a:lnTo>
                  <a:pt x="52299" y="49860"/>
                </a:lnTo>
                <a:lnTo>
                  <a:pt x="51870" y="49953"/>
                </a:lnTo>
                <a:lnTo>
                  <a:pt x="51666" y="49990"/>
                </a:lnTo>
                <a:lnTo>
                  <a:pt x="51461" y="50009"/>
                </a:lnTo>
                <a:lnTo>
                  <a:pt x="51051" y="50009"/>
                </a:lnTo>
                <a:lnTo>
                  <a:pt x="50921" y="50046"/>
                </a:lnTo>
                <a:lnTo>
                  <a:pt x="50791" y="50083"/>
                </a:lnTo>
                <a:lnTo>
                  <a:pt x="50549" y="50195"/>
                </a:lnTo>
                <a:lnTo>
                  <a:pt x="50325" y="50288"/>
                </a:lnTo>
                <a:lnTo>
                  <a:pt x="50213" y="50325"/>
                </a:lnTo>
                <a:lnTo>
                  <a:pt x="50102" y="50344"/>
                </a:lnTo>
                <a:lnTo>
                  <a:pt x="50027" y="50344"/>
                </a:lnTo>
                <a:lnTo>
                  <a:pt x="49934" y="50307"/>
                </a:lnTo>
                <a:lnTo>
                  <a:pt x="49785" y="50232"/>
                </a:lnTo>
                <a:lnTo>
                  <a:pt x="49618" y="50121"/>
                </a:lnTo>
                <a:lnTo>
                  <a:pt x="49506" y="50083"/>
                </a:lnTo>
                <a:lnTo>
                  <a:pt x="49413" y="50065"/>
                </a:lnTo>
                <a:lnTo>
                  <a:pt x="49282" y="50065"/>
                </a:lnTo>
                <a:lnTo>
                  <a:pt x="49171" y="50083"/>
                </a:lnTo>
                <a:lnTo>
                  <a:pt x="49059" y="50102"/>
                </a:lnTo>
                <a:lnTo>
                  <a:pt x="48947" y="50121"/>
                </a:lnTo>
                <a:lnTo>
                  <a:pt x="48798" y="50139"/>
                </a:lnTo>
                <a:lnTo>
                  <a:pt x="48761" y="50158"/>
                </a:lnTo>
                <a:lnTo>
                  <a:pt x="48594" y="50083"/>
                </a:lnTo>
                <a:lnTo>
                  <a:pt x="48445" y="50009"/>
                </a:lnTo>
                <a:lnTo>
                  <a:pt x="48314" y="49934"/>
                </a:lnTo>
                <a:lnTo>
                  <a:pt x="48184" y="49879"/>
                </a:lnTo>
                <a:lnTo>
                  <a:pt x="48035" y="49823"/>
                </a:lnTo>
                <a:lnTo>
                  <a:pt x="47886" y="49804"/>
                </a:lnTo>
                <a:lnTo>
                  <a:pt x="47756" y="49804"/>
                </a:lnTo>
                <a:lnTo>
                  <a:pt x="47625" y="49823"/>
                </a:lnTo>
                <a:lnTo>
                  <a:pt x="47514" y="49860"/>
                </a:lnTo>
                <a:lnTo>
                  <a:pt x="47272" y="49916"/>
                </a:lnTo>
                <a:lnTo>
                  <a:pt x="47141" y="49953"/>
                </a:lnTo>
                <a:lnTo>
                  <a:pt x="47030" y="49953"/>
                </a:lnTo>
                <a:lnTo>
                  <a:pt x="46955" y="49934"/>
                </a:lnTo>
                <a:lnTo>
                  <a:pt x="46862" y="49916"/>
                </a:lnTo>
                <a:lnTo>
                  <a:pt x="46713" y="49860"/>
                </a:lnTo>
                <a:lnTo>
                  <a:pt x="46564" y="49804"/>
                </a:lnTo>
                <a:lnTo>
                  <a:pt x="46471" y="49785"/>
                </a:lnTo>
                <a:lnTo>
                  <a:pt x="46397" y="49785"/>
                </a:lnTo>
                <a:lnTo>
                  <a:pt x="46285" y="49804"/>
                </a:lnTo>
                <a:lnTo>
                  <a:pt x="46192" y="49841"/>
                </a:lnTo>
                <a:lnTo>
                  <a:pt x="46043" y="49934"/>
                </a:lnTo>
                <a:lnTo>
                  <a:pt x="45913" y="50028"/>
                </a:lnTo>
                <a:lnTo>
                  <a:pt x="45838" y="50083"/>
                </a:lnTo>
                <a:lnTo>
                  <a:pt x="45745" y="50121"/>
                </a:lnTo>
                <a:lnTo>
                  <a:pt x="45652" y="50139"/>
                </a:lnTo>
                <a:lnTo>
                  <a:pt x="45540" y="50158"/>
                </a:lnTo>
                <a:lnTo>
                  <a:pt x="45242" y="50176"/>
                </a:lnTo>
                <a:lnTo>
                  <a:pt x="44963" y="50195"/>
                </a:lnTo>
                <a:lnTo>
                  <a:pt x="44833" y="50195"/>
                </a:lnTo>
                <a:lnTo>
                  <a:pt x="44740" y="50251"/>
                </a:lnTo>
                <a:lnTo>
                  <a:pt x="44665" y="50251"/>
                </a:lnTo>
                <a:lnTo>
                  <a:pt x="44628" y="50214"/>
                </a:lnTo>
                <a:lnTo>
                  <a:pt x="44591" y="50176"/>
                </a:lnTo>
                <a:lnTo>
                  <a:pt x="44553" y="50065"/>
                </a:lnTo>
                <a:lnTo>
                  <a:pt x="44423" y="50009"/>
                </a:lnTo>
                <a:lnTo>
                  <a:pt x="44330" y="49953"/>
                </a:lnTo>
                <a:lnTo>
                  <a:pt x="44218" y="49916"/>
                </a:lnTo>
                <a:lnTo>
                  <a:pt x="44088" y="49916"/>
                </a:lnTo>
                <a:lnTo>
                  <a:pt x="43976" y="49934"/>
                </a:lnTo>
                <a:lnTo>
                  <a:pt x="43883" y="49972"/>
                </a:lnTo>
                <a:lnTo>
                  <a:pt x="43697" y="50065"/>
                </a:lnTo>
                <a:lnTo>
                  <a:pt x="43548" y="50158"/>
                </a:lnTo>
                <a:lnTo>
                  <a:pt x="43474" y="50176"/>
                </a:lnTo>
                <a:lnTo>
                  <a:pt x="43399" y="50176"/>
                </a:lnTo>
                <a:lnTo>
                  <a:pt x="43325" y="50139"/>
                </a:lnTo>
                <a:lnTo>
                  <a:pt x="43250" y="50102"/>
                </a:lnTo>
                <a:lnTo>
                  <a:pt x="43083" y="49990"/>
                </a:lnTo>
                <a:lnTo>
                  <a:pt x="42934" y="49897"/>
                </a:lnTo>
                <a:lnTo>
                  <a:pt x="42841" y="49841"/>
                </a:lnTo>
                <a:lnTo>
                  <a:pt x="42748" y="49823"/>
                </a:lnTo>
                <a:lnTo>
                  <a:pt x="42561" y="49823"/>
                </a:lnTo>
                <a:lnTo>
                  <a:pt x="42375" y="49841"/>
                </a:lnTo>
                <a:lnTo>
                  <a:pt x="42208" y="49860"/>
                </a:lnTo>
                <a:lnTo>
                  <a:pt x="42040" y="49860"/>
                </a:lnTo>
                <a:lnTo>
                  <a:pt x="41910" y="49841"/>
                </a:lnTo>
                <a:lnTo>
                  <a:pt x="41798" y="49804"/>
                </a:lnTo>
                <a:lnTo>
                  <a:pt x="41612" y="49748"/>
                </a:lnTo>
                <a:lnTo>
                  <a:pt x="41519" y="49730"/>
                </a:lnTo>
                <a:lnTo>
                  <a:pt x="41407" y="49730"/>
                </a:lnTo>
                <a:lnTo>
                  <a:pt x="41277" y="49748"/>
                </a:lnTo>
                <a:lnTo>
                  <a:pt x="41128" y="49785"/>
                </a:lnTo>
                <a:lnTo>
                  <a:pt x="41053" y="49841"/>
                </a:lnTo>
                <a:lnTo>
                  <a:pt x="40960" y="49897"/>
                </a:lnTo>
                <a:lnTo>
                  <a:pt x="40886" y="49953"/>
                </a:lnTo>
                <a:lnTo>
                  <a:pt x="40793" y="49990"/>
                </a:lnTo>
                <a:lnTo>
                  <a:pt x="40495" y="49990"/>
                </a:lnTo>
                <a:lnTo>
                  <a:pt x="40290" y="49972"/>
                </a:lnTo>
                <a:lnTo>
                  <a:pt x="40067" y="49953"/>
                </a:lnTo>
                <a:lnTo>
                  <a:pt x="39843" y="49934"/>
                </a:lnTo>
                <a:lnTo>
                  <a:pt x="39731" y="49934"/>
                </a:lnTo>
                <a:lnTo>
                  <a:pt x="39620" y="49953"/>
                </a:lnTo>
                <a:lnTo>
                  <a:pt x="39527" y="49972"/>
                </a:lnTo>
                <a:lnTo>
                  <a:pt x="39434" y="50009"/>
                </a:lnTo>
                <a:lnTo>
                  <a:pt x="39340" y="50046"/>
                </a:lnTo>
                <a:lnTo>
                  <a:pt x="39247" y="50065"/>
                </a:lnTo>
                <a:lnTo>
                  <a:pt x="39136" y="50046"/>
                </a:lnTo>
                <a:lnTo>
                  <a:pt x="39061" y="50028"/>
                </a:lnTo>
                <a:lnTo>
                  <a:pt x="38968" y="49990"/>
                </a:lnTo>
                <a:lnTo>
                  <a:pt x="38856" y="49953"/>
                </a:lnTo>
                <a:lnTo>
                  <a:pt x="38614" y="49916"/>
                </a:lnTo>
                <a:lnTo>
                  <a:pt x="38372" y="49879"/>
                </a:lnTo>
                <a:lnTo>
                  <a:pt x="38149" y="49879"/>
                </a:lnTo>
                <a:lnTo>
                  <a:pt x="37888" y="49897"/>
                </a:lnTo>
                <a:lnTo>
                  <a:pt x="37441" y="49934"/>
                </a:lnTo>
                <a:lnTo>
                  <a:pt x="36995" y="49953"/>
                </a:lnTo>
                <a:lnTo>
                  <a:pt x="36548" y="49972"/>
                </a:lnTo>
                <a:lnTo>
                  <a:pt x="36324" y="50009"/>
                </a:lnTo>
                <a:lnTo>
                  <a:pt x="36082" y="50065"/>
                </a:lnTo>
                <a:lnTo>
                  <a:pt x="35822" y="50121"/>
                </a:lnTo>
                <a:lnTo>
                  <a:pt x="35766" y="50139"/>
                </a:lnTo>
                <a:lnTo>
                  <a:pt x="35729" y="50121"/>
                </a:lnTo>
                <a:lnTo>
                  <a:pt x="35691" y="50065"/>
                </a:lnTo>
                <a:lnTo>
                  <a:pt x="35617" y="50009"/>
                </a:lnTo>
                <a:lnTo>
                  <a:pt x="35505" y="49953"/>
                </a:lnTo>
                <a:lnTo>
                  <a:pt x="35300" y="49879"/>
                </a:lnTo>
                <a:lnTo>
                  <a:pt x="35114" y="49841"/>
                </a:lnTo>
                <a:lnTo>
                  <a:pt x="35021" y="49841"/>
                </a:lnTo>
                <a:lnTo>
                  <a:pt x="34928" y="49860"/>
                </a:lnTo>
                <a:lnTo>
                  <a:pt x="34723" y="49916"/>
                </a:lnTo>
                <a:lnTo>
                  <a:pt x="34630" y="49953"/>
                </a:lnTo>
                <a:lnTo>
                  <a:pt x="34537" y="50028"/>
                </a:lnTo>
                <a:lnTo>
                  <a:pt x="34351" y="50176"/>
                </a:lnTo>
                <a:lnTo>
                  <a:pt x="34165" y="50344"/>
                </a:lnTo>
                <a:lnTo>
                  <a:pt x="34090" y="50400"/>
                </a:lnTo>
                <a:lnTo>
                  <a:pt x="33997" y="50437"/>
                </a:lnTo>
                <a:lnTo>
                  <a:pt x="33829" y="50437"/>
                </a:lnTo>
                <a:lnTo>
                  <a:pt x="33569" y="50400"/>
                </a:lnTo>
                <a:lnTo>
                  <a:pt x="33308" y="50344"/>
                </a:lnTo>
                <a:lnTo>
                  <a:pt x="33103" y="50325"/>
                </a:lnTo>
                <a:lnTo>
                  <a:pt x="33029" y="50344"/>
                </a:lnTo>
                <a:lnTo>
                  <a:pt x="32917" y="50381"/>
                </a:lnTo>
                <a:lnTo>
                  <a:pt x="32805" y="50400"/>
                </a:lnTo>
                <a:lnTo>
                  <a:pt x="32731" y="50400"/>
                </a:lnTo>
                <a:lnTo>
                  <a:pt x="32489" y="50028"/>
                </a:lnTo>
                <a:lnTo>
                  <a:pt x="32377" y="49953"/>
                </a:lnTo>
                <a:lnTo>
                  <a:pt x="32266" y="49897"/>
                </a:lnTo>
                <a:lnTo>
                  <a:pt x="32154" y="49860"/>
                </a:lnTo>
                <a:lnTo>
                  <a:pt x="32042" y="49841"/>
                </a:lnTo>
                <a:lnTo>
                  <a:pt x="31912" y="49823"/>
                </a:lnTo>
                <a:lnTo>
                  <a:pt x="31782" y="49841"/>
                </a:lnTo>
                <a:lnTo>
                  <a:pt x="31670" y="49860"/>
                </a:lnTo>
                <a:lnTo>
                  <a:pt x="31539" y="49879"/>
                </a:lnTo>
                <a:lnTo>
                  <a:pt x="31446" y="49934"/>
                </a:lnTo>
                <a:lnTo>
                  <a:pt x="31335" y="49972"/>
                </a:lnTo>
                <a:lnTo>
                  <a:pt x="31167" y="50083"/>
                </a:lnTo>
                <a:lnTo>
                  <a:pt x="31000" y="50176"/>
                </a:lnTo>
                <a:lnTo>
                  <a:pt x="30925" y="50214"/>
                </a:lnTo>
                <a:lnTo>
                  <a:pt x="30832" y="50214"/>
                </a:lnTo>
                <a:lnTo>
                  <a:pt x="30758" y="50195"/>
                </a:lnTo>
                <a:lnTo>
                  <a:pt x="30664" y="50176"/>
                </a:lnTo>
                <a:lnTo>
                  <a:pt x="30478" y="50083"/>
                </a:lnTo>
                <a:lnTo>
                  <a:pt x="30292" y="49990"/>
                </a:lnTo>
                <a:lnTo>
                  <a:pt x="30180" y="49953"/>
                </a:lnTo>
                <a:lnTo>
                  <a:pt x="29976" y="49953"/>
                </a:lnTo>
                <a:lnTo>
                  <a:pt x="29864" y="49972"/>
                </a:lnTo>
                <a:lnTo>
                  <a:pt x="29640" y="50009"/>
                </a:lnTo>
                <a:lnTo>
                  <a:pt x="29436" y="50065"/>
                </a:lnTo>
                <a:lnTo>
                  <a:pt x="29343" y="50065"/>
                </a:lnTo>
                <a:lnTo>
                  <a:pt x="29268" y="50046"/>
                </a:lnTo>
                <a:lnTo>
                  <a:pt x="29156" y="50028"/>
                </a:lnTo>
                <a:lnTo>
                  <a:pt x="29082" y="49990"/>
                </a:lnTo>
                <a:lnTo>
                  <a:pt x="28914" y="49897"/>
                </a:lnTo>
                <a:lnTo>
                  <a:pt x="28728" y="49823"/>
                </a:lnTo>
                <a:lnTo>
                  <a:pt x="28616" y="49804"/>
                </a:lnTo>
                <a:lnTo>
                  <a:pt x="28393" y="49804"/>
                </a:lnTo>
                <a:lnTo>
                  <a:pt x="28300" y="49823"/>
                </a:lnTo>
                <a:lnTo>
                  <a:pt x="28095" y="49879"/>
                </a:lnTo>
                <a:lnTo>
                  <a:pt x="27890" y="49934"/>
                </a:lnTo>
                <a:lnTo>
                  <a:pt x="27686" y="49990"/>
                </a:lnTo>
                <a:lnTo>
                  <a:pt x="27481" y="50009"/>
                </a:lnTo>
                <a:lnTo>
                  <a:pt x="27457" y="50018"/>
                </a:lnTo>
                <a:lnTo>
                  <a:pt x="27388" y="49990"/>
                </a:lnTo>
                <a:lnTo>
                  <a:pt x="27313" y="49934"/>
                </a:lnTo>
                <a:lnTo>
                  <a:pt x="27220" y="49879"/>
                </a:lnTo>
                <a:lnTo>
                  <a:pt x="27127" y="49804"/>
                </a:lnTo>
                <a:lnTo>
                  <a:pt x="27053" y="49748"/>
                </a:lnTo>
                <a:lnTo>
                  <a:pt x="26941" y="49730"/>
                </a:lnTo>
                <a:lnTo>
                  <a:pt x="26848" y="49711"/>
                </a:lnTo>
                <a:lnTo>
                  <a:pt x="26755" y="49711"/>
                </a:lnTo>
                <a:lnTo>
                  <a:pt x="26662" y="49730"/>
                </a:lnTo>
                <a:lnTo>
                  <a:pt x="26271" y="49804"/>
                </a:lnTo>
                <a:lnTo>
                  <a:pt x="25813" y="49887"/>
                </a:lnTo>
                <a:lnTo>
                  <a:pt x="25813" y="49887"/>
                </a:lnTo>
                <a:lnTo>
                  <a:pt x="25675" y="49841"/>
                </a:lnTo>
                <a:lnTo>
                  <a:pt x="25507" y="49785"/>
                </a:lnTo>
                <a:lnTo>
                  <a:pt x="25340" y="49748"/>
                </a:lnTo>
                <a:lnTo>
                  <a:pt x="25228" y="49748"/>
                </a:lnTo>
                <a:lnTo>
                  <a:pt x="25098" y="49767"/>
                </a:lnTo>
                <a:lnTo>
                  <a:pt x="24874" y="49804"/>
                </a:lnTo>
                <a:lnTo>
                  <a:pt x="24651" y="49860"/>
                </a:lnTo>
                <a:lnTo>
                  <a:pt x="24427" y="49897"/>
                </a:lnTo>
                <a:lnTo>
                  <a:pt x="24204" y="49934"/>
                </a:lnTo>
                <a:lnTo>
                  <a:pt x="23925" y="49916"/>
                </a:lnTo>
                <a:lnTo>
                  <a:pt x="23720" y="49897"/>
                </a:lnTo>
                <a:lnTo>
                  <a:pt x="23515" y="49879"/>
                </a:lnTo>
                <a:lnTo>
                  <a:pt x="23403" y="49897"/>
                </a:lnTo>
                <a:lnTo>
                  <a:pt x="23292" y="49934"/>
                </a:lnTo>
                <a:lnTo>
                  <a:pt x="23050" y="50028"/>
                </a:lnTo>
                <a:lnTo>
                  <a:pt x="22808" y="50121"/>
                </a:lnTo>
                <a:lnTo>
                  <a:pt x="22715" y="50139"/>
                </a:lnTo>
                <a:lnTo>
                  <a:pt x="22621" y="50139"/>
                </a:lnTo>
                <a:lnTo>
                  <a:pt x="22528" y="50046"/>
                </a:lnTo>
                <a:lnTo>
                  <a:pt x="22454" y="49972"/>
                </a:lnTo>
                <a:lnTo>
                  <a:pt x="22398" y="49934"/>
                </a:lnTo>
                <a:lnTo>
                  <a:pt x="22175" y="49879"/>
                </a:lnTo>
                <a:lnTo>
                  <a:pt x="21951" y="49860"/>
                </a:lnTo>
                <a:lnTo>
                  <a:pt x="21877" y="49879"/>
                </a:lnTo>
                <a:lnTo>
                  <a:pt x="21784" y="49897"/>
                </a:lnTo>
                <a:lnTo>
                  <a:pt x="21597" y="49953"/>
                </a:lnTo>
                <a:lnTo>
                  <a:pt x="21411" y="50009"/>
                </a:lnTo>
                <a:lnTo>
                  <a:pt x="21337" y="50028"/>
                </a:lnTo>
                <a:lnTo>
                  <a:pt x="21262" y="50028"/>
                </a:lnTo>
                <a:lnTo>
                  <a:pt x="21169" y="49990"/>
                </a:lnTo>
                <a:lnTo>
                  <a:pt x="21095" y="49953"/>
                </a:lnTo>
                <a:lnTo>
                  <a:pt x="20964" y="49879"/>
                </a:lnTo>
                <a:lnTo>
                  <a:pt x="20890" y="49823"/>
                </a:lnTo>
                <a:lnTo>
                  <a:pt x="20815" y="49804"/>
                </a:lnTo>
                <a:lnTo>
                  <a:pt x="20722" y="49785"/>
                </a:lnTo>
                <a:lnTo>
                  <a:pt x="20611" y="49785"/>
                </a:lnTo>
                <a:lnTo>
                  <a:pt x="20499" y="49804"/>
                </a:lnTo>
                <a:lnTo>
                  <a:pt x="20424" y="49860"/>
                </a:lnTo>
                <a:lnTo>
                  <a:pt x="20331" y="49897"/>
                </a:lnTo>
                <a:lnTo>
                  <a:pt x="20238" y="49934"/>
                </a:lnTo>
                <a:lnTo>
                  <a:pt x="20108" y="49972"/>
                </a:lnTo>
                <a:lnTo>
                  <a:pt x="20052" y="49972"/>
                </a:lnTo>
                <a:lnTo>
                  <a:pt x="19922" y="49953"/>
                </a:lnTo>
                <a:lnTo>
                  <a:pt x="19717" y="49916"/>
                </a:lnTo>
                <a:lnTo>
                  <a:pt x="19531" y="49879"/>
                </a:lnTo>
                <a:lnTo>
                  <a:pt x="19345" y="49841"/>
                </a:lnTo>
                <a:lnTo>
                  <a:pt x="19103" y="49841"/>
                </a:lnTo>
                <a:lnTo>
                  <a:pt x="18916" y="49897"/>
                </a:lnTo>
                <a:lnTo>
                  <a:pt x="18730" y="49990"/>
                </a:lnTo>
                <a:lnTo>
                  <a:pt x="18544" y="50065"/>
                </a:lnTo>
                <a:lnTo>
                  <a:pt x="18358" y="50121"/>
                </a:lnTo>
                <a:lnTo>
                  <a:pt x="18209" y="50139"/>
                </a:lnTo>
                <a:lnTo>
                  <a:pt x="18153" y="50139"/>
                </a:lnTo>
                <a:lnTo>
                  <a:pt x="18097" y="50121"/>
                </a:lnTo>
                <a:lnTo>
                  <a:pt x="17967" y="50046"/>
                </a:lnTo>
                <a:lnTo>
                  <a:pt x="17781" y="49990"/>
                </a:lnTo>
                <a:lnTo>
                  <a:pt x="17613" y="49934"/>
                </a:lnTo>
                <a:lnTo>
                  <a:pt x="17446" y="49897"/>
                </a:lnTo>
                <a:lnTo>
                  <a:pt x="17241" y="49897"/>
                </a:lnTo>
                <a:lnTo>
                  <a:pt x="17129" y="49916"/>
                </a:lnTo>
                <a:lnTo>
                  <a:pt x="17017" y="49953"/>
                </a:lnTo>
                <a:lnTo>
                  <a:pt x="16794" y="50028"/>
                </a:lnTo>
                <a:lnTo>
                  <a:pt x="16589" y="50102"/>
                </a:lnTo>
                <a:lnTo>
                  <a:pt x="16422" y="50102"/>
                </a:lnTo>
                <a:lnTo>
                  <a:pt x="16329" y="50065"/>
                </a:lnTo>
                <a:lnTo>
                  <a:pt x="16254" y="50009"/>
                </a:lnTo>
                <a:lnTo>
                  <a:pt x="16105" y="49897"/>
                </a:lnTo>
                <a:lnTo>
                  <a:pt x="15938" y="49785"/>
                </a:lnTo>
                <a:lnTo>
                  <a:pt x="15844" y="49730"/>
                </a:lnTo>
                <a:lnTo>
                  <a:pt x="15733" y="49711"/>
                </a:lnTo>
                <a:lnTo>
                  <a:pt x="15602" y="49692"/>
                </a:lnTo>
                <a:lnTo>
                  <a:pt x="15472" y="49692"/>
                </a:lnTo>
                <a:lnTo>
                  <a:pt x="15211" y="49730"/>
                </a:lnTo>
                <a:lnTo>
                  <a:pt x="14709" y="49841"/>
                </a:lnTo>
                <a:lnTo>
                  <a:pt x="14504" y="49879"/>
                </a:lnTo>
                <a:lnTo>
                  <a:pt x="14299" y="49897"/>
                </a:lnTo>
                <a:lnTo>
                  <a:pt x="13499" y="49897"/>
                </a:lnTo>
                <a:lnTo>
                  <a:pt x="13294" y="49934"/>
                </a:lnTo>
                <a:lnTo>
                  <a:pt x="13089" y="49990"/>
                </a:lnTo>
                <a:lnTo>
                  <a:pt x="12847" y="50065"/>
                </a:lnTo>
                <a:lnTo>
                  <a:pt x="12679" y="50102"/>
                </a:lnTo>
                <a:lnTo>
                  <a:pt x="12493" y="50102"/>
                </a:lnTo>
                <a:lnTo>
                  <a:pt x="12270" y="50083"/>
                </a:lnTo>
                <a:lnTo>
                  <a:pt x="11674" y="50083"/>
                </a:lnTo>
                <a:lnTo>
                  <a:pt x="11078" y="50139"/>
                </a:lnTo>
                <a:lnTo>
                  <a:pt x="10818" y="50139"/>
                </a:lnTo>
                <a:lnTo>
                  <a:pt x="10594" y="50102"/>
                </a:lnTo>
                <a:lnTo>
                  <a:pt x="10371" y="50046"/>
                </a:lnTo>
                <a:lnTo>
                  <a:pt x="10110" y="50009"/>
                </a:lnTo>
                <a:lnTo>
                  <a:pt x="9849" y="50009"/>
                </a:lnTo>
                <a:lnTo>
                  <a:pt x="9607" y="50046"/>
                </a:lnTo>
                <a:lnTo>
                  <a:pt x="9123" y="50139"/>
                </a:lnTo>
                <a:lnTo>
                  <a:pt x="8993" y="50176"/>
                </a:lnTo>
                <a:lnTo>
                  <a:pt x="8900" y="50214"/>
                </a:lnTo>
                <a:lnTo>
                  <a:pt x="8695" y="50214"/>
                </a:lnTo>
                <a:lnTo>
                  <a:pt x="8602" y="50158"/>
                </a:lnTo>
                <a:lnTo>
                  <a:pt x="8509" y="50083"/>
                </a:lnTo>
                <a:lnTo>
                  <a:pt x="8397" y="49990"/>
                </a:lnTo>
                <a:lnTo>
                  <a:pt x="8286" y="49934"/>
                </a:lnTo>
                <a:lnTo>
                  <a:pt x="8137" y="49897"/>
                </a:lnTo>
                <a:lnTo>
                  <a:pt x="7988" y="49879"/>
                </a:lnTo>
                <a:lnTo>
                  <a:pt x="7839" y="49879"/>
                </a:lnTo>
                <a:lnTo>
                  <a:pt x="7690" y="49897"/>
                </a:lnTo>
                <a:lnTo>
                  <a:pt x="7410" y="49972"/>
                </a:lnTo>
                <a:lnTo>
                  <a:pt x="7113" y="50046"/>
                </a:lnTo>
                <a:lnTo>
                  <a:pt x="7038" y="50083"/>
                </a:lnTo>
                <a:lnTo>
                  <a:pt x="6964" y="50121"/>
                </a:lnTo>
                <a:lnTo>
                  <a:pt x="6889" y="50158"/>
                </a:lnTo>
                <a:lnTo>
                  <a:pt x="6833" y="50158"/>
                </a:lnTo>
                <a:lnTo>
                  <a:pt x="6777" y="50139"/>
                </a:lnTo>
                <a:lnTo>
                  <a:pt x="6722" y="50083"/>
                </a:lnTo>
                <a:lnTo>
                  <a:pt x="6666" y="50028"/>
                </a:lnTo>
                <a:lnTo>
                  <a:pt x="6610" y="49990"/>
                </a:lnTo>
                <a:lnTo>
                  <a:pt x="6349" y="49916"/>
                </a:lnTo>
                <a:lnTo>
                  <a:pt x="6107" y="49879"/>
                </a:lnTo>
                <a:lnTo>
                  <a:pt x="5865" y="49860"/>
                </a:lnTo>
                <a:lnTo>
                  <a:pt x="5605" y="49897"/>
                </a:lnTo>
                <a:lnTo>
                  <a:pt x="5493" y="49916"/>
                </a:lnTo>
                <a:lnTo>
                  <a:pt x="5362" y="49953"/>
                </a:lnTo>
                <a:lnTo>
                  <a:pt x="5232" y="49990"/>
                </a:lnTo>
                <a:lnTo>
                  <a:pt x="5120" y="50009"/>
                </a:lnTo>
                <a:lnTo>
                  <a:pt x="4916" y="50028"/>
                </a:lnTo>
                <a:lnTo>
                  <a:pt x="4729" y="49972"/>
                </a:lnTo>
                <a:lnTo>
                  <a:pt x="4320" y="49841"/>
                </a:lnTo>
                <a:lnTo>
                  <a:pt x="4134" y="49804"/>
                </a:lnTo>
                <a:lnTo>
                  <a:pt x="4022" y="49804"/>
                </a:lnTo>
                <a:lnTo>
                  <a:pt x="3892" y="49823"/>
                </a:lnTo>
                <a:lnTo>
                  <a:pt x="3650" y="49879"/>
                </a:lnTo>
                <a:lnTo>
                  <a:pt x="3389" y="49953"/>
                </a:lnTo>
                <a:lnTo>
                  <a:pt x="3147" y="50009"/>
                </a:lnTo>
                <a:lnTo>
                  <a:pt x="3035" y="50046"/>
                </a:lnTo>
                <a:lnTo>
                  <a:pt x="2309" y="50046"/>
                </a:lnTo>
                <a:lnTo>
                  <a:pt x="2011" y="50065"/>
                </a:lnTo>
                <a:lnTo>
                  <a:pt x="1862" y="50083"/>
                </a:lnTo>
                <a:lnTo>
                  <a:pt x="1713" y="50121"/>
                </a:lnTo>
                <a:lnTo>
                  <a:pt x="1751" y="50028"/>
                </a:lnTo>
                <a:lnTo>
                  <a:pt x="1788" y="49934"/>
                </a:lnTo>
                <a:lnTo>
                  <a:pt x="1788" y="49860"/>
                </a:lnTo>
                <a:lnTo>
                  <a:pt x="1788" y="49785"/>
                </a:lnTo>
                <a:lnTo>
                  <a:pt x="1751" y="49637"/>
                </a:lnTo>
                <a:lnTo>
                  <a:pt x="1695" y="49506"/>
                </a:lnTo>
                <a:lnTo>
                  <a:pt x="1564" y="49283"/>
                </a:lnTo>
                <a:lnTo>
                  <a:pt x="1527" y="49208"/>
                </a:lnTo>
                <a:lnTo>
                  <a:pt x="1527" y="49190"/>
                </a:lnTo>
                <a:lnTo>
                  <a:pt x="1527" y="49171"/>
                </a:lnTo>
                <a:lnTo>
                  <a:pt x="1639" y="48985"/>
                </a:lnTo>
                <a:lnTo>
                  <a:pt x="1713" y="48799"/>
                </a:lnTo>
                <a:lnTo>
                  <a:pt x="1751" y="48631"/>
                </a:lnTo>
                <a:lnTo>
                  <a:pt x="1769" y="48464"/>
                </a:lnTo>
                <a:lnTo>
                  <a:pt x="1769" y="48296"/>
                </a:lnTo>
                <a:lnTo>
                  <a:pt x="1732" y="48128"/>
                </a:lnTo>
                <a:lnTo>
                  <a:pt x="1657" y="47980"/>
                </a:lnTo>
                <a:lnTo>
                  <a:pt x="1564" y="47849"/>
                </a:lnTo>
                <a:lnTo>
                  <a:pt x="1434" y="47738"/>
                </a:lnTo>
                <a:lnTo>
                  <a:pt x="1285" y="47644"/>
                </a:lnTo>
                <a:lnTo>
                  <a:pt x="1397" y="47514"/>
                </a:lnTo>
                <a:lnTo>
                  <a:pt x="1471" y="47384"/>
                </a:lnTo>
                <a:lnTo>
                  <a:pt x="1527" y="47216"/>
                </a:lnTo>
                <a:lnTo>
                  <a:pt x="1564" y="47067"/>
                </a:lnTo>
                <a:lnTo>
                  <a:pt x="1546" y="46900"/>
                </a:lnTo>
                <a:lnTo>
                  <a:pt x="1509" y="46751"/>
                </a:lnTo>
                <a:lnTo>
                  <a:pt x="1415" y="46602"/>
                </a:lnTo>
                <a:lnTo>
                  <a:pt x="1304" y="46471"/>
                </a:lnTo>
                <a:lnTo>
                  <a:pt x="1397" y="46397"/>
                </a:lnTo>
                <a:lnTo>
                  <a:pt x="1471" y="46304"/>
                </a:lnTo>
                <a:lnTo>
                  <a:pt x="1564" y="46211"/>
                </a:lnTo>
                <a:lnTo>
                  <a:pt x="1639" y="46099"/>
                </a:lnTo>
                <a:lnTo>
                  <a:pt x="1695" y="45987"/>
                </a:lnTo>
                <a:lnTo>
                  <a:pt x="1751" y="45876"/>
                </a:lnTo>
                <a:lnTo>
                  <a:pt x="1788" y="45745"/>
                </a:lnTo>
                <a:lnTo>
                  <a:pt x="1825" y="45634"/>
                </a:lnTo>
                <a:lnTo>
                  <a:pt x="1825" y="45503"/>
                </a:lnTo>
                <a:lnTo>
                  <a:pt x="1825" y="45392"/>
                </a:lnTo>
                <a:lnTo>
                  <a:pt x="1806" y="45261"/>
                </a:lnTo>
                <a:lnTo>
                  <a:pt x="1788" y="45150"/>
                </a:lnTo>
                <a:lnTo>
                  <a:pt x="1732" y="45038"/>
                </a:lnTo>
                <a:lnTo>
                  <a:pt x="1657" y="44945"/>
                </a:lnTo>
                <a:lnTo>
                  <a:pt x="1546" y="44870"/>
                </a:lnTo>
                <a:lnTo>
                  <a:pt x="1434" y="44796"/>
                </a:lnTo>
                <a:lnTo>
                  <a:pt x="1509" y="44703"/>
                </a:lnTo>
                <a:lnTo>
                  <a:pt x="1564" y="44610"/>
                </a:lnTo>
                <a:lnTo>
                  <a:pt x="1620" y="44498"/>
                </a:lnTo>
                <a:lnTo>
                  <a:pt x="1676" y="44386"/>
                </a:lnTo>
                <a:lnTo>
                  <a:pt x="1713" y="44275"/>
                </a:lnTo>
                <a:lnTo>
                  <a:pt x="1732" y="44163"/>
                </a:lnTo>
                <a:lnTo>
                  <a:pt x="1732" y="44051"/>
                </a:lnTo>
                <a:lnTo>
                  <a:pt x="1732" y="43939"/>
                </a:lnTo>
                <a:lnTo>
                  <a:pt x="1732" y="43828"/>
                </a:lnTo>
                <a:lnTo>
                  <a:pt x="1695" y="43716"/>
                </a:lnTo>
                <a:lnTo>
                  <a:pt x="1657" y="43623"/>
                </a:lnTo>
                <a:lnTo>
                  <a:pt x="1602" y="43530"/>
                </a:lnTo>
                <a:lnTo>
                  <a:pt x="1546" y="43437"/>
                </a:lnTo>
                <a:lnTo>
                  <a:pt x="1471" y="43344"/>
                </a:lnTo>
                <a:lnTo>
                  <a:pt x="1378" y="43269"/>
                </a:lnTo>
                <a:lnTo>
                  <a:pt x="1266" y="43213"/>
                </a:lnTo>
                <a:lnTo>
                  <a:pt x="1434" y="43064"/>
                </a:lnTo>
                <a:lnTo>
                  <a:pt x="1602" y="42915"/>
                </a:lnTo>
                <a:lnTo>
                  <a:pt x="1657" y="42822"/>
                </a:lnTo>
                <a:lnTo>
                  <a:pt x="1713" y="42729"/>
                </a:lnTo>
                <a:lnTo>
                  <a:pt x="1751" y="42618"/>
                </a:lnTo>
                <a:lnTo>
                  <a:pt x="1788" y="42506"/>
                </a:lnTo>
                <a:lnTo>
                  <a:pt x="1806" y="42413"/>
                </a:lnTo>
                <a:lnTo>
                  <a:pt x="1806" y="42301"/>
                </a:lnTo>
                <a:lnTo>
                  <a:pt x="1788" y="42208"/>
                </a:lnTo>
                <a:lnTo>
                  <a:pt x="1769" y="42096"/>
                </a:lnTo>
                <a:lnTo>
                  <a:pt x="1695" y="42003"/>
                </a:lnTo>
                <a:lnTo>
                  <a:pt x="1602" y="41873"/>
                </a:lnTo>
                <a:lnTo>
                  <a:pt x="1490" y="41742"/>
                </a:lnTo>
                <a:lnTo>
                  <a:pt x="1471" y="41705"/>
                </a:lnTo>
                <a:lnTo>
                  <a:pt x="1453" y="41668"/>
                </a:lnTo>
                <a:lnTo>
                  <a:pt x="1471" y="41575"/>
                </a:lnTo>
                <a:lnTo>
                  <a:pt x="1527" y="41482"/>
                </a:lnTo>
                <a:lnTo>
                  <a:pt x="1695" y="41277"/>
                </a:lnTo>
                <a:lnTo>
                  <a:pt x="1862" y="41054"/>
                </a:lnTo>
                <a:lnTo>
                  <a:pt x="1918" y="40942"/>
                </a:lnTo>
                <a:lnTo>
                  <a:pt x="1955" y="40830"/>
                </a:lnTo>
                <a:lnTo>
                  <a:pt x="1937" y="40700"/>
                </a:lnTo>
                <a:lnTo>
                  <a:pt x="1918" y="40588"/>
                </a:lnTo>
                <a:lnTo>
                  <a:pt x="1862" y="40476"/>
                </a:lnTo>
                <a:lnTo>
                  <a:pt x="1788" y="40383"/>
                </a:lnTo>
                <a:lnTo>
                  <a:pt x="1657" y="40197"/>
                </a:lnTo>
                <a:lnTo>
                  <a:pt x="1620" y="40123"/>
                </a:lnTo>
                <a:lnTo>
                  <a:pt x="1602" y="40048"/>
                </a:lnTo>
                <a:lnTo>
                  <a:pt x="1620" y="39974"/>
                </a:lnTo>
                <a:lnTo>
                  <a:pt x="1676" y="39881"/>
                </a:lnTo>
                <a:lnTo>
                  <a:pt x="1806" y="39695"/>
                </a:lnTo>
                <a:lnTo>
                  <a:pt x="1974" y="39508"/>
                </a:lnTo>
                <a:lnTo>
                  <a:pt x="2030" y="39415"/>
                </a:lnTo>
                <a:lnTo>
                  <a:pt x="2067" y="39322"/>
                </a:lnTo>
                <a:lnTo>
                  <a:pt x="2104" y="39192"/>
                </a:lnTo>
                <a:lnTo>
                  <a:pt x="2123" y="39061"/>
                </a:lnTo>
                <a:lnTo>
                  <a:pt x="2123" y="38950"/>
                </a:lnTo>
                <a:lnTo>
                  <a:pt x="2104" y="38838"/>
                </a:lnTo>
                <a:lnTo>
                  <a:pt x="2067" y="38726"/>
                </a:lnTo>
                <a:lnTo>
                  <a:pt x="2030" y="38615"/>
                </a:lnTo>
                <a:lnTo>
                  <a:pt x="1918" y="38373"/>
                </a:lnTo>
                <a:lnTo>
                  <a:pt x="1825" y="38280"/>
                </a:lnTo>
                <a:lnTo>
                  <a:pt x="1713" y="38205"/>
                </a:lnTo>
                <a:lnTo>
                  <a:pt x="1844" y="37982"/>
                </a:lnTo>
                <a:lnTo>
                  <a:pt x="1881" y="37870"/>
                </a:lnTo>
                <a:lnTo>
                  <a:pt x="1937" y="37740"/>
                </a:lnTo>
                <a:lnTo>
                  <a:pt x="1974" y="37628"/>
                </a:lnTo>
                <a:lnTo>
                  <a:pt x="2011" y="37516"/>
                </a:lnTo>
                <a:lnTo>
                  <a:pt x="2011" y="37367"/>
                </a:lnTo>
                <a:lnTo>
                  <a:pt x="2011" y="37237"/>
                </a:lnTo>
                <a:lnTo>
                  <a:pt x="1974" y="37107"/>
                </a:lnTo>
                <a:lnTo>
                  <a:pt x="1918" y="36976"/>
                </a:lnTo>
                <a:lnTo>
                  <a:pt x="1862" y="36846"/>
                </a:lnTo>
                <a:lnTo>
                  <a:pt x="1769" y="36734"/>
                </a:lnTo>
                <a:lnTo>
                  <a:pt x="1676" y="36641"/>
                </a:lnTo>
                <a:lnTo>
                  <a:pt x="1564" y="36567"/>
                </a:lnTo>
                <a:lnTo>
                  <a:pt x="1676" y="36399"/>
                </a:lnTo>
                <a:lnTo>
                  <a:pt x="1769" y="36213"/>
                </a:lnTo>
                <a:lnTo>
                  <a:pt x="1825" y="36008"/>
                </a:lnTo>
                <a:lnTo>
                  <a:pt x="1844" y="35803"/>
                </a:lnTo>
                <a:lnTo>
                  <a:pt x="1844" y="35692"/>
                </a:lnTo>
                <a:lnTo>
                  <a:pt x="1825" y="35599"/>
                </a:lnTo>
                <a:lnTo>
                  <a:pt x="1806" y="35505"/>
                </a:lnTo>
                <a:lnTo>
                  <a:pt x="1751" y="35412"/>
                </a:lnTo>
                <a:lnTo>
                  <a:pt x="1695" y="35319"/>
                </a:lnTo>
                <a:lnTo>
                  <a:pt x="1639" y="35245"/>
                </a:lnTo>
                <a:lnTo>
                  <a:pt x="1546" y="35170"/>
                </a:lnTo>
                <a:lnTo>
                  <a:pt x="1453" y="35114"/>
                </a:lnTo>
                <a:lnTo>
                  <a:pt x="1602" y="34966"/>
                </a:lnTo>
                <a:lnTo>
                  <a:pt x="1732" y="34798"/>
                </a:lnTo>
                <a:lnTo>
                  <a:pt x="1825" y="34612"/>
                </a:lnTo>
                <a:lnTo>
                  <a:pt x="1862" y="34426"/>
                </a:lnTo>
                <a:lnTo>
                  <a:pt x="1881" y="34314"/>
                </a:lnTo>
                <a:lnTo>
                  <a:pt x="1881" y="34221"/>
                </a:lnTo>
                <a:lnTo>
                  <a:pt x="1862" y="34128"/>
                </a:lnTo>
                <a:lnTo>
                  <a:pt x="1844" y="34016"/>
                </a:lnTo>
                <a:lnTo>
                  <a:pt x="1806" y="33923"/>
                </a:lnTo>
                <a:lnTo>
                  <a:pt x="1751" y="33848"/>
                </a:lnTo>
                <a:lnTo>
                  <a:pt x="1676" y="33755"/>
                </a:lnTo>
                <a:lnTo>
                  <a:pt x="1583" y="33681"/>
                </a:lnTo>
                <a:lnTo>
                  <a:pt x="1695" y="33588"/>
                </a:lnTo>
                <a:lnTo>
                  <a:pt x="1806" y="33495"/>
                </a:lnTo>
                <a:lnTo>
                  <a:pt x="1900" y="33364"/>
                </a:lnTo>
                <a:lnTo>
                  <a:pt x="1974" y="33234"/>
                </a:lnTo>
                <a:lnTo>
                  <a:pt x="2048" y="33104"/>
                </a:lnTo>
                <a:lnTo>
                  <a:pt x="2086" y="32973"/>
                </a:lnTo>
                <a:lnTo>
                  <a:pt x="2123" y="32824"/>
                </a:lnTo>
                <a:lnTo>
                  <a:pt x="2123" y="32675"/>
                </a:lnTo>
                <a:lnTo>
                  <a:pt x="2086" y="32564"/>
                </a:lnTo>
                <a:lnTo>
                  <a:pt x="2011" y="32378"/>
                </a:lnTo>
                <a:lnTo>
                  <a:pt x="1900" y="32117"/>
                </a:lnTo>
                <a:lnTo>
                  <a:pt x="1900" y="32080"/>
                </a:lnTo>
                <a:lnTo>
                  <a:pt x="1937" y="32024"/>
                </a:lnTo>
                <a:lnTo>
                  <a:pt x="2011" y="31912"/>
                </a:lnTo>
                <a:lnTo>
                  <a:pt x="2104" y="31800"/>
                </a:lnTo>
                <a:lnTo>
                  <a:pt x="2123" y="31745"/>
                </a:lnTo>
                <a:lnTo>
                  <a:pt x="2142" y="31670"/>
                </a:lnTo>
                <a:lnTo>
                  <a:pt x="2160" y="31540"/>
                </a:lnTo>
                <a:lnTo>
                  <a:pt x="2123" y="31409"/>
                </a:lnTo>
                <a:lnTo>
                  <a:pt x="2086" y="31298"/>
                </a:lnTo>
                <a:lnTo>
                  <a:pt x="2011" y="31186"/>
                </a:lnTo>
                <a:lnTo>
                  <a:pt x="1881" y="31000"/>
                </a:lnTo>
                <a:lnTo>
                  <a:pt x="1825" y="30907"/>
                </a:lnTo>
                <a:lnTo>
                  <a:pt x="1788" y="30795"/>
                </a:lnTo>
                <a:lnTo>
                  <a:pt x="1788" y="30683"/>
                </a:lnTo>
                <a:lnTo>
                  <a:pt x="1806" y="30572"/>
                </a:lnTo>
                <a:lnTo>
                  <a:pt x="1881" y="30330"/>
                </a:lnTo>
                <a:lnTo>
                  <a:pt x="1881" y="30218"/>
                </a:lnTo>
                <a:lnTo>
                  <a:pt x="1881" y="30162"/>
                </a:lnTo>
                <a:lnTo>
                  <a:pt x="1844" y="30106"/>
                </a:lnTo>
                <a:lnTo>
                  <a:pt x="1825" y="30069"/>
                </a:lnTo>
                <a:lnTo>
                  <a:pt x="1769" y="30013"/>
                </a:lnTo>
                <a:lnTo>
                  <a:pt x="1695" y="29976"/>
                </a:lnTo>
                <a:lnTo>
                  <a:pt x="1620" y="29957"/>
                </a:lnTo>
                <a:lnTo>
                  <a:pt x="1713" y="29846"/>
                </a:lnTo>
                <a:lnTo>
                  <a:pt x="1806" y="29752"/>
                </a:lnTo>
                <a:lnTo>
                  <a:pt x="1881" y="29641"/>
                </a:lnTo>
                <a:lnTo>
                  <a:pt x="1955" y="29510"/>
                </a:lnTo>
                <a:lnTo>
                  <a:pt x="2011" y="29380"/>
                </a:lnTo>
                <a:lnTo>
                  <a:pt x="2067" y="29268"/>
                </a:lnTo>
                <a:lnTo>
                  <a:pt x="2086" y="29119"/>
                </a:lnTo>
                <a:lnTo>
                  <a:pt x="2104" y="28989"/>
                </a:lnTo>
                <a:lnTo>
                  <a:pt x="2104" y="28840"/>
                </a:lnTo>
                <a:lnTo>
                  <a:pt x="2086" y="28691"/>
                </a:lnTo>
                <a:lnTo>
                  <a:pt x="2048" y="28542"/>
                </a:lnTo>
                <a:lnTo>
                  <a:pt x="1993" y="28412"/>
                </a:lnTo>
                <a:lnTo>
                  <a:pt x="1881" y="28170"/>
                </a:lnTo>
                <a:lnTo>
                  <a:pt x="1844" y="28058"/>
                </a:lnTo>
                <a:lnTo>
                  <a:pt x="1844" y="27947"/>
                </a:lnTo>
                <a:lnTo>
                  <a:pt x="1881" y="27779"/>
                </a:lnTo>
                <a:lnTo>
                  <a:pt x="1974" y="27537"/>
                </a:lnTo>
                <a:lnTo>
                  <a:pt x="2086" y="27276"/>
                </a:lnTo>
                <a:lnTo>
                  <a:pt x="2179" y="26978"/>
                </a:lnTo>
                <a:lnTo>
                  <a:pt x="2216" y="26848"/>
                </a:lnTo>
                <a:lnTo>
                  <a:pt x="2235" y="26699"/>
                </a:lnTo>
                <a:lnTo>
                  <a:pt x="2235" y="26587"/>
                </a:lnTo>
                <a:lnTo>
                  <a:pt x="2216" y="26457"/>
                </a:lnTo>
                <a:lnTo>
                  <a:pt x="2160" y="26364"/>
                </a:lnTo>
                <a:lnTo>
                  <a:pt x="2086" y="26271"/>
                </a:lnTo>
                <a:lnTo>
                  <a:pt x="1993" y="26196"/>
                </a:lnTo>
                <a:lnTo>
                  <a:pt x="1844" y="26141"/>
                </a:lnTo>
                <a:lnTo>
                  <a:pt x="1918" y="26029"/>
                </a:lnTo>
                <a:lnTo>
                  <a:pt x="1974" y="25917"/>
                </a:lnTo>
                <a:lnTo>
                  <a:pt x="2030" y="25787"/>
                </a:lnTo>
                <a:lnTo>
                  <a:pt x="2048" y="25656"/>
                </a:lnTo>
                <a:lnTo>
                  <a:pt x="2067" y="25545"/>
                </a:lnTo>
                <a:lnTo>
                  <a:pt x="2067" y="25414"/>
                </a:lnTo>
                <a:lnTo>
                  <a:pt x="2048" y="25284"/>
                </a:lnTo>
                <a:lnTo>
                  <a:pt x="2030" y="25154"/>
                </a:lnTo>
                <a:lnTo>
                  <a:pt x="1993" y="25042"/>
                </a:lnTo>
                <a:lnTo>
                  <a:pt x="1937" y="24930"/>
                </a:lnTo>
                <a:lnTo>
                  <a:pt x="1881" y="24819"/>
                </a:lnTo>
                <a:lnTo>
                  <a:pt x="1806" y="24726"/>
                </a:lnTo>
                <a:lnTo>
                  <a:pt x="1713" y="24632"/>
                </a:lnTo>
                <a:lnTo>
                  <a:pt x="1620" y="24539"/>
                </a:lnTo>
                <a:lnTo>
                  <a:pt x="1509" y="24465"/>
                </a:lnTo>
                <a:lnTo>
                  <a:pt x="1378" y="24409"/>
                </a:lnTo>
                <a:lnTo>
                  <a:pt x="1453" y="24335"/>
                </a:lnTo>
                <a:lnTo>
                  <a:pt x="1527" y="24242"/>
                </a:lnTo>
                <a:lnTo>
                  <a:pt x="1583" y="24148"/>
                </a:lnTo>
                <a:lnTo>
                  <a:pt x="1620" y="24074"/>
                </a:lnTo>
                <a:lnTo>
                  <a:pt x="1676" y="23869"/>
                </a:lnTo>
                <a:lnTo>
                  <a:pt x="1676" y="23683"/>
                </a:lnTo>
                <a:lnTo>
                  <a:pt x="1639" y="23497"/>
                </a:lnTo>
                <a:lnTo>
                  <a:pt x="1564" y="23311"/>
                </a:lnTo>
                <a:lnTo>
                  <a:pt x="1509" y="23218"/>
                </a:lnTo>
                <a:lnTo>
                  <a:pt x="1453" y="23143"/>
                </a:lnTo>
                <a:lnTo>
                  <a:pt x="1378" y="23069"/>
                </a:lnTo>
                <a:lnTo>
                  <a:pt x="1304" y="22994"/>
                </a:lnTo>
                <a:lnTo>
                  <a:pt x="1453" y="22827"/>
                </a:lnTo>
                <a:lnTo>
                  <a:pt x="1602" y="22622"/>
                </a:lnTo>
                <a:lnTo>
                  <a:pt x="1732" y="22398"/>
                </a:lnTo>
                <a:lnTo>
                  <a:pt x="1844" y="22175"/>
                </a:lnTo>
                <a:lnTo>
                  <a:pt x="1937" y="21914"/>
                </a:lnTo>
                <a:lnTo>
                  <a:pt x="1974" y="21672"/>
                </a:lnTo>
                <a:lnTo>
                  <a:pt x="1993" y="21430"/>
                </a:lnTo>
                <a:lnTo>
                  <a:pt x="1974" y="21188"/>
                </a:lnTo>
                <a:lnTo>
                  <a:pt x="1955" y="21058"/>
                </a:lnTo>
                <a:lnTo>
                  <a:pt x="1900" y="20946"/>
                </a:lnTo>
                <a:lnTo>
                  <a:pt x="1825" y="20853"/>
                </a:lnTo>
                <a:lnTo>
                  <a:pt x="1751" y="20760"/>
                </a:lnTo>
                <a:lnTo>
                  <a:pt x="1620" y="20574"/>
                </a:lnTo>
                <a:lnTo>
                  <a:pt x="1564" y="20481"/>
                </a:lnTo>
                <a:lnTo>
                  <a:pt x="1527" y="20388"/>
                </a:lnTo>
                <a:lnTo>
                  <a:pt x="1490" y="20257"/>
                </a:lnTo>
                <a:lnTo>
                  <a:pt x="1471" y="20108"/>
                </a:lnTo>
                <a:lnTo>
                  <a:pt x="1434" y="19866"/>
                </a:lnTo>
                <a:lnTo>
                  <a:pt x="1415" y="19755"/>
                </a:lnTo>
                <a:lnTo>
                  <a:pt x="1341" y="19661"/>
                </a:lnTo>
                <a:lnTo>
                  <a:pt x="1229" y="19568"/>
                </a:lnTo>
                <a:lnTo>
                  <a:pt x="1080" y="19475"/>
                </a:lnTo>
                <a:lnTo>
                  <a:pt x="1192" y="19345"/>
                </a:lnTo>
                <a:lnTo>
                  <a:pt x="1304" y="19196"/>
                </a:lnTo>
                <a:lnTo>
                  <a:pt x="1397" y="19047"/>
                </a:lnTo>
                <a:lnTo>
                  <a:pt x="1471" y="18880"/>
                </a:lnTo>
                <a:lnTo>
                  <a:pt x="1527" y="18693"/>
                </a:lnTo>
                <a:lnTo>
                  <a:pt x="1546" y="18507"/>
                </a:lnTo>
                <a:lnTo>
                  <a:pt x="1546" y="18321"/>
                </a:lnTo>
                <a:lnTo>
                  <a:pt x="1527" y="18153"/>
                </a:lnTo>
                <a:lnTo>
                  <a:pt x="1490" y="18042"/>
                </a:lnTo>
                <a:lnTo>
                  <a:pt x="1453" y="17930"/>
                </a:lnTo>
                <a:lnTo>
                  <a:pt x="1397" y="17818"/>
                </a:lnTo>
                <a:lnTo>
                  <a:pt x="1341" y="17725"/>
                </a:lnTo>
                <a:lnTo>
                  <a:pt x="1509" y="17558"/>
                </a:lnTo>
                <a:lnTo>
                  <a:pt x="1602" y="17353"/>
                </a:lnTo>
                <a:lnTo>
                  <a:pt x="1695" y="17185"/>
                </a:lnTo>
                <a:lnTo>
                  <a:pt x="1788" y="16999"/>
                </a:lnTo>
                <a:lnTo>
                  <a:pt x="1825" y="16887"/>
                </a:lnTo>
                <a:lnTo>
                  <a:pt x="1844" y="16776"/>
                </a:lnTo>
                <a:lnTo>
                  <a:pt x="1844" y="16589"/>
                </a:lnTo>
                <a:lnTo>
                  <a:pt x="1825" y="16441"/>
                </a:lnTo>
                <a:lnTo>
                  <a:pt x="1769" y="16292"/>
                </a:lnTo>
                <a:lnTo>
                  <a:pt x="1713" y="16161"/>
                </a:lnTo>
                <a:lnTo>
                  <a:pt x="1583" y="15919"/>
                </a:lnTo>
                <a:lnTo>
                  <a:pt x="1546" y="15789"/>
                </a:lnTo>
                <a:lnTo>
                  <a:pt x="1527" y="15677"/>
                </a:lnTo>
                <a:lnTo>
                  <a:pt x="1527" y="15621"/>
                </a:lnTo>
                <a:lnTo>
                  <a:pt x="1546" y="15547"/>
                </a:lnTo>
                <a:lnTo>
                  <a:pt x="1620" y="15379"/>
                </a:lnTo>
                <a:lnTo>
                  <a:pt x="1695" y="15212"/>
                </a:lnTo>
                <a:lnTo>
                  <a:pt x="1713" y="15137"/>
                </a:lnTo>
                <a:lnTo>
                  <a:pt x="1732" y="15063"/>
                </a:lnTo>
                <a:lnTo>
                  <a:pt x="1713" y="14839"/>
                </a:lnTo>
                <a:lnTo>
                  <a:pt x="1695" y="14746"/>
                </a:lnTo>
                <a:lnTo>
                  <a:pt x="1657" y="14635"/>
                </a:lnTo>
                <a:lnTo>
                  <a:pt x="1620" y="14542"/>
                </a:lnTo>
                <a:lnTo>
                  <a:pt x="1546" y="14448"/>
                </a:lnTo>
                <a:lnTo>
                  <a:pt x="1471" y="14374"/>
                </a:lnTo>
                <a:lnTo>
                  <a:pt x="1378" y="14318"/>
                </a:lnTo>
                <a:lnTo>
                  <a:pt x="1509" y="14188"/>
                </a:lnTo>
                <a:lnTo>
                  <a:pt x="1639" y="14076"/>
                </a:lnTo>
                <a:lnTo>
                  <a:pt x="1732" y="13927"/>
                </a:lnTo>
                <a:lnTo>
                  <a:pt x="1825" y="13797"/>
                </a:lnTo>
                <a:lnTo>
                  <a:pt x="1900" y="13629"/>
                </a:lnTo>
                <a:lnTo>
                  <a:pt x="1955" y="13480"/>
                </a:lnTo>
                <a:lnTo>
                  <a:pt x="1974" y="13313"/>
                </a:lnTo>
                <a:lnTo>
                  <a:pt x="1974" y="13127"/>
                </a:lnTo>
                <a:lnTo>
                  <a:pt x="1955" y="13033"/>
                </a:lnTo>
                <a:lnTo>
                  <a:pt x="1900" y="12940"/>
                </a:lnTo>
                <a:lnTo>
                  <a:pt x="1788" y="12773"/>
                </a:lnTo>
                <a:lnTo>
                  <a:pt x="1676" y="12605"/>
                </a:lnTo>
                <a:lnTo>
                  <a:pt x="1639" y="12531"/>
                </a:lnTo>
                <a:lnTo>
                  <a:pt x="1639" y="12475"/>
                </a:lnTo>
                <a:lnTo>
                  <a:pt x="1639" y="12419"/>
                </a:lnTo>
                <a:lnTo>
                  <a:pt x="1676" y="12345"/>
                </a:lnTo>
                <a:lnTo>
                  <a:pt x="1788" y="12158"/>
                </a:lnTo>
                <a:lnTo>
                  <a:pt x="1900" y="11972"/>
                </a:lnTo>
                <a:lnTo>
                  <a:pt x="1974" y="11842"/>
                </a:lnTo>
                <a:lnTo>
                  <a:pt x="2030" y="11693"/>
                </a:lnTo>
                <a:lnTo>
                  <a:pt x="2067" y="11507"/>
                </a:lnTo>
                <a:lnTo>
                  <a:pt x="2104" y="11339"/>
                </a:lnTo>
                <a:lnTo>
                  <a:pt x="2104" y="11172"/>
                </a:lnTo>
                <a:lnTo>
                  <a:pt x="2104" y="10985"/>
                </a:lnTo>
                <a:lnTo>
                  <a:pt x="2067" y="10818"/>
                </a:lnTo>
                <a:lnTo>
                  <a:pt x="2011" y="10669"/>
                </a:lnTo>
                <a:lnTo>
                  <a:pt x="1937" y="10501"/>
                </a:lnTo>
                <a:lnTo>
                  <a:pt x="1862" y="10408"/>
                </a:lnTo>
                <a:lnTo>
                  <a:pt x="1788" y="10334"/>
                </a:lnTo>
                <a:lnTo>
                  <a:pt x="1695" y="10259"/>
                </a:lnTo>
                <a:lnTo>
                  <a:pt x="1583" y="10203"/>
                </a:lnTo>
                <a:lnTo>
                  <a:pt x="1602" y="9980"/>
                </a:lnTo>
                <a:lnTo>
                  <a:pt x="1527" y="9794"/>
                </a:lnTo>
                <a:lnTo>
                  <a:pt x="1453" y="9626"/>
                </a:lnTo>
                <a:lnTo>
                  <a:pt x="1397" y="9552"/>
                </a:lnTo>
                <a:lnTo>
                  <a:pt x="1341" y="9477"/>
                </a:lnTo>
                <a:lnTo>
                  <a:pt x="1266" y="9403"/>
                </a:lnTo>
                <a:lnTo>
                  <a:pt x="1173" y="9347"/>
                </a:lnTo>
                <a:lnTo>
                  <a:pt x="1341" y="9180"/>
                </a:lnTo>
                <a:lnTo>
                  <a:pt x="1490" y="8993"/>
                </a:lnTo>
                <a:lnTo>
                  <a:pt x="1546" y="8882"/>
                </a:lnTo>
                <a:lnTo>
                  <a:pt x="1602" y="8770"/>
                </a:lnTo>
                <a:lnTo>
                  <a:pt x="1639" y="8658"/>
                </a:lnTo>
                <a:lnTo>
                  <a:pt x="1657" y="8528"/>
                </a:lnTo>
                <a:lnTo>
                  <a:pt x="1657" y="8453"/>
                </a:lnTo>
                <a:lnTo>
                  <a:pt x="1639" y="8398"/>
                </a:lnTo>
                <a:lnTo>
                  <a:pt x="1602" y="8267"/>
                </a:lnTo>
                <a:lnTo>
                  <a:pt x="1546" y="8174"/>
                </a:lnTo>
                <a:lnTo>
                  <a:pt x="1527" y="8062"/>
                </a:lnTo>
                <a:lnTo>
                  <a:pt x="1527" y="7820"/>
                </a:lnTo>
                <a:lnTo>
                  <a:pt x="1527" y="7616"/>
                </a:lnTo>
                <a:lnTo>
                  <a:pt x="1527" y="7392"/>
                </a:lnTo>
                <a:lnTo>
                  <a:pt x="1490" y="7150"/>
                </a:lnTo>
                <a:lnTo>
                  <a:pt x="1415" y="7113"/>
                </a:lnTo>
                <a:lnTo>
                  <a:pt x="1360" y="7076"/>
                </a:lnTo>
                <a:lnTo>
                  <a:pt x="1322" y="7020"/>
                </a:lnTo>
                <a:lnTo>
                  <a:pt x="1322" y="6983"/>
                </a:lnTo>
                <a:lnTo>
                  <a:pt x="1322" y="6927"/>
                </a:lnTo>
                <a:lnTo>
                  <a:pt x="1341" y="6889"/>
                </a:lnTo>
                <a:lnTo>
                  <a:pt x="1378" y="6834"/>
                </a:lnTo>
                <a:lnTo>
                  <a:pt x="1434" y="6778"/>
                </a:lnTo>
                <a:lnTo>
                  <a:pt x="1509" y="6647"/>
                </a:lnTo>
                <a:lnTo>
                  <a:pt x="1564" y="6480"/>
                </a:lnTo>
                <a:lnTo>
                  <a:pt x="1620" y="6275"/>
                </a:lnTo>
                <a:lnTo>
                  <a:pt x="1639" y="6070"/>
                </a:lnTo>
                <a:lnTo>
                  <a:pt x="1620" y="5884"/>
                </a:lnTo>
                <a:lnTo>
                  <a:pt x="1583" y="5698"/>
                </a:lnTo>
                <a:lnTo>
                  <a:pt x="1509" y="5344"/>
                </a:lnTo>
                <a:lnTo>
                  <a:pt x="1471" y="5177"/>
                </a:lnTo>
                <a:lnTo>
                  <a:pt x="1471" y="4990"/>
                </a:lnTo>
                <a:lnTo>
                  <a:pt x="1490" y="4804"/>
                </a:lnTo>
                <a:lnTo>
                  <a:pt x="1527" y="4599"/>
                </a:lnTo>
                <a:lnTo>
                  <a:pt x="1583" y="4395"/>
                </a:lnTo>
                <a:lnTo>
                  <a:pt x="1639" y="4190"/>
                </a:lnTo>
                <a:lnTo>
                  <a:pt x="1639" y="4078"/>
                </a:lnTo>
                <a:lnTo>
                  <a:pt x="1639" y="3985"/>
                </a:lnTo>
                <a:lnTo>
                  <a:pt x="1620" y="3892"/>
                </a:lnTo>
                <a:lnTo>
                  <a:pt x="1602" y="3799"/>
                </a:lnTo>
                <a:lnTo>
                  <a:pt x="1546" y="3706"/>
                </a:lnTo>
                <a:lnTo>
                  <a:pt x="1490" y="3631"/>
                </a:lnTo>
                <a:lnTo>
                  <a:pt x="1397" y="3538"/>
                </a:lnTo>
                <a:lnTo>
                  <a:pt x="1285" y="3464"/>
                </a:lnTo>
                <a:lnTo>
                  <a:pt x="1378" y="3352"/>
                </a:lnTo>
                <a:lnTo>
                  <a:pt x="1471" y="3222"/>
                </a:lnTo>
                <a:lnTo>
                  <a:pt x="1546" y="3091"/>
                </a:lnTo>
                <a:lnTo>
                  <a:pt x="1620" y="2942"/>
                </a:lnTo>
                <a:lnTo>
                  <a:pt x="1676" y="2812"/>
                </a:lnTo>
                <a:lnTo>
                  <a:pt x="1713" y="2663"/>
                </a:lnTo>
                <a:lnTo>
                  <a:pt x="1751" y="2514"/>
                </a:lnTo>
                <a:lnTo>
                  <a:pt x="1751" y="2347"/>
                </a:lnTo>
                <a:lnTo>
                  <a:pt x="1751" y="2235"/>
                </a:lnTo>
                <a:lnTo>
                  <a:pt x="1713" y="2105"/>
                </a:lnTo>
                <a:lnTo>
                  <a:pt x="1602" y="1825"/>
                </a:lnTo>
                <a:lnTo>
                  <a:pt x="1490" y="1565"/>
                </a:lnTo>
                <a:lnTo>
                  <a:pt x="1471" y="1472"/>
                </a:lnTo>
                <a:lnTo>
                  <a:pt x="1471" y="1416"/>
                </a:lnTo>
                <a:lnTo>
                  <a:pt x="1583" y="1434"/>
                </a:lnTo>
                <a:lnTo>
                  <a:pt x="1713" y="1453"/>
                </a:lnTo>
                <a:lnTo>
                  <a:pt x="1937" y="1453"/>
                </a:lnTo>
                <a:lnTo>
                  <a:pt x="2011" y="1434"/>
                </a:lnTo>
                <a:lnTo>
                  <a:pt x="2179" y="1360"/>
                </a:lnTo>
                <a:lnTo>
                  <a:pt x="2384" y="1267"/>
                </a:lnTo>
                <a:lnTo>
                  <a:pt x="2551" y="1230"/>
                </a:lnTo>
                <a:lnTo>
                  <a:pt x="2644" y="1248"/>
                </a:lnTo>
                <a:lnTo>
                  <a:pt x="2756" y="1267"/>
                </a:lnTo>
                <a:lnTo>
                  <a:pt x="2961" y="1323"/>
                </a:lnTo>
                <a:lnTo>
                  <a:pt x="3072" y="1341"/>
                </a:lnTo>
                <a:lnTo>
                  <a:pt x="3184" y="1360"/>
                </a:lnTo>
                <a:lnTo>
                  <a:pt x="3445" y="1360"/>
                </a:lnTo>
                <a:lnTo>
                  <a:pt x="3631" y="1285"/>
                </a:lnTo>
                <a:lnTo>
                  <a:pt x="3817" y="1192"/>
                </a:lnTo>
                <a:lnTo>
                  <a:pt x="3985" y="1118"/>
                </a:lnTo>
                <a:lnTo>
                  <a:pt x="4078" y="1099"/>
                </a:lnTo>
                <a:lnTo>
                  <a:pt x="4134" y="1099"/>
                </a:lnTo>
                <a:lnTo>
                  <a:pt x="4283" y="1118"/>
                </a:lnTo>
                <a:lnTo>
                  <a:pt x="4413" y="1155"/>
                </a:lnTo>
                <a:lnTo>
                  <a:pt x="4655" y="1248"/>
                </a:lnTo>
                <a:lnTo>
                  <a:pt x="4785" y="1304"/>
                </a:lnTo>
                <a:lnTo>
                  <a:pt x="4916" y="1341"/>
                </a:lnTo>
                <a:lnTo>
                  <a:pt x="5065" y="1341"/>
                </a:lnTo>
                <a:lnTo>
                  <a:pt x="5232" y="1323"/>
                </a:lnTo>
                <a:lnTo>
                  <a:pt x="5232" y="1509"/>
                </a:lnTo>
                <a:lnTo>
                  <a:pt x="5251" y="1565"/>
                </a:lnTo>
                <a:lnTo>
                  <a:pt x="5269" y="1639"/>
                </a:lnTo>
                <a:lnTo>
                  <a:pt x="5307" y="1676"/>
                </a:lnTo>
                <a:lnTo>
                  <a:pt x="5344" y="1714"/>
                </a:lnTo>
                <a:lnTo>
                  <a:pt x="5437" y="1770"/>
                </a:lnTo>
                <a:lnTo>
                  <a:pt x="5567" y="1788"/>
                </a:lnTo>
                <a:lnTo>
                  <a:pt x="5698" y="1770"/>
                </a:lnTo>
                <a:lnTo>
                  <a:pt x="5847" y="1732"/>
                </a:lnTo>
                <a:lnTo>
                  <a:pt x="6014" y="1676"/>
                </a:lnTo>
                <a:lnTo>
                  <a:pt x="6182" y="1602"/>
                </a:lnTo>
                <a:lnTo>
                  <a:pt x="6331" y="1527"/>
                </a:lnTo>
                <a:lnTo>
                  <a:pt x="6647" y="1341"/>
                </a:lnTo>
                <a:lnTo>
                  <a:pt x="6889" y="1155"/>
                </a:lnTo>
                <a:lnTo>
                  <a:pt x="7057" y="1006"/>
                </a:lnTo>
                <a:lnTo>
                  <a:pt x="7131" y="1137"/>
                </a:lnTo>
                <a:lnTo>
                  <a:pt x="7224" y="1267"/>
                </a:lnTo>
                <a:lnTo>
                  <a:pt x="7336" y="1360"/>
                </a:lnTo>
                <a:lnTo>
                  <a:pt x="7466" y="1416"/>
                </a:lnTo>
                <a:lnTo>
                  <a:pt x="7597" y="1453"/>
                </a:lnTo>
                <a:lnTo>
                  <a:pt x="7746" y="1453"/>
                </a:lnTo>
                <a:lnTo>
                  <a:pt x="7895" y="1416"/>
                </a:lnTo>
                <a:lnTo>
                  <a:pt x="8043" y="1341"/>
                </a:lnTo>
                <a:lnTo>
                  <a:pt x="8062" y="1434"/>
                </a:lnTo>
                <a:lnTo>
                  <a:pt x="8118" y="1490"/>
                </a:lnTo>
                <a:lnTo>
                  <a:pt x="8192" y="1527"/>
                </a:lnTo>
                <a:lnTo>
                  <a:pt x="8286" y="1546"/>
                </a:lnTo>
                <a:lnTo>
                  <a:pt x="8490" y="1546"/>
                </a:lnTo>
                <a:lnTo>
                  <a:pt x="8751" y="1472"/>
                </a:lnTo>
                <a:lnTo>
                  <a:pt x="9012" y="1379"/>
                </a:lnTo>
                <a:lnTo>
                  <a:pt x="9254" y="1285"/>
                </a:lnTo>
                <a:lnTo>
                  <a:pt x="9440" y="1174"/>
                </a:lnTo>
                <a:lnTo>
                  <a:pt x="9570" y="1099"/>
                </a:lnTo>
                <a:lnTo>
                  <a:pt x="9570" y="1192"/>
                </a:lnTo>
                <a:lnTo>
                  <a:pt x="9607" y="1267"/>
                </a:lnTo>
                <a:lnTo>
                  <a:pt x="9645" y="1323"/>
                </a:lnTo>
                <a:lnTo>
                  <a:pt x="9700" y="1360"/>
                </a:lnTo>
                <a:lnTo>
                  <a:pt x="9775" y="1379"/>
                </a:lnTo>
                <a:lnTo>
                  <a:pt x="9849" y="1397"/>
                </a:lnTo>
                <a:lnTo>
                  <a:pt x="10036" y="1397"/>
                </a:lnTo>
                <a:lnTo>
                  <a:pt x="10222" y="1360"/>
                </a:lnTo>
                <a:lnTo>
                  <a:pt x="10408" y="1304"/>
                </a:lnTo>
                <a:lnTo>
                  <a:pt x="10706" y="1192"/>
                </a:lnTo>
                <a:lnTo>
                  <a:pt x="10706" y="1304"/>
                </a:lnTo>
                <a:lnTo>
                  <a:pt x="10706" y="1360"/>
                </a:lnTo>
                <a:lnTo>
                  <a:pt x="10743" y="1397"/>
                </a:lnTo>
                <a:lnTo>
                  <a:pt x="10799" y="1453"/>
                </a:lnTo>
                <a:lnTo>
                  <a:pt x="10911" y="1472"/>
                </a:lnTo>
                <a:lnTo>
                  <a:pt x="11041" y="1490"/>
                </a:lnTo>
                <a:lnTo>
                  <a:pt x="11171" y="1472"/>
                </a:lnTo>
                <a:lnTo>
                  <a:pt x="11339" y="1453"/>
                </a:lnTo>
                <a:lnTo>
                  <a:pt x="11506" y="1416"/>
                </a:lnTo>
                <a:lnTo>
                  <a:pt x="11860" y="1323"/>
                </a:lnTo>
                <a:lnTo>
                  <a:pt x="12195" y="1192"/>
                </a:lnTo>
                <a:lnTo>
                  <a:pt x="12475" y="1081"/>
                </a:lnTo>
                <a:lnTo>
                  <a:pt x="12624" y="988"/>
                </a:lnTo>
                <a:close/>
                <a:moveTo>
                  <a:pt x="51666" y="50325"/>
                </a:moveTo>
                <a:lnTo>
                  <a:pt x="51721" y="50419"/>
                </a:lnTo>
                <a:lnTo>
                  <a:pt x="51721" y="50493"/>
                </a:lnTo>
                <a:lnTo>
                  <a:pt x="51684" y="50567"/>
                </a:lnTo>
                <a:lnTo>
                  <a:pt x="51610" y="50642"/>
                </a:lnTo>
                <a:lnTo>
                  <a:pt x="51517" y="50735"/>
                </a:lnTo>
                <a:lnTo>
                  <a:pt x="51424" y="50791"/>
                </a:lnTo>
                <a:lnTo>
                  <a:pt x="51312" y="50809"/>
                </a:lnTo>
                <a:lnTo>
                  <a:pt x="51182" y="50809"/>
                </a:lnTo>
                <a:lnTo>
                  <a:pt x="51293" y="50679"/>
                </a:lnTo>
                <a:lnTo>
                  <a:pt x="51405" y="50549"/>
                </a:lnTo>
                <a:lnTo>
                  <a:pt x="51535" y="50437"/>
                </a:lnTo>
                <a:lnTo>
                  <a:pt x="51666" y="50325"/>
                </a:lnTo>
                <a:close/>
                <a:moveTo>
                  <a:pt x="24036" y="50288"/>
                </a:moveTo>
                <a:lnTo>
                  <a:pt x="23999" y="50381"/>
                </a:lnTo>
                <a:lnTo>
                  <a:pt x="23943" y="50493"/>
                </a:lnTo>
                <a:lnTo>
                  <a:pt x="23869" y="50567"/>
                </a:lnTo>
                <a:lnTo>
                  <a:pt x="23794" y="50661"/>
                </a:lnTo>
                <a:lnTo>
                  <a:pt x="23627" y="50772"/>
                </a:lnTo>
                <a:lnTo>
                  <a:pt x="23534" y="50828"/>
                </a:lnTo>
                <a:lnTo>
                  <a:pt x="23496" y="50828"/>
                </a:lnTo>
                <a:lnTo>
                  <a:pt x="23478" y="50809"/>
                </a:lnTo>
                <a:lnTo>
                  <a:pt x="23459" y="50791"/>
                </a:lnTo>
                <a:lnTo>
                  <a:pt x="23478" y="50754"/>
                </a:lnTo>
                <a:lnTo>
                  <a:pt x="23534" y="50698"/>
                </a:lnTo>
                <a:lnTo>
                  <a:pt x="23720" y="50512"/>
                </a:lnTo>
                <a:lnTo>
                  <a:pt x="23925" y="50363"/>
                </a:lnTo>
                <a:lnTo>
                  <a:pt x="24036" y="50288"/>
                </a:lnTo>
                <a:close/>
                <a:moveTo>
                  <a:pt x="62687" y="50456"/>
                </a:moveTo>
                <a:lnTo>
                  <a:pt x="62594" y="50567"/>
                </a:lnTo>
                <a:lnTo>
                  <a:pt x="62483" y="50698"/>
                </a:lnTo>
                <a:lnTo>
                  <a:pt x="62334" y="50791"/>
                </a:lnTo>
                <a:lnTo>
                  <a:pt x="62259" y="50809"/>
                </a:lnTo>
                <a:lnTo>
                  <a:pt x="62185" y="50828"/>
                </a:lnTo>
                <a:lnTo>
                  <a:pt x="62297" y="50716"/>
                </a:lnTo>
                <a:lnTo>
                  <a:pt x="62408" y="50623"/>
                </a:lnTo>
                <a:lnTo>
                  <a:pt x="62539" y="50530"/>
                </a:lnTo>
                <a:lnTo>
                  <a:pt x="62687" y="50456"/>
                </a:lnTo>
                <a:close/>
                <a:moveTo>
                  <a:pt x="22417" y="50474"/>
                </a:moveTo>
                <a:lnTo>
                  <a:pt x="22361" y="50586"/>
                </a:lnTo>
                <a:lnTo>
                  <a:pt x="22286" y="50679"/>
                </a:lnTo>
                <a:lnTo>
                  <a:pt x="22212" y="50772"/>
                </a:lnTo>
                <a:lnTo>
                  <a:pt x="22100" y="50847"/>
                </a:lnTo>
                <a:lnTo>
                  <a:pt x="22100" y="50847"/>
                </a:lnTo>
                <a:lnTo>
                  <a:pt x="22156" y="50735"/>
                </a:lnTo>
                <a:lnTo>
                  <a:pt x="22230" y="50642"/>
                </a:lnTo>
                <a:lnTo>
                  <a:pt x="22324" y="50549"/>
                </a:lnTo>
                <a:lnTo>
                  <a:pt x="22417" y="50474"/>
                </a:lnTo>
                <a:close/>
                <a:moveTo>
                  <a:pt x="37479" y="50270"/>
                </a:moveTo>
                <a:lnTo>
                  <a:pt x="37479" y="50363"/>
                </a:lnTo>
                <a:lnTo>
                  <a:pt x="37460" y="50437"/>
                </a:lnTo>
                <a:lnTo>
                  <a:pt x="37423" y="50512"/>
                </a:lnTo>
                <a:lnTo>
                  <a:pt x="37386" y="50586"/>
                </a:lnTo>
                <a:lnTo>
                  <a:pt x="37311" y="50661"/>
                </a:lnTo>
                <a:lnTo>
                  <a:pt x="37181" y="50772"/>
                </a:lnTo>
                <a:lnTo>
                  <a:pt x="37125" y="50809"/>
                </a:lnTo>
                <a:lnTo>
                  <a:pt x="37050" y="50828"/>
                </a:lnTo>
                <a:lnTo>
                  <a:pt x="36995" y="50847"/>
                </a:lnTo>
                <a:lnTo>
                  <a:pt x="36957" y="50828"/>
                </a:lnTo>
                <a:lnTo>
                  <a:pt x="36939" y="50791"/>
                </a:lnTo>
                <a:lnTo>
                  <a:pt x="36920" y="50754"/>
                </a:lnTo>
                <a:lnTo>
                  <a:pt x="36939" y="50716"/>
                </a:lnTo>
                <a:lnTo>
                  <a:pt x="36957" y="50679"/>
                </a:lnTo>
                <a:lnTo>
                  <a:pt x="37013" y="50586"/>
                </a:lnTo>
                <a:lnTo>
                  <a:pt x="37125" y="50512"/>
                </a:lnTo>
                <a:lnTo>
                  <a:pt x="37330" y="50363"/>
                </a:lnTo>
                <a:lnTo>
                  <a:pt x="37479" y="50270"/>
                </a:lnTo>
                <a:close/>
                <a:moveTo>
                  <a:pt x="53341" y="50512"/>
                </a:moveTo>
                <a:lnTo>
                  <a:pt x="53192" y="50716"/>
                </a:lnTo>
                <a:lnTo>
                  <a:pt x="53006" y="50847"/>
                </a:lnTo>
                <a:lnTo>
                  <a:pt x="53174" y="50679"/>
                </a:lnTo>
                <a:lnTo>
                  <a:pt x="53341" y="50512"/>
                </a:lnTo>
                <a:close/>
                <a:moveTo>
                  <a:pt x="35617" y="50456"/>
                </a:moveTo>
                <a:lnTo>
                  <a:pt x="35617" y="50586"/>
                </a:lnTo>
                <a:lnTo>
                  <a:pt x="35580" y="50698"/>
                </a:lnTo>
                <a:lnTo>
                  <a:pt x="35561" y="50754"/>
                </a:lnTo>
                <a:lnTo>
                  <a:pt x="35524" y="50791"/>
                </a:lnTo>
                <a:lnTo>
                  <a:pt x="35468" y="50828"/>
                </a:lnTo>
                <a:lnTo>
                  <a:pt x="35412" y="50865"/>
                </a:lnTo>
                <a:lnTo>
                  <a:pt x="35393" y="50847"/>
                </a:lnTo>
                <a:lnTo>
                  <a:pt x="35393" y="50809"/>
                </a:lnTo>
                <a:lnTo>
                  <a:pt x="35431" y="50698"/>
                </a:lnTo>
                <a:lnTo>
                  <a:pt x="35505" y="50567"/>
                </a:lnTo>
                <a:lnTo>
                  <a:pt x="35561" y="50512"/>
                </a:lnTo>
                <a:lnTo>
                  <a:pt x="35617" y="50456"/>
                </a:lnTo>
                <a:close/>
                <a:moveTo>
                  <a:pt x="58349" y="50493"/>
                </a:moveTo>
                <a:lnTo>
                  <a:pt x="58349" y="50567"/>
                </a:lnTo>
                <a:lnTo>
                  <a:pt x="58349" y="50642"/>
                </a:lnTo>
                <a:lnTo>
                  <a:pt x="58331" y="50698"/>
                </a:lnTo>
                <a:lnTo>
                  <a:pt x="58275" y="50772"/>
                </a:lnTo>
                <a:lnTo>
                  <a:pt x="58219" y="50828"/>
                </a:lnTo>
                <a:lnTo>
                  <a:pt x="58145" y="50865"/>
                </a:lnTo>
                <a:lnTo>
                  <a:pt x="58052" y="50884"/>
                </a:lnTo>
                <a:lnTo>
                  <a:pt x="57958" y="50865"/>
                </a:lnTo>
                <a:lnTo>
                  <a:pt x="58145" y="50679"/>
                </a:lnTo>
                <a:lnTo>
                  <a:pt x="58349" y="50493"/>
                </a:lnTo>
                <a:close/>
                <a:moveTo>
                  <a:pt x="16366" y="50456"/>
                </a:moveTo>
                <a:lnTo>
                  <a:pt x="16366" y="50567"/>
                </a:lnTo>
                <a:lnTo>
                  <a:pt x="16329" y="50661"/>
                </a:lnTo>
                <a:lnTo>
                  <a:pt x="16273" y="50754"/>
                </a:lnTo>
                <a:lnTo>
                  <a:pt x="16198" y="50828"/>
                </a:lnTo>
                <a:lnTo>
                  <a:pt x="16105" y="50884"/>
                </a:lnTo>
                <a:lnTo>
                  <a:pt x="16012" y="50903"/>
                </a:lnTo>
                <a:lnTo>
                  <a:pt x="15919" y="50884"/>
                </a:lnTo>
                <a:lnTo>
                  <a:pt x="15826" y="50828"/>
                </a:lnTo>
                <a:lnTo>
                  <a:pt x="16086" y="50642"/>
                </a:lnTo>
                <a:lnTo>
                  <a:pt x="16366" y="50456"/>
                </a:lnTo>
                <a:close/>
                <a:moveTo>
                  <a:pt x="8621" y="50661"/>
                </a:moveTo>
                <a:lnTo>
                  <a:pt x="8583" y="50772"/>
                </a:lnTo>
                <a:lnTo>
                  <a:pt x="8528" y="50865"/>
                </a:lnTo>
                <a:lnTo>
                  <a:pt x="8453" y="50903"/>
                </a:lnTo>
                <a:lnTo>
                  <a:pt x="8341" y="50921"/>
                </a:lnTo>
                <a:lnTo>
                  <a:pt x="8341" y="50921"/>
                </a:lnTo>
                <a:lnTo>
                  <a:pt x="8472" y="50791"/>
                </a:lnTo>
                <a:lnTo>
                  <a:pt x="8621" y="50661"/>
                </a:lnTo>
                <a:close/>
                <a:moveTo>
                  <a:pt x="48482" y="50661"/>
                </a:moveTo>
                <a:lnTo>
                  <a:pt x="48445" y="50735"/>
                </a:lnTo>
                <a:lnTo>
                  <a:pt x="48389" y="50809"/>
                </a:lnTo>
                <a:lnTo>
                  <a:pt x="48314" y="50865"/>
                </a:lnTo>
                <a:lnTo>
                  <a:pt x="48240" y="50921"/>
                </a:lnTo>
                <a:lnTo>
                  <a:pt x="48352" y="50791"/>
                </a:lnTo>
                <a:lnTo>
                  <a:pt x="48482" y="50661"/>
                </a:lnTo>
                <a:close/>
                <a:moveTo>
                  <a:pt x="10464" y="50567"/>
                </a:moveTo>
                <a:lnTo>
                  <a:pt x="10352" y="50698"/>
                </a:lnTo>
                <a:lnTo>
                  <a:pt x="10203" y="50809"/>
                </a:lnTo>
                <a:lnTo>
                  <a:pt x="10036" y="50884"/>
                </a:lnTo>
                <a:lnTo>
                  <a:pt x="9868" y="50940"/>
                </a:lnTo>
                <a:lnTo>
                  <a:pt x="10147" y="50735"/>
                </a:lnTo>
                <a:lnTo>
                  <a:pt x="10464" y="50567"/>
                </a:lnTo>
                <a:close/>
                <a:moveTo>
                  <a:pt x="87263" y="50791"/>
                </a:moveTo>
                <a:lnTo>
                  <a:pt x="87170" y="50884"/>
                </a:lnTo>
                <a:lnTo>
                  <a:pt x="87059" y="50958"/>
                </a:lnTo>
                <a:lnTo>
                  <a:pt x="87059" y="50958"/>
                </a:lnTo>
                <a:lnTo>
                  <a:pt x="87152" y="50865"/>
                </a:lnTo>
                <a:lnTo>
                  <a:pt x="87263" y="50791"/>
                </a:lnTo>
                <a:close/>
                <a:moveTo>
                  <a:pt x="56432" y="50735"/>
                </a:moveTo>
                <a:lnTo>
                  <a:pt x="56357" y="50809"/>
                </a:lnTo>
                <a:lnTo>
                  <a:pt x="56264" y="50884"/>
                </a:lnTo>
                <a:lnTo>
                  <a:pt x="56171" y="50921"/>
                </a:lnTo>
                <a:lnTo>
                  <a:pt x="56059" y="50958"/>
                </a:lnTo>
                <a:lnTo>
                  <a:pt x="56432" y="50735"/>
                </a:lnTo>
                <a:close/>
                <a:moveTo>
                  <a:pt x="65797" y="50716"/>
                </a:moveTo>
                <a:lnTo>
                  <a:pt x="65759" y="50791"/>
                </a:lnTo>
                <a:lnTo>
                  <a:pt x="65611" y="50958"/>
                </a:lnTo>
                <a:lnTo>
                  <a:pt x="65778" y="50735"/>
                </a:lnTo>
                <a:lnTo>
                  <a:pt x="65797" y="50716"/>
                </a:lnTo>
                <a:close/>
                <a:moveTo>
                  <a:pt x="67379" y="50381"/>
                </a:moveTo>
                <a:lnTo>
                  <a:pt x="67361" y="50493"/>
                </a:lnTo>
                <a:lnTo>
                  <a:pt x="67323" y="50586"/>
                </a:lnTo>
                <a:lnTo>
                  <a:pt x="67286" y="50679"/>
                </a:lnTo>
                <a:lnTo>
                  <a:pt x="67230" y="50754"/>
                </a:lnTo>
                <a:lnTo>
                  <a:pt x="67156" y="50828"/>
                </a:lnTo>
                <a:lnTo>
                  <a:pt x="67081" y="50903"/>
                </a:lnTo>
                <a:lnTo>
                  <a:pt x="66988" y="50940"/>
                </a:lnTo>
                <a:lnTo>
                  <a:pt x="66895" y="50977"/>
                </a:lnTo>
                <a:lnTo>
                  <a:pt x="66988" y="50809"/>
                </a:lnTo>
                <a:lnTo>
                  <a:pt x="67100" y="50642"/>
                </a:lnTo>
                <a:lnTo>
                  <a:pt x="67230" y="50512"/>
                </a:lnTo>
                <a:lnTo>
                  <a:pt x="67379" y="50381"/>
                </a:lnTo>
                <a:close/>
                <a:moveTo>
                  <a:pt x="91527" y="50549"/>
                </a:moveTo>
                <a:lnTo>
                  <a:pt x="91639" y="50567"/>
                </a:lnTo>
                <a:lnTo>
                  <a:pt x="91806" y="50605"/>
                </a:lnTo>
                <a:lnTo>
                  <a:pt x="91955" y="50661"/>
                </a:lnTo>
                <a:lnTo>
                  <a:pt x="92011" y="50716"/>
                </a:lnTo>
                <a:lnTo>
                  <a:pt x="92048" y="50754"/>
                </a:lnTo>
                <a:lnTo>
                  <a:pt x="91992" y="50865"/>
                </a:lnTo>
                <a:lnTo>
                  <a:pt x="91918" y="50977"/>
                </a:lnTo>
                <a:lnTo>
                  <a:pt x="91806" y="50884"/>
                </a:lnTo>
                <a:lnTo>
                  <a:pt x="91694" y="50791"/>
                </a:lnTo>
                <a:lnTo>
                  <a:pt x="91601" y="50679"/>
                </a:lnTo>
                <a:lnTo>
                  <a:pt x="91527" y="50549"/>
                </a:lnTo>
                <a:close/>
                <a:moveTo>
                  <a:pt x="6424" y="50679"/>
                </a:moveTo>
                <a:lnTo>
                  <a:pt x="6331" y="50791"/>
                </a:lnTo>
                <a:lnTo>
                  <a:pt x="6238" y="50865"/>
                </a:lnTo>
                <a:lnTo>
                  <a:pt x="6126" y="50940"/>
                </a:lnTo>
                <a:lnTo>
                  <a:pt x="6014" y="50996"/>
                </a:lnTo>
                <a:lnTo>
                  <a:pt x="6200" y="50828"/>
                </a:lnTo>
                <a:lnTo>
                  <a:pt x="6424" y="50679"/>
                </a:lnTo>
                <a:close/>
                <a:moveTo>
                  <a:pt x="18041" y="50456"/>
                </a:moveTo>
                <a:lnTo>
                  <a:pt x="18097" y="50567"/>
                </a:lnTo>
                <a:lnTo>
                  <a:pt x="18097" y="50679"/>
                </a:lnTo>
                <a:lnTo>
                  <a:pt x="18079" y="50772"/>
                </a:lnTo>
                <a:lnTo>
                  <a:pt x="18004" y="50884"/>
                </a:lnTo>
                <a:lnTo>
                  <a:pt x="17948" y="50921"/>
                </a:lnTo>
                <a:lnTo>
                  <a:pt x="17874" y="50958"/>
                </a:lnTo>
                <a:lnTo>
                  <a:pt x="17818" y="50977"/>
                </a:lnTo>
                <a:lnTo>
                  <a:pt x="17743" y="50996"/>
                </a:lnTo>
                <a:lnTo>
                  <a:pt x="17688" y="50977"/>
                </a:lnTo>
                <a:lnTo>
                  <a:pt x="17632" y="50940"/>
                </a:lnTo>
                <a:lnTo>
                  <a:pt x="17613" y="50884"/>
                </a:lnTo>
                <a:lnTo>
                  <a:pt x="17613" y="50809"/>
                </a:lnTo>
                <a:lnTo>
                  <a:pt x="17632" y="50754"/>
                </a:lnTo>
                <a:lnTo>
                  <a:pt x="17669" y="50698"/>
                </a:lnTo>
                <a:lnTo>
                  <a:pt x="17799" y="50605"/>
                </a:lnTo>
                <a:lnTo>
                  <a:pt x="18041" y="50456"/>
                </a:lnTo>
                <a:close/>
                <a:moveTo>
                  <a:pt x="1155" y="50698"/>
                </a:moveTo>
                <a:lnTo>
                  <a:pt x="1136" y="50754"/>
                </a:lnTo>
                <a:lnTo>
                  <a:pt x="1099" y="50828"/>
                </a:lnTo>
                <a:lnTo>
                  <a:pt x="1043" y="50865"/>
                </a:lnTo>
                <a:lnTo>
                  <a:pt x="1006" y="50903"/>
                </a:lnTo>
                <a:lnTo>
                  <a:pt x="894" y="50958"/>
                </a:lnTo>
                <a:lnTo>
                  <a:pt x="782" y="51014"/>
                </a:lnTo>
                <a:lnTo>
                  <a:pt x="820" y="50921"/>
                </a:lnTo>
                <a:lnTo>
                  <a:pt x="857" y="50847"/>
                </a:lnTo>
                <a:lnTo>
                  <a:pt x="913" y="50791"/>
                </a:lnTo>
                <a:lnTo>
                  <a:pt x="950" y="50754"/>
                </a:lnTo>
                <a:lnTo>
                  <a:pt x="1062" y="50735"/>
                </a:lnTo>
                <a:lnTo>
                  <a:pt x="1099" y="50716"/>
                </a:lnTo>
                <a:lnTo>
                  <a:pt x="1155" y="50698"/>
                </a:lnTo>
                <a:close/>
                <a:moveTo>
                  <a:pt x="69781" y="50474"/>
                </a:moveTo>
                <a:lnTo>
                  <a:pt x="69800" y="50549"/>
                </a:lnTo>
                <a:lnTo>
                  <a:pt x="69818" y="50623"/>
                </a:lnTo>
                <a:lnTo>
                  <a:pt x="69818" y="50698"/>
                </a:lnTo>
                <a:lnTo>
                  <a:pt x="69800" y="50772"/>
                </a:lnTo>
                <a:lnTo>
                  <a:pt x="69781" y="50847"/>
                </a:lnTo>
                <a:lnTo>
                  <a:pt x="69744" y="50921"/>
                </a:lnTo>
                <a:lnTo>
                  <a:pt x="69706" y="50977"/>
                </a:lnTo>
                <a:lnTo>
                  <a:pt x="69632" y="51014"/>
                </a:lnTo>
                <a:lnTo>
                  <a:pt x="69651" y="50884"/>
                </a:lnTo>
                <a:lnTo>
                  <a:pt x="69688" y="50735"/>
                </a:lnTo>
                <a:lnTo>
                  <a:pt x="69725" y="50605"/>
                </a:lnTo>
                <a:lnTo>
                  <a:pt x="69781" y="50474"/>
                </a:lnTo>
                <a:close/>
                <a:moveTo>
                  <a:pt x="72704" y="50623"/>
                </a:moveTo>
                <a:lnTo>
                  <a:pt x="72667" y="50716"/>
                </a:lnTo>
                <a:lnTo>
                  <a:pt x="72611" y="50791"/>
                </a:lnTo>
                <a:lnTo>
                  <a:pt x="72555" y="50865"/>
                </a:lnTo>
                <a:lnTo>
                  <a:pt x="72499" y="50921"/>
                </a:lnTo>
                <a:lnTo>
                  <a:pt x="72425" y="50977"/>
                </a:lnTo>
                <a:lnTo>
                  <a:pt x="72332" y="50996"/>
                </a:lnTo>
                <a:lnTo>
                  <a:pt x="72257" y="51014"/>
                </a:lnTo>
                <a:lnTo>
                  <a:pt x="72164" y="51014"/>
                </a:lnTo>
                <a:lnTo>
                  <a:pt x="72425" y="50809"/>
                </a:lnTo>
                <a:lnTo>
                  <a:pt x="72555" y="50716"/>
                </a:lnTo>
                <a:lnTo>
                  <a:pt x="72704" y="50623"/>
                </a:lnTo>
                <a:close/>
                <a:moveTo>
                  <a:pt x="33904" y="50772"/>
                </a:moveTo>
                <a:lnTo>
                  <a:pt x="33885" y="50847"/>
                </a:lnTo>
                <a:lnTo>
                  <a:pt x="33792" y="51033"/>
                </a:lnTo>
                <a:lnTo>
                  <a:pt x="33867" y="50847"/>
                </a:lnTo>
                <a:lnTo>
                  <a:pt x="33904" y="50772"/>
                </a:lnTo>
                <a:close/>
                <a:moveTo>
                  <a:pt x="32526" y="50772"/>
                </a:moveTo>
                <a:lnTo>
                  <a:pt x="32470" y="50884"/>
                </a:lnTo>
                <a:lnTo>
                  <a:pt x="32377" y="50958"/>
                </a:lnTo>
                <a:lnTo>
                  <a:pt x="32303" y="51033"/>
                </a:lnTo>
                <a:lnTo>
                  <a:pt x="32191" y="51052"/>
                </a:lnTo>
                <a:lnTo>
                  <a:pt x="32340" y="50903"/>
                </a:lnTo>
                <a:lnTo>
                  <a:pt x="32526" y="50772"/>
                </a:lnTo>
                <a:close/>
                <a:moveTo>
                  <a:pt x="12475" y="50530"/>
                </a:moveTo>
                <a:lnTo>
                  <a:pt x="12456" y="50605"/>
                </a:lnTo>
                <a:lnTo>
                  <a:pt x="12400" y="50679"/>
                </a:lnTo>
                <a:lnTo>
                  <a:pt x="12288" y="50828"/>
                </a:lnTo>
                <a:lnTo>
                  <a:pt x="12139" y="50958"/>
                </a:lnTo>
                <a:lnTo>
                  <a:pt x="11972" y="51070"/>
                </a:lnTo>
                <a:lnTo>
                  <a:pt x="12084" y="50921"/>
                </a:lnTo>
                <a:lnTo>
                  <a:pt x="12195" y="50772"/>
                </a:lnTo>
                <a:lnTo>
                  <a:pt x="12326" y="50642"/>
                </a:lnTo>
                <a:lnTo>
                  <a:pt x="12475" y="50530"/>
                </a:lnTo>
                <a:close/>
                <a:moveTo>
                  <a:pt x="59671" y="50772"/>
                </a:moveTo>
                <a:lnTo>
                  <a:pt x="59653" y="50865"/>
                </a:lnTo>
                <a:lnTo>
                  <a:pt x="59597" y="50958"/>
                </a:lnTo>
                <a:lnTo>
                  <a:pt x="59522" y="51033"/>
                </a:lnTo>
                <a:lnTo>
                  <a:pt x="59448" y="51089"/>
                </a:lnTo>
                <a:lnTo>
                  <a:pt x="59560" y="50921"/>
                </a:lnTo>
                <a:lnTo>
                  <a:pt x="59671" y="50772"/>
                </a:lnTo>
                <a:close/>
                <a:moveTo>
                  <a:pt x="71084" y="50474"/>
                </a:moveTo>
                <a:lnTo>
                  <a:pt x="71084" y="50586"/>
                </a:lnTo>
                <a:lnTo>
                  <a:pt x="71047" y="50735"/>
                </a:lnTo>
                <a:lnTo>
                  <a:pt x="70991" y="50865"/>
                </a:lnTo>
                <a:lnTo>
                  <a:pt x="70954" y="50977"/>
                </a:lnTo>
                <a:lnTo>
                  <a:pt x="70917" y="50996"/>
                </a:lnTo>
                <a:lnTo>
                  <a:pt x="70824" y="51052"/>
                </a:lnTo>
                <a:lnTo>
                  <a:pt x="70730" y="51089"/>
                </a:lnTo>
                <a:lnTo>
                  <a:pt x="70693" y="51070"/>
                </a:lnTo>
                <a:lnTo>
                  <a:pt x="70693" y="51052"/>
                </a:lnTo>
                <a:lnTo>
                  <a:pt x="70693" y="50996"/>
                </a:lnTo>
                <a:lnTo>
                  <a:pt x="70730" y="50921"/>
                </a:lnTo>
                <a:lnTo>
                  <a:pt x="70861" y="50754"/>
                </a:lnTo>
                <a:lnTo>
                  <a:pt x="71084" y="50474"/>
                </a:lnTo>
                <a:close/>
                <a:moveTo>
                  <a:pt x="64158" y="50549"/>
                </a:moveTo>
                <a:lnTo>
                  <a:pt x="64158" y="50661"/>
                </a:lnTo>
                <a:lnTo>
                  <a:pt x="64121" y="50754"/>
                </a:lnTo>
                <a:lnTo>
                  <a:pt x="64084" y="50847"/>
                </a:lnTo>
                <a:lnTo>
                  <a:pt x="64009" y="50921"/>
                </a:lnTo>
                <a:lnTo>
                  <a:pt x="63935" y="50996"/>
                </a:lnTo>
                <a:lnTo>
                  <a:pt x="63842" y="51052"/>
                </a:lnTo>
                <a:lnTo>
                  <a:pt x="63749" y="51089"/>
                </a:lnTo>
                <a:lnTo>
                  <a:pt x="63637" y="51107"/>
                </a:lnTo>
                <a:lnTo>
                  <a:pt x="63749" y="50958"/>
                </a:lnTo>
                <a:lnTo>
                  <a:pt x="63879" y="50809"/>
                </a:lnTo>
                <a:lnTo>
                  <a:pt x="64009" y="50679"/>
                </a:lnTo>
                <a:lnTo>
                  <a:pt x="64158" y="50549"/>
                </a:lnTo>
                <a:close/>
                <a:moveTo>
                  <a:pt x="78997" y="50679"/>
                </a:moveTo>
                <a:lnTo>
                  <a:pt x="78941" y="50772"/>
                </a:lnTo>
                <a:lnTo>
                  <a:pt x="78885" y="50847"/>
                </a:lnTo>
                <a:lnTo>
                  <a:pt x="78829" y="50921"/>
                </a:lnTo>
                <a:lnTo>
                  <a:pt x="78755" y="50977"/>
                </a:lnTo>
                <a:lnTo>
                  <a:pt x="78680" y="51033"/>
                </a:lnTo>
                <a:lnTo>
                  <a:pt x="78587" y="51070"/>
                </a:lnTo>
                <a:lnTo>
                  <a:pt x="78513" y="51107"/>
                </a:lnTo>
                <a:lnTo>
                  <a:pt x="78420" y="51126"/>
                </a:lnTo>
                <a:lnTo>
                  <a:pt x="78420" y="51126"/>
                </a:lnTo>
                <a:lnTo>
                  <a:pt x="78531" y="50977"/>
                </a:lnTo>
                <a:lnTo>
                  <a:pt x="78680" y="50865"/>
                </a:lnTo>
                <a:lnTo>
                  <a:pt x="78829" y="50772"/>
                </a:lnTo>
                <a:lnTo>
                  <a:pt x="78997" y="50679"/>
                </a:lnTo>
                <a:close/>
                <a:moveTo>
                  <a:pt x="84657" y="50698"/>
                </a:moveTo>
                <a:lnTo>
                  <a:pt x="84620" y="50809"/>
                </a:lnTo>
                <a:lnTo>
                  <a:pt x="84526" y="50940"/>
                </a:lnTo>
                <a:lnTo>
                  <a:pt x="84433" y="51052"/>
                </a:lnTo>
                <a:lnTo>
                  <a:pt x="84322" y="51126"/>
                </a:lnTo>
                <a:lnTo>
                  <a:pt x="84471" y="50903"/>
                </a:lnTo>
                <a:lnTo>
                  <a:pt x="84564" y="50791"/>
                </a:lnTo>
                <a:lnTo>
                  <a:pt x="84657" y="50698"/>
                </a:lnTo>
                <a:close/>
                <a:moveTo>
                  <a:pt x="75813" y="50679"/>
                </a:moveTo>
                <a:lnTo>
                  <a:pt x="75776" y="50921"/>
                </a:lnTo>
                <a:lnTo>
                  <a:pt x="75646" y="51033"/>
                </a:lnTo>
                <a:lnTo>
                  <a:pt x="75497" y="51145"/>
                </a:lnTo>
                <a:lnTo>
                  <a:pt x="75646" y="50903"/>
                </a:lnTo>
                <a:lnTo>
                  <a:pt x="75813" y="50679"/>
                </a:lnTo>
                <a:close/>
                <a:moveTo>
                  <a:pt x="60863" y="50847"/>
                </a:moveTo>
                <a:lnTo>
                  <a:pt x="60844" y="50940"/>
                </a:lnTo>
                <a:lnTo>
                  <a:pt x="60807" y="51033"/>
                </a:lnTo>
                <a:lnTo>
                  <a:pt x="60733" y="51107"/>
                </a:lnTo>
                <a:lnTo>
                  <a:pt x="60639" y="51163"/>
                </a:lnTo>
                <a:lnTo>
                  <a:pt x="60639" y="51163"/>
                </a:lnTo>
                <a:lnTo>
                  <a:pt x="60751" y="50996"/>
                </a:lnTo>
                <a:lnTo>
                  <a:pt x="60863" y="50847"/>
                </a:lnTo>
                <a:close/>
                <a:moveTo>
                  <a:pt x="49915" y="50735"/>
                </a:moveTo>
                <a:lnTo>
                  <a:pt x="49915" y="50828"/>
                </a:lnTo>
                <a:lnTo>
                  <a:pt x="49897" y="50903"/>
                </a:lnTo>
                <a:lnTo>
                  <a:pt x="49878" y="50977"/>
                </a:lnTo>
                <a:lnTo>
                  <a:pt x="49841" y="51052"/>
                </a:lnTo>
                <a:lnTo>
                  <a:pt x="49785" y="51126"/>
                </a:lnTo>
                <a:lnTo>
                  <a:pt x="49729" y="51182"/>
                </a:lnTo>
                <a:lnTo>
                  <a:pt x="49655" y="51219"/>
                </a:lnTo>
                <a:lnTo>
                  <a:pt x="49580" y="51256"/>
                </a:lnTo>
                <a:lnTo>
                  <a:pt x="49655" y="51107"/>
                </a:lnTo>
                <a:lnTo>
                  <a:pt x="49729" y="50977"/>
                </a:lnTo>
                <a:lnTo>
                  <a:pt x="49822" y="50847"/>
                </a:lnTo>
                <a:lnTo>
                  <a:pt x="49915" y="50735"/>
                </a:lnTo>
                <a:close/>
                <a:moveTo>
                  <a:pt x="83167" y="50921"/>
                </a:moveTo>
                <a:lnTo>
                  <a:pt x="83111" y="51052"/>
                </a:lnTo>
                <a:lnTo>
                  <a:pt x="83037" y="51182"/>
                </a:lnTo>
                <a:lnTo>
                  <a:pt x="82944" y="51312"/>
                </a:lnTo>
                <a:lnTo>
                  <a:pt x="82832" y="51405"/>
                </a:lnTo>
                <a:lnTo>
                  <a:pt x="82907" y="51275"/>
                </a:lnTo>
                <a:lnTo>
                  <a:pt x="82981" y="51145"/>
                </a:lnTo>
                <a:lnTo>
                  <a:pt x="83074" y="51033"/>
                </a:lnTo>
                <a:lnTo>
                  <a:pt x="83167" y="50921"/>
                </a:lnTo>
                <a:close/>
                <a:moveTo>
                  <a:pt x="90075" y="50977"/>
                </a:moveTo>
                <a:lnTo>
                  <a:pt x="90019" y="51126"/>
                </a:lnTo>
                <a:lnTo>
                  <a:pt x="89944" y="51256"/>
                </a:lnTo>
                <a:lnTo>
                  <a:pt x="89833" y="51349"/>
                </a:lnTo>
                <a:lnTo>
                  <a:pt x="89721" y="51443"/>
                </a:lnTo>
                <a:lnTo>
                  <a:pt x="89721" y="51443"/>
                </a:lnTo>
                <a:lnTo>
                  <a:pt x="89870" y="51200"/>
                </a:lnTo>
                <a:lnTo>
                  <a:pt x="90075" y="50977"/>
                </a:lnTo>
                <a:close/>
                <a:moveTo>
                  <a:pt x="73877" y="50977"/>
                </a:moveTo>
                <a:lnTo>
                  <a:pt x="73877" y="51052"/>
                </a:lnTo>
                <a:lnTo>
                  <a:pt x="73858" y="51126"/>
                </a:lnTo>
                <a:lnTo>
                  <a:pt x="73840" y="51200"/>
                </a:lnTo>
                <a:lnTo>
                  <a:pt x="73802" y="51256"/>
                </a:lnTo>
                <a:lnTo>
                  <a:pt x="73747" y="51312"/>
                </a:lnTo>
                <a:lnTo>
                  <a:pt x="73691" y="51368"/>
                </a:lnTo>
                <a:lnTo>
                  <a:pt x="73635" y="51405"/>
                </a:lnTo>
                <a:lnTo>
                  <a:pt x="73579" y="51443"/>
                </a:lnTo>
                <a:lnTo>
                  <a:pt x="73709" y="51200"/>
                </a:lnTo>
                <a:lnTo>
                  <a:pt x="73877" y="50977"/>
                </a:lnTo>
                <a:close/>
                <a:moveTo>
                  <a:pt x="3259" y="1"/>
                </a:moveTo>
                <a:lnTo>
                  <a:pt x="3184" y="19"/>
                </a:lnTo>
                <a:lnTo>
                  <a:pt x="3072" y="75"/>
                </a:lnTo>
                <a:lnTo>
                  <a:pt x="2924" y="168"/>
                </a:lnTo>
                <a:lnTo>
                  <a:pt x="2849" y="243"/>
                </a:lnTo>
                <a:lnTo>
                  <a:pt x="2775" y="317"/>
                </a:lnTo>
                <a:lnTo>
                  <a:pt x="2663" y="503"/>
                </a:lnTo>
                <a:lnTo>
                  <a:pt x="2477" y="894"/>
                </a:lnTo>
                <a:lnTo>
                  <a:pt x="2421" y="988"/>
                </a:lnTo>
                <a:lnTo>
                  <a:pt x="2365" y="1062"/>
                </a:lnTo>
                <a:lnTo>
                  <a:pt x="2290" y="1137"/>
                </a:lnTo>
                <a:lnTo>
                  <a:pt x="2216" y="1192"/>
                </a:lnTo>
                <a:lnTo>
                  <a:pt x="2123" y="1230"/>
                </a:lnTo>
                <a:lnTo>
                  <a:pt x="2030" y="1248"/>
                </a:lnTo>
                <a:lnTo>
                  <a:pt x="1900" y="1230"/>
                </a:lnTo>
                <a:lnTo>
                  <a:pt x="1769" y="1192"/>
                </a:lnTo>
                <a:lnTo>
                  <a:pt x="1676" y="1155"/>
                </a:lnTo>
                <a:lnTo>
                  <a:pt x="1602" y="1081"/>
                </a:lnTo>
                <a:lnTo>
                  <a:pt x="1564" y="1006"/>
                </a:lnTo>
                <a:lnTo>
                  <a:pt x="1546" y="932"/>
                </a:lnTo>
                <a:lnTo>
                  <a:pt x="1527" y="727"/>
                </a:lnTo>
                <a:lnTo>
                  <a:pt x="1490" y="615"/>
                </a:lnTo>
                <a:lnTo>
                  <a:pt x="1434" y="503"/>
                </a:lnTo>
                <a:lnTo>
                  <a:pt x="1378" y="410"/>
                </a:lnTo>
                <a:lnTo>
                  <a:pt x="1304" y="336"/>
                </a:lnTo>
                <a:lnTo>
                  <a:pt x="1211" y="243"/>
                </a:lnTo>
                <a:lnTo>
                  <a:pt x="1099" y="168"/>
                </a:lnTo>
                <a:lnTo>
                  <a:pt x="987" y="94"/>
                </a:lnTo>
                <a:lnTo>
                  <a:pt x="876" y="57"/>
                </a:lnTo>
                <a:lnTo>
                  <a:pt x="764" y="38"/>
                </a:lnTo>
                <a:lnTo>
                  <a:pt x="652" y="38"/>
                </a:lnTo>
                <a:lnTo>
                  <a:pt x="540" y="75"/>
                </a:lnTo>
                <a:lnTo>
                  <a:pt x="466" y="131"/>
                </a:lnTo>
                <a:lnTo>
                  <a:pt x="429" y="206"/>
                </a:lnTo>
                <a:lnTo>
                  <a:pt x="410" y="280"/>
                </a:lnTo>
                <a:lnTo>
                  <a:pt x="410" y="373"/>
                </a:lnTo>
                <a:lnTo>
                  <a:pt x="447" y="485"/>
                </a:lnTo>
                <a:lnTo>
                  <a:pt x="522" y="597"/>
                </a:lnTo>
                <a:lnTo>
                  <a:pt x="578" y="690"/>
                </a:lnTo>
                <a:lnTo>
                  <a:pt x="764" y="913"/>
                </a:lnTo>
                <a:lnTo>
                  <a:pt x="969" y="1099"/>
                </a:lnTo>
                <a:lnTo>
                  <a:pt x="1155" y="1267"/>
                </a:lnTo>
                <a:lnTo>
                  <a:pt x="1304" y="1360"/>
                </a:lnTo>
                <a:lnTo>
                  <a:pt x="1304" y="1453"/>
                </a:lnTo>
                <a:lnTo>
                  <a:pt x="1285" y="1546"/>
                </a:lnTo>
                <a:lnTo>
                  <a:pt x="1248" y="1602"/>
                </a:lnTo>
                <a:lnTo>
                  <a:pt x="1192" y="1658"/>
                </a:lnTo>
                <a:lnTo>
                  <a:pt x="1136" y="1695"/>
                </a:lnTo>
                <a:lnTo>
                  <a:pt x="1080" y="1732"/>
                </a:lnTo>
                <a:lnTo>
                  <a:pt x="931" y="1788"/>
                </a:lnTo>
                <a:lnTo>
                  <a:pt x="782" y="1825"/>
                </a:lnTo>
                <a:lnTo>
                  <a:pt x="652" y="1881"/>
                </a:lnTo>
                <a:lnTo>
                  <a:pt x="596" y="1937"/>
                </a:lnTo>
                <a:lnTo>
                  <a:pt x="559" y="1993"/>
                </a:lnTo>
                <a:lnTo>
                  <a:pt x="540" y="2067"/>
                </a:lnTo>
                <a:lnTo>
                  <a:pt x="522" y="2142"/>
                </a:lnTo>
                <a:lnTo>
                  <a:pt x="522" y="2216"/>
                </a:lnTo>
                <a:lnTo>
                  <a:pt x="540" y="2254"/>
                </a:lnTo>
                <a:lnTo>
                  <a:pt x="559" y="2291"/>
                </a:lnTo>
                <a:lnTo>
                  <a:pt x="596" y="2328"/>
                </a:lnTo>
                <a:lnTo>
                  <a:pt x="689" y="2328"/>
                </a:lnTo>
                <a:lnTo>
                  <a:pt x="801" y="2291"/>
                </a:lnTo>
                <a:lnTo>
                  <a:pt x="931" y="2235"/>
                </a:lnTo>
                <a:lnTo>
                  <a:pt x="1043" y="2160"/>
                </a:lnTo>
                <a:lnTo>
                  <a:pt x="1229" y="2030"/>
                </a:lnTo>
                <a:lnTo>
                  <a:pt x="1304" y="2086"/>
                </a:lnTo>
                <a:lnTo>
                  <a:pt x="1360" y="2160"/>
                </a:lnTo>
                <a:lnTo>
                  <a:pt x="1415" y="2254"/>
                </a:lnTo>
                <a:lnTo>
                  <a:pt x="1453" y="2328"/>
                </a:lnTo>
                <a:lnTo>
                  <a:pt x="1490" y="2421"/>
                </a:lnTo>
                <a:lnTo>
                  <a:pt x="1490" y="2533"/>
                </a:lnTo>
                <a:lnTo>
                  <a:pt x="1490" y="2626"/>
                </a:lnTo>
                <a:lnTo>
                  <a:pt x="1490" y="2719"/>
                </a:lnTo>
                <a:lnTo>
                  <a:pt x="1434" y="2924"/>
                </a:lnTo>
                <a:lnTo>
                  <a:pt x="1341" y="3091"/>
                </a:lnTo>
                <a:lnTo>
                  <a:pt x="1285" y="3184"/>
                </a:lnTo>
                <a:lnTo>
                  <a:pt x="1229" y="3259"/>
                </a:lnTo>
                <a:lnTo>
                  <a:pt x="1155" y="3315"/>
                </a:lnTo>
                <a:lnTo>
                  <a:pt x="1062" y="3371"/>
                </a:lnTo>
                <a:lnTo>
                  <a:pt x="987" y="3408"/>
                </a:lnTo>
                <a:lnTo>
                  <a:pt x="633" y="3408"/>
                </a:lnTo>
                <a:lnTo>
                  <a:pt x="559" y="3427"/>
                </a:lnTo>
                <a:lnTo>
                  <a:pt x="466" y="3464"/>
                </a:lnTo>
                <a:lnTo>
                  <a:pt x="373" y="3538"/>
                </a:lnTo>
                <a:lnTo>
                  <a:pt x="336" y="3613"/>
                </a:lnTo>
                <a:lnTo>
                  <a:pt x="298" y="3687"/>
                </a:lnTo>
                <a:lnTo>
                  <a:pt x="261" y="3743"/>
                </a:lnTo>
                <a:lnTo>
                  <a:pt x="261" y="3818"/>
                </a:lnTo>
                <a:lnTo>
                  <a:pt x="261" y="3892"/>
                </a:lnTo>
                <a:lnTo>
                  <a:pt x="280" y="3948"/>
                </a:lnTo>
                <a:lnTo>
                  <a:pt x="336" y="4004"/>
                </a:lnTo>
                <a:lnTo>
                  <a:pt x="391" y="4041"/>
                </a:lnTo>
                <a:lnTo>
                  <a:pt x="578" y="4041"/>
                </a:lnTo>
                <a:lnTo>
                  <a:pt x="633" y="4004"/>
                </a:lnTo>
                <a:lnTo>
                  <a:pt x="727" y="3929"/>
                </a:lnTo>
                <a:lnTo>
                  <a:pt x="820" y="3836"/>
                </a:lnTo>
                <a:lnTo>
                  <a:pt x="913" y="3762"/>
                </a:lnTo>
                <a:lnTo>
                  <a:pt x="1006" y="3706"/>
                </a:lnTo>
                <a:lnTo>
                  <a:pt x="1118" y="3706"/>
                </a:lnTo>
                <a:lnTo>
                  <a:pt x="1173" y="3743"/>
                </a:lnTo>
                <a:lnTo>
                  <a:pt x="1248" y="3780"/>
                </a:lnTo>
                <a:lnTo>
                  <a:pt x="1304" y="3855"/>
                </a:lnTo>
                <a:lnTo>
                  <a:pt x="1341" y="3948"/>
                </a:lnTo>
                <a:lnTo>
                  <a:pt x="1378" y="4060"/>
                </a:lnTo>
                <a:lnTo>
                  <a:pt x="1378" y="4171"/>
                </a:lnTo>
                <a:lnTo>
                  <a:pt x="1378" y="4395"/>
                </a:lnTo>
                <a:lnTo>
                  <a:pt x="1341" y="4581"/>
                </a:lnTo>
                <a:lnTo>
                  <a:pt x="1285" y="4730"/>
                </a:lnTo>
                <a:lnTo>
                  <a:pt x="1248" y="4804"/>
                </a:lnTo>
                <a:lnTo>
                  <a:pt x="1211" y="4860"/>
                </a:lnTo>
                <a:lnTo>
                  <a:pt x="1155" y="4879"/>
                </a:lnTo>
                <a:lnTo>
                  <a:pt x="1024" y="4916"/>
                </a:lnTo>
                <a:lnTo>
                  <a:pt x="950" y="4935"/>
                </a:lnTo>
                <a:lnTo>
                  <a:pt x="857" y="4972"/>
                </a:lnTo>
                <a:lnTo>
                  <a:pt x="727" y="5084"/>
                </a:lnTo>
                <a:lnTo>
                  <a:pt x="652" y="5139"/>
                </a:lnTo>
                <a:lnTo>
                  <a:pt x="596" y="5214"/>
                </a:lnTo>
                <a:lnTo>
                  <a:pt x="559" y="5288"/>
                </a:lnTo>
                <a:lnTo>
                  <a:pt x="540" y="5363"/>
                </a:lnTo>
                <a:lnTo>
                  <a:pt x="559" y="5437"/>
                </a:lnTo>
                <a:lnTo>
                  <a:pt x="633" y="5512"/>
                </a:lnTo>
                <a:lnTo>
                  <a:pt x="708" y="5549"/>
                </a:lnTo>
                <a:lnTo>
                  <a:pt x="801" y="5530"/>
                </a:lnTo>
                <a:lnTo>
                  <a:pt x="876" y="5512"/>
                </a:lnTo>
                <a:lnTo>
                  <a:pt x="950" y="5475"/>
                </a:lnTo>
                <a:lnTo>
                  <a:pt x="1043" y="5419"/>
                </a:lnTo>
                <a:lnTo>
                  <a:pt x="1118" y="5400"/>
                </a:lnTo>
                <a:lnTo>
                  <a:pt x="1192" y="5400"/>
                </a:lnTo>
                <a:lnTo>
                  <a:pt x="1266" y="5419"/>
                </a:lnTo>
                <a:lnTo>
                  <a:pt x="1341" y="5493"/>
                </a:lnTo>
                <a:lnTo>
                  <a:pt x="1378" y="5605"/>
                </a:lnTo>
                <a:lnTo>
                  <a:pt x="1397" y="5735"/>
                </a:lnTo>
                <a:lnTo>
                  <a:pt x="1397" y="5865"/>
                </a:lnTo>
                <a:lnTo>
                  <a:pt x="1378" y="6126"/>
                </a:lnTo>
                <a:lnTo>
                  <a:pt x="1322" y="6350"/>
                </a:lnTo>
                <a:lnTo>
                  <a:pt x="1248" y="6554"/>
                </a:lnTo>
                <a:lnTo>
                  <a:pt x="1211" y="6666"/>
                </a:lnTo>
                <a:lnTo>
                  <a:pt x="1136" y="6741"/>
                </a:lnTo>
                <a:lnTo>
                  <a:pt x="1080" y="6778"/>
                </a:lnTo>
                <a:lnTo>
                  <a:pt x="1043" y="6796"/>
                </a:lnTo>
                <a:lnTo>
                  <a:pt x="969" y="6796"/>
                </a:lnTo>
                <a:lnTo>
                  <a:pt x="913" y="6778"/>
                </a:lnTo>
                <a:lnTo>
                  <a:pt x="876" y="6796"/>
                </a:lnTo>
                <a:lnTo>
                  <a:pt x="820" y="6815"/>
                </a:lnTo>
                <a:lnTo>
                  <a:pt x="671" y="6871"/>
                </a:lnTo>
                <a:lnTo>
                  <a:pt x="540" y="6964"/>
                </a:lnTo>
                <a:lnTo>
                  <a:pt x="485" y="7020"/>
                </a:lnTo>
                <a:lnTo>
                  <a:pt x="447" y="7076"/>
                </a:lnTo>
                <a:lnTo>
                  <a:pt x="466" y="7150"/>
                </a:lnTo>
                <a:lnTo>
                  <a:pt x="522" y="7225"/>
                </a:lnTo>
                <a:lnTo>
                  <a:pt x="596" y="7262"/>
                </a:lnTo>
                <a:lnTo>
                  <a:pt x="671" y="7280"/>
                </a:lnTo>
                <a:lnTo>
                  <a:pt x="764" y="7262"/>
                </a:lnTo>
                <a:lnTo>
                  <a:pt x="857" y="7225"/>
                </a:lnTo>
                <a:lnTo>
                  <a:pt x="1024" y="7169"/>
                </a:lnTo>
                <a:lnTo>
                  <a:pt x="1099" y="7169"/>
                </a:lnTo>
                <a:lnTo>
                  <a:pt x="1173" y="7187"/>
                </a:lnTo>
                <a:lnTo>
                  <a:pt x="1229" y="7243"/>
                </a:lnTo>
                <a:lnTo>
                  <a:pt x="1285" y="7318"/>
                </a:lnTo>
                <a:lnTo>
                  <a:pt x="1322" y="7411"/>
                </a:lnTo>
                <a:lnTo>
                  <a:pt x="1341" y="7522"/>
                </a:lnTo>
                <a:lnTo>
                  <a:pt x="1360" y="7634"/>
                </a:lnTo>
                <a:lnTo>
                  <a:pt x="1341" y="7727"/>
                </a:lnTo>
                <a:lnTo>
                  <a:pt x="1322" y="7820"/>
                </a:lnTo>
                <a:lnTo>
                  <a:pt x="1285" y="7895"/>
                </a:lnTo>
                <a:lnTo>
                  <a:pt x="1248" y="7951"/>
                </a:lnTo>
                <a:lnTo>
                  <a:pt x="1173" y="7988"/>
                </a:lnTo>
                <a:lnTo>
                  <a:pt x="1024" y="8044"/>
                </a:lnTo>
                <a:lnTo>
                  <a:pt x="950" y="8081"/>
                </a:lnTo>
                <a:lnTo>
                  <a:pt x="894" y="8137"/>
                </a:lnTo>
                <a:lnTo>
                  <a:pt x="876" y="8211"/>
                </a:lnTo>
                <a:lnTo>
                  <a:pt x="876" y="8323"/>
                </a:lnTo>
                <a:lnTo>
                  <a:pt x="913" y="8416"/>
                </a:lnTo>
                <a:lnTo>
                  <a:pt x="969" y="8472"/>
                </a:lnTo>
                <a:lnTo>
                  <a:pt x="1043" y="8509"/>
                </a:lnTo>
                <a:lnTo>
                  <a:pt x="1118" y="8509"/>
                </a:lnTo>
                <a:lnTo>
                  <a:pt x="1192" y="8491"/>
                </a:lnTo>
                <a:lnTo>
                  <a:pt x="1266" y="8453"/>
                </a:lnTo>
                <a:lnTo>
                  <a:pt x="1341" y="8398"/>
                </a:lnTo>
                <a:lnTo>
                  <a:pt x="1397" y="8323"/>
                </a:lnTo>
                <a:lnTo>
                  <a:pt x="1415" y="8435"/>
                </a:lnTo>
                <a:lnTo>
                  <a:pt x="1397" y="8546"/>
                </a:lnTo>
                <a:lnTo>
                  <a:pt x="1378" y="8677"/>
                </a:lnTo>
                <a:lnTo>
                  <a:pt x="1341" y="8807"/>
                </a:lnTo>
                <a:lnTo>
                  <a:pt x="1285" y="8919"/>
                </a:lnTo>
                <a:lnTo>
                  <a:pt x="1211" y="9031"/>
                </a:lnTo>
                <a:lnTo>
                  <a:pt x="1136" y="9124"/>
                </a:lnTo>
                <a:lnTo>
                  <a:pt x="1062" y="9180"/>
                </a:lnTo>
                <a:lnTo>
                  <a:pt x="950" y="9235"/>
                </a:lnTo>
                <a:lnTo>
                  <a:pt x="876" y="9254"/>
                </a:lnTo>
                <a:lnTo>
                  <a:pt x="708" y="9254"/>
                </a:lnTo>
                <a:lnTo>
                  <a:pt x="652" y="9273"/>
                </a:lnTo>
                <a:lnTo>
                  <a:pt x="596" y="9291"/>
                </a:lnTo>
                <a:lnTo>
                  <a:pt x="540" y="9328"/>
                </a:lnTo>
                <a:lnTo>
                  <a:pt x="503" y="9403"/>
                </a:lnTo>
                <a:lnTo>
                  <a:pt x="447" y="9570"/>
                </a:lnTo>
                <a:lnTo>
                  <a:pt x="447" y="9608"/>
                </a:lnTo>
                <a:lnTo>
                  <a:pt x="466" y="9626"/>
                </a:lnTo>
                <a:lnTo>
                  <a:pt x="578" y="9608"/>
                </a:lnTo>
                <a:lnTo>
                  <a:pt x="838" y="9608"/>
                </a:lnTo>
                <a:lnTo>
                  <a:pt x="913" y="9589"/>
                </a:lnTo>
                <a:lnTo>
                  <a:pt x="1006" y="9552"/>
                </a:lnTo>
                <a:lnTo>
                  <a:pt x="1043" y="9533"/>
                </a:lnTo>
                <a:lnTo>
                  <a:pt x="1099" y="9552"/>
                </a:lnTo>
                <a:lnTo>
                  <a:pt x="1155" y="9589"/>
                </a:lnTo>
                <a:lnTo>
                  <a:pt x="1248" y="9664"/>
                </a:lnTo>
                <a:lnTo>
                  <a:pt x="1341" y="9775"/>
                </a:lnTo>
                <a:lnTo>
                  <a:pt x="1397" y="9887"/>
                </a:lnTo>
                <a:lnTo>
                  <a:pt x="1434" y="10017"/>
                </a:lnTo>
                <a:lnTo>
                  <a:pt x="1434" y="10148"/>
                </a:lnTo>
                <a:lnTo>
                  <a:pt x="1304" y="10129"/>
                </a:lnTo>
                <a:lnTo>
                  <a:pt x="1155" y="10148"/>
                </a:lnTo>
                <a:lnTo>
                  <a:pt x="987" y="10203"/>
                </a:lnTo>
                <a:lnTo>
                  <a:pt x="820" y="10278"/>
                </a:lnTo>
                <a:lnTo>
                  <a:pt x="689" y="10371"/>
                </a:lnTo>
                <a:lnTo>
                  <a:pt x="633" y="10427"/>
                </a:lnTo>
                <a:lnTo>
                  <a:pt x="596" y="10483"/>
                </a:lnTo>
                <a:lnTo>
                  <a:pt x="559" y="10557"/>
                </a:lnTo>
                <a:lnTo>
                  <a:pt x="559" y="10632"/>
                </a:lnTo>
                <a:lnTo>
                  <a:pt x="559" y="10706"/>
                </a:lnTo>
                <a:lnTo>
                  <a:pt x="578" y="10781"/>
                </a:lnTo>
                <a:lnTo>
                  <a:pt x="615" y="10855"/>
                </a:lnTo>
                <a:lnTo>
                  <a:pt x="671" y="10892"/>
                </a:lnTo>
                <a:lnTo>
                  <a:pt x="727" y="10911"/>
                </a:lnTo>
                <a:lnTo>
                  <a:pt x="782" y="10930"/>
                </a:lnTo>
                <a:lnTo>
                  <a:pt x="857" y="10911"/>
                </a:lnTo>
                <a:lnTo>
                  <a:pt x="931" y="10892"/>
                </a:lnTo>
                <a:lnTo>
                  <a:pt x="1099" y="10818"/>
                </a:lnTo>
                <a:lnTo>
                  <a:pt x="1248" y="10706"/>
                </a:lnTo>
                <a:lnTo>
                  <a:pt x="1378" y="10576"/>
                </a:lnTo>
                <a:lnTo>
                  <a:pt x="1490" y="10464"/>
                </a:lnTo>
                <a:lnTo>
                  <a:pt x="1546" y="10334"/>
                </a:lnTo>
                <a:lnTo>
                  <a:pt x="1676" y="10427"/>
                </a:lnTo>
                <a:lnTo>
                  <a:pt x="1788" y="10539"/>
                </a:lnTo>
                <a:lnTo>
                  <a:pt x="1862" y="10669"/>
                </a:lnTo>
                <a:lnTo>
                  <a:pt x="1918" y="10818"/>
                </a:lnTo>
                <a:lnTo>
                  <a:pt x="1955" y="10967"/>
                </a:lnTo>
                <a:lnTo>
                  <a:pt x="1974" y="11134"/>
                </a:lnTo>
                <a:lnTo>
                  <a:pt x="1974" y="11283"/>
                </a:lnTo>
                <a:lnTo>
                  <a:pt x="1955" y="11432"/>
                </a:lnTo>
                <a:lnTo>
                  <a:pt x="1918" y="11618"/>
                </a:lnTo>
                <a:lnTo>
                  <a:pt x="1844" y="11823"/>
                </a:lnTo>
                <a:lnTo>
                  <a:pt x="1769" y="12009"/>
                </a:lnTo>
                <a:lnTo>
                  <a:pt x="1713" y="12084"/>
                </a:lnTo>
                <a:lnTo>
                  <a:pt x="1657" y="12158"/>
                </a:lnTo>
                <a:lnTo>
                  <a:pt x="1490" y="12345"/>
                </a:lnTo>
                <a:lnTo>
                  <a:pt x="1471" y="12363"/>
                </a:lnTo>
                <a:lnTo>
                  <a:pt x="1471" y="12326"/>
                </a:lnTo>
                <a:lnTo>
                  <a:pt x="1453" y="12307"/>
                </a:lnTo>
                <a:lnTo>
                  <a:pt x="1378" y="12289"/>
                </a:lnTo>
                <a:lnTo>
                  <a:pt x="1248" y="12307"/>
                </a:lnTo>
                <a:lnTo>
                  <a:pt x="1006" y="12363"/>
                </a:lnTo>
                <a:lnTo>
                  <a:pt x="857" y="12419"/>
                </a:lnTo>
                <a:lnTo>
                  <a:pt x="708" y="12475"/>
                </a:lnTo>
                <a:lnTo>
                  <a:pt x="596" y="12549"/>
                </a:lnTo>
                <a:lnTo>
                  <a:pt x="540" y="12605"/>
                </a:lnTo>
                <a:lnTo>
                  <a:pt x="503" y="12661"/>
                </a:lnTo>
                <a:lnTo>
                  <a:pt x="485" y="12717"/>
                </a:lnTo>
                <a:lnTo>
                  <a:pt x="485" y="12773"/>
                </a:lnTo>
                <a:lnTo>
                  <a:pt x="503" y="12866"/>
                </a:lnTo>
                <a:lnTo>
                  <a:pt x="540" y="12940"/>
                </a:lnTo>
                <a:lnTo>
                  <a:pt x="596" y="13015"/>
                </a:lnTo>
                <a:lnTo>
                  <a:pt x="652" y="13052"/>
                </a:lnTo>
                <a:lnTo>
                  <a:pt x="708" y="13089"/>
                </a:lnTo>
                <a:lnTo>
                  <a:pt x="838" y="13089"/>
                </a:lnTo>
                <a:lnTo>
                  <a:pt x="913" y="13071"/>
                </a:lnTo>
                <a:lnTo>
                  <a:pt x="1080" y="12996"/>
                </a:lnTo>
                <a:lnTo>
                  <a:pt x="1211" y="12903"/>
                </a:lnTo>
                <a:lnTo>
                  <a:pt x="1360" y="12791"/>
                </a:lnTo>
                <a:lnTo>
                  <a:pt x="1546" y="12587"/>
                </a:lnTo>
                <a:lnTo>
                  <a:pt x="1639" y="12661"/>
                </a:lnTo>
                <a:lnTo>
                  <a:pt x="1695" y="12736"/>
                </a:lnTo>
                <a:lnTo>
                  <a:pt x="1751" y="12829"/>
                </a:lnTo>
                <a:lnTo>
                  <a:pt x="1806" y="12922"/>
                </a:lnTo>
                <a:lnTo>
                  <a:pt x="1825" y="13015"/>
                </a:lnTo>
                <a:lnTo>
                  <a:pt x="1844" y="13127"/>
                </a:lnTo>
                <a:lnTo>
                  <a:pt x="1862" y="13238"/>
                </a:lnTo>
                <a:lnTo>
                  <a:pt x="1844" y="13350"/>
                </a:lnTo>
                <a:lnTo>
                  <a:pt x="1806" y="13555"/>
                </a:lnTo>
                <a:lnTo>
                  <a:pt x="1732" y="13760"/>
                </a:lnTo>
                <a:lnTo>
                  <a:pt x="1676" y="13853"/>
                </a:lnTo>
                <a:lnTo>
                  <a:pt x="1602" y="13946"/>
                </a:lnTo>
                <a:lnTo>
                  <a:pt x="1527" y="14020"/>
                </a:lnTo>
                <a:lnTo>
                  <a:pt x="1453" y="14095"/>
                </a:lnTo>
                <a:lnTo>
                  <a:pt x="1211" y="14188"/>
                </a:lnTo>
                <a:lnTo>
                  <a:pt x="987" y="14262"/>
                </a:lnTo>
                <a:lnTo>
                  <a:pt x="745" y="14374"/>
                </a:lnTo>
                <a:lnTo>
                  <a:pt x="540" y="14504"/>
                </a:lnTo>
                <a:lnTo>
                  <a:pt x="466" y="14560"/>
                </a:lnTo>
                <a:lnTo>
                  <a:pt x="391" y="14616"/>
                </a:lnTo>
                <a:lnTo>
                  <a:pt x="373" y="14672"/>
                </a:lnTo>
                <a:lnTo>
                  <a:pt x="373" y="14746"/>
                </a:lnTo>
                <a:lnTo>
                  <a:pt x="410" y="14802"/>
                </a:lnTo>
                <a:lnTo>
                  <a:pt x="485" y="14839"/>
                </a:lnTo>
                <a:lnTo>
                  <a:pt x="540" y="14858"/>
                </a:lnTo>
                <a:lnTo>
                  <a:pt x="578" y="14858"/>
                </a:lnTo>
                <a:lnTo>
                  <a:pt x="689" y="14821"/>
                </a:lnTo>
                <a:lnTo>
                  <a:pt x="782" y="14746"/>
                </a:lnTo>
                <a:lnTo>
                  <a:pt x="913" y="14653"/>
                </a:lnTo>
                <a:lnTo>
                  <a:pt x="1024" y="14560"/>
                </a:lnTo>
                <a:lnTo>
                  <a:pt x="1136" y="14504"/>
                </a:lnTo>
                <a:lnTo>
                  <a:pt x="1248" y="14448"/>
                </a:lnTo>
                <a:lnTo>
                  <a:pt x="1285" y="14448"/>
                </a:lnTo>
                <a:lnTo>
                  <a:pt x="1341" y="14467"/>
                </a:lnTo>
                <a:lnTo>
                  <a:pt x="1415" y="14523"/>
                </a:lnTo>
                <a:lnTo>
                  <a:pt x="1471" y="14597"/>
                </a:lnTo>
                <a:lnTo>
                  <a:pt x="1527" y="14690"/>
                </a:lnTo>
                <a:lnTo>
                  <a:pt x="1564" y="14784"/>
                </a:lnTo>
                <a:lnTo>
                  <a:pt x="1583" y="14895"/>
                </a:lnTo>
                <a:lnTo>
                  <a:pt x="1583" y="15007"/>
                </a:lnTo>
                <a:lnTo>
                  <a:pt x="1583" y="15193"/>
                </a:lnTo>
                <a:lnTo>
                  <a:pt x="1564" y="15305"/>
                </a:lnTo>
                <a:lnTo>
                  <a:pt x="1527" y="15417"/>
                </a:lnTo>
                <a:lnTo>
                  <a:pt x="1490" y="15528"/>
                </a:lnTo>
                <a:lnTo>
                  <a:pt x="1415" y="15603"/>
                </a:lnTo>
                <a:lnTo>
                  <a:pt x="1341" y="15659"/>
                </a:lnTo>
                <a:lnTo>
                  <a:pt x="1229" y="15659"/>
                </a:lnTo>
                <a:lnTo>
                  <a:pt x="1136" y="15677"/>
                </a:lnTo>
                <a:lnTo>
                  <a:pt x="950" y="15733"/>
                </a:lnTo>
                <a:lnTo>
                  <a:pt x="764" y="15826"/>
                </a:lnTo>
                <a:lnTo>
                  <a:pt x="689" y="15863"/>
                </a:lnTo>
                <a:lnTo>
                  <a:pt x="615" y="15938"/>
                </a:lnTo>
                <a:lnTo>
                  <a:pt x="578" y="16031"/>
                </a:lnTo>
                <a:lnTo>
                  <a:pt x="559" y="16161"/>
                </a:lnTo>
                <a:lnTo>
                  <a:pt x="578" y="16236"/>
                </a:lnTo>
                <a:lnTo>
                  <a:pt x="596" y="16292"/>
                </a:lnTo>
                <a:lnTo>
                  <a:pt x="633" y="16310"/>
                </a:lnTo>
                <a:lnTo>
                  <a:pt x="689" y="16310"/>
                </a:lnTo>
                <a:lnTo>
                  <a:pt x="820" y="16236"/>
                </a:lnTo>
                <a:lnTo>
                  <a:pt x="969" y="16143"/>
                </a:lnTo>
                <a:lnTo>
                  <a:pt x="1155" y="16050"/>
                </a:lnTo>
                <a:lnTo>
                  <a:pt x="1229" y="16031"/>
                </a:lnTo>
                <a:lnTo>
                  <a:pt x="1322" y="16012"/>
                </a:lnTo>
                <a:lnTo>
                  <a:pt x="1397" y="16031"/>
                </a:lnTo>
                <a:lnTo>
                  <a:pt x="1490" y="16068"/>
                </a:lnTo>
                <a:lnTo>
                  <a:pt x="1546" y="16161"/>
                </a:lnTo>
                <a:lnTo>
                  <a:pt x="1620" y="16273"/>
                </a:lnTo>
                <a:lnTo>
                  <a:pt x="1639" y="16366"/>
                </a:lnTo>
                <a:lnTo>
                  <a:pt x="1657" y="16459"/>
                </a:lnTo>
                <a:lnTo>
                  <a:pt x="1657" y="16683"/>
                </a:lnTo>
                <a:lnTo>
                  <a:pt x="1620" y="16887"/>
                </a:lnTo>
                <a:lnTo>
                  <a:pt x="1546" y="17074"/>
                </a:lnTo>
                <a:lnTo>
                  <a:pt x="1471" y="17260"/>
                </a:lnTo>
                <a:lnTo>
                  <a:pt x="1397" y="17371"/>
                </a:lnTo>
                <a:lnTo>
                  <a:pt x="1341" y="17427"/>
                </a:lnTo>
                <a:lnTo>
                  <a:pt x="1229" y="17520"/>
                </a:lnTo>
                <a:lnTo>
                  <a:pt x="1155" y="17558"/>
                </a:lnTo>
                <a:lnTo>
                  <a:pt x="1136" y="17558"/>
                </a:lnTo>
                <a:lnTo>
                  <a:pt x="1118" y="17520"/>
                </a:lnTo>
                <a:lnTo>
                  <a:pt x="1099" y="17483"/>
                </a:lnTo>
                <a:lnTo>
                  <a:pt x="1062" y="17465"/>
                </a:lnTo>
                <a:lnTo>
                  <a:pt x="1006" y="17446"/>
                </a:lnTo>
                <a:lnTo>
                  <a:pt x="876" y="17465"/>
                </a:lnTo>
                <a:lnTo>
                  <a:pt x="708" y="17539"/>
                </a:lnTo>
                <a:lnTo>
                  <a:pt x="578" y="17613"/>
                </a:lnTo>
                <a:lnTo>
                  <a:pt x="485" y="17707"/>
                </a:lnTo>
                <a:lnTo>
                  <a:pt x="429" y="17800"/>
                </a:lnTo>
                <a:lnTo>
                  <a:pt x="429" y="17856"/>
                </a:lnTo>
                <a:lnTo>
                  <a:pt x="429" y="17893"/>
                </a:lnTo>
                <a:lnTo>
                  <a:pt x="466" y="17930"/>
                </a:lnTo>
                <a:lnTo>
                  <a:pt x="503" y="17949"/>
                </a:lnTo>
                <a:lnTo>
                  <a:pt x="559" y="17967"/>
                </a:lnTo>
                <a:lnTo>
                  <a:pt x="633" y="17986"/>
                </a:lnTo>
                <a:lnTo>
                  <a:pt x="857" y="17986"/>
                </a:lnTo>
                <a:lnTo>
                  <a:pt x="969" y="17967"/>
                </a:lnTo>
                <a:lnTo>
                  <a:pt x="1062" y="17949"/>
                </a:lnTo>
                <a:lnTo>
                  <a:pt x="1136" y="17930"/>
                </a:lnTo>
                <a:lnTo>
                  <a:pt x="1173" y="17911"/>
                </a:lnTo>
                <a:lnTo>
                  <a:pt x="1211" y="17930"/>
                </a:lnTo>
                <a:lnTo>
                  <a:pt x="1248" y="17967"/>
                </a:lnTo>
                <a:lnTo>
                  <a:pt x="1322" y="18209"/>
                </a:lnTo>
                <a:lnTo>
                  <a:pt x="1341" y="18340"/>
                </a:lnTo>
                <a:lnTo>
                  <a:pt x="1341" y="18470"/>
                </a:lnTo>
                <a:lnTo>
                  <a:pt x="1341" y="18600"/>
                </a:lnTo>
                <a:lnTo>
                  <a:pt x="1304" y="18749"/>
                </a:lnTo>
                <a:lnTo>
                  <a:pt x="1266" y="18880"/>
                </a:lnTo>
                <a:lnTo>
                  <a:pt x="1192" y="19010"/>
                </a:lnTo>
                <a:lnTo>
                  <a:pt x="1136" y="19122"/>
                </a:lnTo>
                <a:lnTo>
                  <a:pt x="1043" y="19215"/>
                </a:lnTo>
                <a:lnTo>
                  <a:pt x="950" y="19270"/>
                </a:lnTo>
                <a:lnTo>
                  <a:pt x="764" y="19364"/>
                </a:lnTo>
                <a:lnTo>
                  <a:pt x="280" y="19606"/>
                </a:lnTo>
                <a:lnTo>
                  <a:pt x="94" y="19717"/>
                </a:lnTo>
                <a:lnTo>
                  <a:pt x="38" y="19773"/>
                </a:lnTo>
                <a:lnTo>
                  <a:pt x="0" y="19810"/>
                </a:lnTo>
                <a:lnTo>
                  <a:pt x="19" y="19848"/>
                </a:lnTo>
                <a:lnTo>
                  <a:pt x="75" y="19866"/>
                </a:lnTo>
                <a:lnTo>
                  <a:pt x="187" y="19866"/>
                </a:lnTo>
                <a:lnTo>
                  <a:pt x="354" y="19848"/>
                </a:lnTo>
                <a:lnTo>
                  <a:pt x="466" y="19829"/>
                </a:lnTo>
                <a:lnTo>
                  <a:pt x="578" y="19792"/>
                </a:lnTo>
                <a:lnTo>
                  <a:pt x="782" y="19699"/>
                </a:lnTo>
                <a:lnTo>
                  <a:pt x="894" y="19680"/>
                </a:lnTo>
                <a:lnTo>
                  <a:pt x="987" y="19699"/>
                </a:lnTo>
                <a:lnTo>
                  <a:pt x="1080" y="19755"/>
                </a:lnTo>
                <a:lnTo>
                  <a:pt x="1192" y="19848"/>
                </a:lnTo>
                <a:lnTo>
                  <a:pt x="1248" y="19922"/>
                </a:lnTo>
                <a:lnTo>
                  <a:pt x="1304" y="20034"/>
                </a:lnTo>
                <a:lnTo>
                  <a:pt x="1322" y="20146"/>
                </a:lnTo>
                <a:lnTo>
                  <a:pt x="1322" y="20239"/>
                </a:lnTo>
                <a:lnTo>
                  <a:pt x="1304" y="20350"/>
                </a:lnTo>
                <a:lnTo>
                  <a:pt x="1266" y="20406"/>
                </a:lnTo>
                <a:lnTo>
                  <a:pt x="1248" y="20425"/>
                </a:lnTo>
                <a:lnTo>
                  <a:pt x="1211" y="20425"/>
                </a:lnTo>
                <a:lnTo>
                  <a:pt x="1099" y="20406"/>
                </a:lnTo>
                <a:lnTo>
                  <a:pt x="1043" y="20406"/>
                </a:lnTo>
                <a:lnTo>
                  <a:pt x="950" y="20443"/>
                </a:lnTo>
                <a:lnTo>
                  <a:pt x="857" y="20481"/>
                </a:lnTo>
                <a:lnTo>
                  <a:pt x="764" y="20555"/>
                </a:lnTo>
                <a:lnTo>
                  <a:pt x="615" y="20685"/>
                </a:lnTo>
                <a:lnTo>
                  <a:pt x="522" y="20834"/>
                </a:lnTo>
                <a:lnTo>
                  <a:pt x="503" y="20890"/>
                </a:lnTo>
                <a:lnTo>
                  <a:pt x="485" y="20965"/>
                </a:lnTo>
                <a:lnTo>
                  <a:pt x="485" y="21021"/>
                </a:lnTo>
                <a:lnTo>
                  <a:pt x="503" y="21058"/>
                </a:lnTo>
                <a:lnTo>
                  <a:pt x="540" y="21095"/>
                </a:lnTo>
                <a:lnTo>
                  <a:pt x="596" y="21114"/>
                </a:lnTo>
                <a:lnTo>
                  <a:pt x="764" y="21114"/>
                </a:lnTo>
                <a:lnTo>
                  <a:pt x="876" y="21076"/>
                </a:lnTo>
                <a:lnTo>
                  <a:pt x="1006" y="21021"/>
                </a:lnTo>
                <a:lnTo>
                  <a:pt x="1118" y="20965"/>
                </a:lnTo>
                <a:lnTo>
                  <a:pt x="1192" y="20890"/>
                </a:lnTo>
                <a:lnTo>
                  <a:pt x="1322" y="20779"/>
                </a:lnTo>
                <a:lnTo>
                  <a:pt x="1378" y="20760"/>
                </a:lnTo>
                <a:lnTo>
                  <a:pt x="1453" y="20760"/>
                </a:lnTo>
                <a:lnTo>
                  <a:pt x="1527" y="20816"/>
                </a:lnTo>
                <a:lnTo>
                  <a:pt x="1620" y="20909"/>
                </a:lnTo>
                <a:lnTo>
                  <a:pt x="1676" y="21002"/>
                </a:lnTo>
                <a:lnTo>
                  <a:pt x="1713" y="21095"/>
                </a:lnTo>
                <a:lnTo>
                  <a:pt x="1751" y="21207"/>
                </a:lnTo>
                <a:lnTo>
                  <a:pt x="1751" y="21337"/>
                </a:lnTo>
                <a:lnTo>
                  <a:pt x="1751" y="21561"/>
                </a:lnTo>
                <a:lnTo>
                  <a:pt x="1713" y="21784"/>
                </a:lnTo>
                <a:lnTo>
                  <a:pt x="1639" y="21989"/>
                </a:lnTo>
                <a:lnTo>
                  <a:pt x="1564" y="22194"/>
                </a:lnTo>
                <a:lnTo>
                  <a:pt x="1453" y="22380"/>
                </a:lnTo>
                <a:lnTo>
                  <a:pt x="1341" y="22566"/>
                </a:lnTo>
                <a:lnTo>
                  <a:pt x="1229" y="22696"/>
                </a:lnTo>
                <a:lnTo>
                  <a:pt x="1136" y="22752"/>
                </a:lnTo>
                <a:lnTo>
                  <a:pt x="1062" y="22789"/>
                </a:lnTo>
                <a:lnTo>
                  <a:pt x="969" y="22808"/>
                </a:lnTo>
                <a:lnTo>
                  <a:pt x="782" y="22789"/>
                </a:lnTo>
                <a:lnTo>
                  <a:pt x="652" y="22789"/>
                </a:lnTo>
                <a:lnTo>
                  <a:pt x="503" y="22808"/>
                </a:lnTo>
                <a:lnTo>
                  <a:pt x="373" y="22845"/>
                </a:lnTo>
                <a:lnTo>
                  <a:pt x="280" y="22901"/>
                </a:lnTo>
                <a:lnTo>
                  <a:pt x="224" y="22938"/>
                </a:lnTo>
                <a:lnTo>
                  <a:pt x="205" y="22994"/>
                </a:lnTo>
                <a:lnTo>
                  <a:pt x="224" y="23050"/>
                </a:lnTo>
                <a:lnTo>
                  <a:pt x="261" y="23106"/>
                </a:lnTo>
                <a:lnTo>
                  <a:pt x="354" y="23180"/>
                </a:lnTo>
                <a:lnTo>
                  <a:pt x="466" y="23236"/>
                </a:lnTo>
                <a:lnTo>
                  <a:pt x="596" y="23273"/>
                </a:lnTo>
                <a:lnTo>
                  <a:pt x="727" y="23273"/>
                </a:lnTo>
                <a:lnTo>
                  <a:pt x="950" y="23236"/>
                </a:lnTo>
                <a:lnTo>
                  <a:pt x="1043" y="23218"/>
                </a:lnTo>
                <a:lnTo>
                  <a:pt x="1136" y="23236"/>
                </a:lnTo>
                <a:lnTo>
                  <a:pt x="1192" y="23255"/>
                </a:lnTo>
                <a:lnTo>
                  <a:pt x="1229" y="23292"/>
                </a:lnTo>
                <a:lnTo>
                  <a:pt x="1341" y="23422"/>
                </a:lnTo>
                <a:lnTo>
                  <a:pt x="1378" y="23515"/>
                </a:lnTo>
                <a:lnTo>
                  <a:pt x="1415" y="23609"/>
                </a:lnTo>
                <a:lnTo>
                  <a:pt x="1415" y="23702"/>
                </a:lnTo>
                <a:lnTo>
                  <a:pt x="1415" y="23813"/>
                </a:lnTo>
                <a:lnTo>
                  <a:pt x="1397" y="23906"/>
                </a:lnTo>
                <a:lnTo>
                  <a:pt x="1360" y="24018"/>
                </a:lnTo>
                <a:lnTo>
                  <a:pt x="1322" y="24093"/>
                </a:lnTo>
                <a:lnTo>
                  <a:pt x="1248" y="24167"/>
                </a:lnTo>
                <a:lnTo>
                  <a:pt x="1211" y="24204"/>
                </a:lnTo>
                <a:lnTo>
                  <a:pt x="1155" y="24242"/>
                </a:lnTo>
                <a:lnTo>
                  <a:pt x="1024" y="24260"/>
                </a:lnTo>
                <a:lnTo>
                  <a:pt x="894" y="24279"/>
                </a:lnTo>
                <a:lnTo>
                  <a:pt x="764" y="24260"/>
                </a:lnTo>
                <a:lnTo>
                  <a:pt x="615" y="24279"/>
                </a:lnTo>
                <a:lnTo>
                  <a:pt x="485" y="24279"/>
                </a:lnTo>
                <a:lnTo>
                  <a:pt x="373" y="24316"/>
                </a:lnTo>
                <a:lnTo>
                  <a:pt x="336" y="24353"/>
                </a:lnTo>
                <a:lnTo>
                  <a:pt x="298" y="24390"/>
                </a:lnTo>
                <a:lnTo>
                  <a:pt x="261" y="24465"/>
                </a:lnTo>
                <a:lnTo>
                  <a:pt x="243" y="24502"/>
                </a:lnTo>
                <a:lnTo>
                  <a:pt x="261" y="24558"/>
                </a:lnTo>
                <a:lnTo>
                  <a:pt x="261" y="24577"/>
                </a:lnTo>
                <a:lnTo>
                  <a:pt x="298" y="24614"/>
                </a:lnTo>
                <a:lnTo>
                  <a:pt x="336" y="24632"/>
                </a:lnTo>
                <a:lnTo>
                  <a:pt x="447" y="24670"/>
                </a:lnTo>
                <a:lnTo>
                  <a:pt x="1211" y="24670"/>
                </a:lnTo>
                <a:lnTo>
                  <a:pt x="1304" y="24688"/>
                </a:lnTo>
                <a:lnTo>
                  <a:pt x="1397" y="24707"/>
                </a:lnTo>
                <a:lnTo>
                  <a:pt x="1490" y="24763"/>
                </a:lnTo>
                <a:lnTo>
                  <a:pt x="1583" y="24837"/>
                </a:lnTo>
                <a:lnTo>
                  <a:pt x="1657" y="24949"/>
                </a:lnTo>
                <a:lnTo>
                  <a:pt x="1713" y="25042"/>
                </a:lnTo>
                <a:lnTo>
                  <a:pt x="1769" y="25154"/>
                </a:lnTo>
                <a:lnTo>
                  <a:pt x="1788" y="25247"/>
                </a:lnTo>
                <a:lnTo>
                  <a:pt x="1806" y="25359"/>
                </a:lnTo>
                <a:lnTo>
                  <a:pt x="1806" y="25470"/>
                </a:lnTo>
                <a:lnTo>
                  <a:pt x="1806" y="25563"/>
                </a:lnTo>
                <a:lnTo>
                  <a:pt x="1788" y="25675"/>
                </a:lnTo>
                <a:lnTo>
                  <a:pt x="1751" y="25787"/>
                </a:lnTo>
                <a:lnTo>
                  <a:pt x="1695" y="25917"/>
                </a:lnTo>
                <a:lnTo>
                  <a:pt x="1620" y="26010"/>
                </a:lnTo>
                <a:lnTo>
                  <a:pt x="1527" y="26066"/>
                </a:lnTo>
                <a:lnTo>
                  <a:pt x="1434" y="26103"/>
                </a:lnTo>
                <a:lnTo>
                  <a:pt x="1248" y="26178"/>
                </a:lnTo>
                <a:lnTo>
                  <a:pt x="1136" y="26234"/>
                </a:lnTo>
                <a:lnTo>
                  <a:pt x="1024" y="26308"/>
                </a:lnTo>
                <a:lnTo>
                  <a:pt x="913" y="26401"/>
                </a:lnTo>
                <a:lnTo>
                  <a:pt x="857" y="26476"/>
                </a:lnTo>
                <a:lnTo>
                  <a:pt x="820" y="26550"/>
                </a:lnTo>
                <a:lnTo>
                  <a:pt x="838" y="26606"/>
                </a:lnTo>
                <a:lnTo>
                  <a:pt x="876" y="26643"/>
                </a:lnTo>
                <a:lnTo>
                  <a:pt x="950" y="26662"/>
                </a:lnTo>
                <a:lnTo>
                  <a:pt x="1043" y="26662"/>
                </a:lnTo>
                <a:lnTo>
                  <a:pt x="1192" y="26625"/>
                </a:lnTo>
                <a:lnTo>
                  <a:pt x="1341" y="26587"/>
                </a:lnTo>
                <a:lnTo>
                  <a:pt x="1471" y="26532"/>
                </a:lnTo>
                <a:lnTo>
                  <a:pt x="1583" y="26457"/>
                </a:lnTo>
                <a:lnTo>
                  <a:pt x="1676" y="26420"/>
                </a:lnTo>
                <a:lnTo>
                  <a:pt x="1769" y="26420"/>
                </a:lnTo>
                <a:lnTo>
                  <a:pt x="1806" y="26438"/>
                </a:lnTo>
                <a:lnTo>
                  <a:pt x="1844" y="26457"/>
                </a:lnTo>
                <a:lnTo>
                  <a:pt x="1862" y="26513"/>
                </a:lnTo>
                <a:lnTo>
                  <a:pt x="1900" y="26569"/>
                </a:lnTo>
                <a:lnTo>
                  <a:pt x="1955" y="26755"/>
                </a:lnTo>
                <a:lnTo>
                  <a:pt x="1955" y="26848"/>
                </a:lnTo>
                <a:lnTo>
                  <a:pt x="1955" y="26960"/>
                </a:lnTo>
                <a:lnTo>
                  <a:pt x="1918" y="27183"/>
                </a:lnTo>
                <a:lnTo>
                  <a:pt x="1862" y="27388"/>
                </a:lnTo>
                <a:lnTo>
                  <a:pt x="1788" y="27574"/>
                </a:lnTo>
                <a:lnTo>
                  <a:pt x="1657" y="27779"/>
                </a:lnTo>
                <a:lnTo>
                  <a:pt x="1583" y="27891"/>
                </a:lnTo>
                <a:lnTo>
                  <a:pt x="1509" y="27965"/>
                </a:lnTo>
                <a:lnTo>
                  <a:pt x="1471" y="27984"/>
                </a:lnTo>
                <a:lnTo>
                  <a:pt x="1434" y="28002"/>
                </a:lnTo>
                <a:lnTo>
                  <a:pt x="1341" y="27984"/>
                </a:lnTo>
                <a:lnTo>
                  <a:pt x="1248" y="28002"/>
                </a:lnTo>
                <a:lnTo>
                  <a:pt x="1192" y="28021"/>
                </a:lnTo>
                <a:lnTo>
                  <a:pt x="1136" y="28058"/>
                </a:lnTo>
                <a:lnTo>
                  <a:pt x="1043" y="28189"/>
                </a:lnTo>
                <a:lnTo>
                  <a:pt x="987" y="28263"/>
                </a:lnTo>
                <a:lnTo>
                  <a:pt x="969" y="28319"/>
                </a:lnTo>
                <a:lnTo>
                  <a:pt x="950" y="28375"/>
                </a:lnTo>
                <a:lnTo>
                  <a:pt x="969" y="28431"/>
                </a:lnTo>
                <a:lnTo>
                  <a:pt x="1006" y="28486"/>
                </a:lnTo>
                <a:lnTo>
                  <a:pt x="1099" y="28524"/>
                </a:lnTo>
                <a:lnTo>
                  <a:pt x="1155" y="28542"/>
                </a:lnTo>
                <a:lnTo>
                  <a:pt x="1229" y="28542"/>
                </a:lnTo>
                <a:lnTo>
                  <a:pt x="1285" y="28524"/>
                </a:lnTo>
                <a:lnTo>
                  <a:pt x="1341" y="28505"/>
                </a:lnTo>
                <a:lnTo>
                  <a:pt x="1434" y="28431"/>
                </a:lnTo>
                <a:lnTo>
                  <a:pt x="1527" y="28356"/>
                </a:lnTo>
                <a:lnTo>
                  <a:pt x="1620" y="28319"/>
                </a:lnTo>
                <a:lnTo>
                  <a:pt x="1713" y="28319"/>
                </a:lnTo>
                <a:lnTo>
                  <a:pt x="1751" y="28356"/>
                </a:lnTo>
                <a:lnTo>
                  <a:pt x="1788" y="28431"/>
                </a:lnTo>
                <a:lnTo>
                  <a:pt x="1825" y="28524"/>
                </a:lnTo>
                <a:lnTo>
                  <a:pt x="1881" y="28635"/>
                </a:lnTo>
                <a:lnTo>
                  <a:pt x="1900" y="28747"/>
                </a:lnTo>
                <a:lnTo>
                  <a:pt x="1900" y="28877"/>
                </a:lnTo>
                <a:lnTo>
                  <a:pt x="1900" y="28989"/>
                </a:lnTo>
                <a:lnTo>
                  <a:pt x="1881" y="29101"/>
                </a:lnTo>
                <a:lnTo>
                  <a:pt x="1806" y="29324"/>
                </a:lnTo>
                <a:lnTo>
                  <a:pt x="1695" y="29529"/>
                </a:lnTo>
                <a:lnTo>
                  <a:pt x="1620" y="29622"/>
                </a:lnTo>
                <a:lnTo>
                  <a:pt x="1546" y="29697"/>
                </a:lnTo>
                <a:lnTo>
                  <a:pt x="1453" y="29752"/>
                </a:lnTo>
                <a:lnTo>
                  <a:pt x="1378" y="29808"/>
                </a:lnTo>
                <a:lnTo>
                  <a:pt x="1192" y="29901"/>
                </a:lnTo>
                <a:lnTo>
                  <a:pt x="1118" y="29957"/>
                </a:lnTo>
                <a:lnTo>
                  <a:pt x="1043" y="30013"/>
                </a:lnTo>
                <a:lnTo>
                  <a:pt x="931" y="30125"/>
                </a:lnTo>
                <a:lnTo>
                  <a:pt x="857" y="30218"/>
                </a:lnTo>
                <a:lnTo>
                  <a:pt x="857" y="30255"/>
                </a:lnTo>
                <a:lnTo>
                  <a:pt x="876" y="30274"/>
                </a:lnTo>
                <a:lnTo>
                  <a:pt x="931" y="30292"/>
                </a:lnTo>
                <a:lnTo>
                  <a:pt x="1006" y="30274"/>
                </a:lnTo>
                <a:lnTo>
                  <a:pt x="1229" y="30237"/>
                </a:lnTo>
                <a:lnTo>
                  <a:pt x="1453" y="30218"/>
                </a:lnTo>
                <a:lnTo>
                  <a:pt x="1546" y="30218"/>
                </a:lnTo>
                <a:lnTo>
                  <a:pt x="1639" y="30237"/>
                </a:lnTo>
                <a:lnTo>
                  <a:pt x="1695" y="30292"/>
                </a:lnTo>
                <a:lnTo>
                  <a:pt x="1713" y="30311"/>
                </a:lnTo>
                <a:lnTo>
                  <a:pt x="1713" y="30367"/>
                </a:lnTo>
                <a:lnTo>
                  <a:pt x="1713" y="30479"/>
                </a:lnTo>
                <a:lnTo>
                  <a:pt x="1657" y="30628"/>
                </a:lnTo>
                <a:lnTo>
                  <a:pt x="1620" y="30702"/>
                </a:lnTo>
                <a:lnTo>
                  <a:pt x="1564" y="30758"/>
                </a:lnTo>
                <a:lnTo>
                  <a:pt x="1490" y="30814"/>
                </a:lnTo>
                <a:lnTo>
                  <a:pt x="1415" y="30851"/>
                </a:lnTo>
                <a:lnTo>
                  <a:pt x="1248" y="30925"/>
                </a:lnTo>
                <a:lnTo>
                  <a:pt x="1099" y="31018"/>
                </a:lnTo>
                <a:lnTo>
                  <a:pt x="969" y="31093"/>
                </a:lnTo>
                <a:lnTo>
                  <a:pt x="838" y="31205"/>
                </a:lnTo>
                <a:lnTo>
                  <a:pt x="801" y="31242"/>
                </a:lnTo>
                <a:lnTo>
                  <a:pt x="782" y="31298"/>
                </a:lnTo>
                <a:lnTo>
                  <a:pt x="801" y="31372"/>
                </a:lnTo>
                <a:lnTo>
                  <a:pt x="857" y="31428"/>
                </a:lnTo>
                <a:lnTo>
                  <a:pt x="913" y="31447"/>
                </a:lnTo>
                <a:lnTo>
                  <a:pt x="950" y="31465"/>
                </a:lnTo>
                <a:lnTo>
                  <a:pt x="1006" y="31465"/>
                </a:lnTo>
                <a:lnTo>
                  <a:pt x="1062" y="31447"/>
                </a:lnTo>
                <a:lnTo>
                  <a:pt x="1173" y="31372"/>
                </a:lnTo>
                <a:lnTo>
                  <a:pt x="1285" y="31298"/>
                </a:lnTo>
                <a:lnTo>
                  <a:pt x="1490" y="31112"/>
                </a:lnTo>
                <a:lnTo>
                  <a:pt x="1583" y="31056"/>
                </a:lnTo>
                <a:lnTo>
                  <a:pt x="1639" y="31037"/>
                </a:lnTo>
                <a:lnTo>
                  <a:pt x="1695" y="31037"/>
                </a:lnTo>
                <a:lnTo>
                  <a:pt x="1732" y="31074"/>
                </a:lnTo>
                <a:lnTo>
                  <a:pt x="1806" y="31130"/>
                </a:lnTo>
                <a:lnTo>
                  <a:pt x="1881" y="31223"/>
                </a:lnTo>
                <a:lnTo>
                  <a:pt x="1918" y="31354"/>
                </a:lnTo>
                <a:lnTo>
                  <a:pt x="1955" y="31465"/>
                </a:lnTo>
                <a:lnTo>
                  <a:pt x="1974" y="31596"/>
                </a:lnTo>
                <a:lnTo>
                  <a:pt x="1955" y="31689"/>
                </a:lnTo>
                <a:lnTo>
                  <a:pt x="1937" y="31782"/>
                </a:lnTo>
                <a:lnTo>
                  <a:pt x="1881" y="31894"/>
                </a:lnTo>
                <a:lnTo>
                  <a:pt x="1825" y="31949"/>
                </a:lnTo>
                <a:lnTo>
                  <a:pt x="1769" y="31987"/>
                </a:lnTo>
                <a:lnTo>
                  <a:pt x="1713" y="31987"/>
                </a:lnTo>
                <a:lnTo>
                  <a:pt x="1564" y="31931"/>
                </a:lnTo>
                <a:lnTo>
                  <a:pt x="1471" y="31894"/>
                </a:lnTo>
                <a:lnTo>
                  <a:pt x="1360" y="31894"/>
                </a:lnTo>
                <a:lnTo>
                  <a:pt x="1192" y="31912"/>
                </a:lnTo>
                <a:lnTo>
                  <a:pt x="1099" y="31931"/>
                </a:lnTo>
                <a:lnTo>
                  <a:pt x="1006" y="31968"/>
                </a:lnTo>
                <a:lnTo>
                  <a:pt x="913" y="32024"/>
                </a:lnTo>
                <a:lnTo>
                  <a:pt x="838" y="32080"/>
                </a:lnTo>
                <a:lnTo>
                  <a:pt x="782" y="32154"/>
                </a:lnTo>
                <a:lnTo>
                  <a:pt x="764" y="32229"/>
                </a:lnTo>
                <a:lnTo>
                  <a:pt x="764" y="32303"/>
                </a:lnTo>
                <a:lnTo>
                  <a:pt x="782" y="32359"/>
                </a:lnTo>
                <a:lnTo>
                  <a:pt x="820" y="32396"/>
                </a:lnTo>
                <a:lnTo>
                  <a:pt x="876" y="32415"/>
                </a:lnTo>
                <a:lnTo>
                  <a:pt x="1043" y="32415"/>
                </a:lnTo>
                <a:lnTo>
                  <a:pt x="1229" y="32378"/>
                </a:lnTo>
                <a:lnTo>
                  <a:pt x="1434" y="32340"/>
                </a:lnTo>
                <a:lnTo>
                  <a:pt x="1620" y="32303"/>
                </a:lnTo>
                <a:lnTo>
                  <a:pt x="1769" y="32303"/>
                </a:lnTo>
                <a:lnTo>
                  <a:pt x="1844" y="32322"/>
                </a:lnTo>
                <a:lnTo>
                  <a:pt x="1881" y="32359"/>
                </a:lnTo>
                <a:lnTo>
                  <a:pt x="1937" y="32433"/>
                </a:lnTo>
                <a:lnTo>
                  <a:pt x="1955" y="32527"/>
                </a:lnTo>
                <a:lnTo>
                  <a:pt x="1974" y="32620"/>
                </a:lnTo>
                <a:lnTo>
                  <a:pt x="1974" y="32731"/>
                </a:lnTo>
                <a:lnTo>
                  <a:pt x="1955" y="32936"/>
                </a:lnTo>
                <a:lnTo>
                  <a:pt x="1900" y="33104"/>
                </a:lnTo>
                <a:lnTo>
                  <a:pt x="1825" y="33234"/>
                </a:lnTo>
                <a:lnTo>
                  <a:pt x="1769" y="33327"/>
                </a:lnTo>
                <a:lnTo>
                  <a:pt x="1695" y="33402"/>
                </a:lnTo>
                <a:lnTo>
                  <a:pt x="1620" y="33439"/>
                </a:lnTo>
                <a:lnTo>
                  <a:pt x="1546" y="33476"/>
                </a:lnTo>
                <a:lnTo>
                  <a:pt x="1471" y="33513"/>
                </a:lnTo>
                <a:lnTo>
                  <a:pt x="1266" y="33569"/>
                </a:lnTo>
                <a:lnTo>
                  <a:pt x="1099" y="33588"/>
                </a:lnTo>
                <a:lnTo>
                  <a:pt x="894" y="33625"/>
                </a:lnTo>
                <a:lnTo>
                  <a:pt x="782" y="33662"/>
                </a:lnTo>
                <a:lnTo>
                  <a:pt x="708" y="33718"/>
                </a:lnTo>
                <a:lnTo>
                  <a:pt x="652" y="33793"/>
                </a:lnTo>
                <a:lnTo>
                  <a:pt x="633" y="33830"/>
                </a:lnTo>
                <a:lnTo>
                  <a:pt x="633" y="33886"/>
                </a:lnTo>
                <a:lnTo>
                  <a:pt x="633" y="33923"/>
                </a:lnTo>
                <a:lnTo>
                  <a:pt x="652" y="33960"/>
                </a:lnTo>
                <a:lnTo>
                  <a:pt x="671" y="33979"/>
                </a:lnTo>
                <a:lnTo>
                  <a:pt x="820" y="33979"/>
                </a:lnTo>
                <a:lnTo>
                  <a:pt x="931" y="33960"/>
                </a:lnTo>
                <a:lnTo>
                  <a:pt x="1155" y="33886"/>
                </a:lnTo>
                <a:lnTo>
                  <a:pt x="1248" y="33848"/>
                </a:lnTo>
                <a:lnTo>
                  <a:pt x="1304" y="33848"/>
                </a:lnTo>
                <a:lnTo>
                  <a:pt x="1415" y="33867"/>
                </a:lnTo>
                <a:lnTo>
                  <a:pt x="1490" y="33923"/>
                </a:lnTo>
                <a:lnTo>
                  <a:pt x="1564" y="33979"/>
                </a:lnTo>
                <a:lnTo>
                  <a:pt x="1620" y="34035"/>
                </a:lnTo>
                <a:lnTo>
                  <a:pt x="1657" y="34128"/>
                </a:lnTo>
                <a:lnTo>
                  <a:pt x="1676" y="34221"/>
                </a:lnTo>
                <a:lnTo>
                  <a:pt x="1676" y="34314"/>
                </a:lnTo>
                <a:lnTo>
                  <a:pt x="1676" y="34407"/>
                </a:lnTo>
                <a:lnTo>
                  <a:pt x="1657" y="34500"/>
                </a:lnTo>
                <a:lnTo>
                  <a:pt x="1620" y="34612"/>
                </a:lnTo>
                <a:lnTo>
                  <a:pt x="1583" y="34705"/>
                </a:lnTo>
                <a:lnTo>
                  <a:pt x="1527" y="34798"/>
                </a:lnTo>
                <a:lnTo>
                  <a:pt x="1471" y="34872"/>
                </a:lnTo>
                <a:lnTo>
                  <a:pt x="1397" y="34947"/>
                </a:lnTo>
                <a:lnTo>
                  <a:pt x="1304" y="35003"/>
                </a:lnTo>
                <a:lnTo>
                  <a:pt x="1229" y="35040"/>
                </a:lnTo>
                <a:lnTo>
                  <a:pt x="1136" y="35077"/>
                </a:lnTo>
                <a:lnTo>
                  <a:pt x="894" y="35077"/>
                </a:lnTo>
                <a:lnTo>
                  <a:pt x="820" y="35096"/>
                </a:lnTo>
                <a:lnTo>
                  <a:pt x="745" y="35114"/>
                </a:lnTo>
                <a:lnTo>
                  <a:pt x="671" y="35170"/>
                </a:lnTo>
                <a:lnTo>
                  <a:pt x="615" y="35245"/>
                </a:lnTo>
                <a:lnTo>
                  <a:pt x="540" y="35356"/>
                </a:lnTo>
                <a:lnTo>
                  <a:pt x="503" y="35431"/>
                </a:lnTo>
                <a:lnTo>
                  <a:pt x="485" y="35487"/>
                </a:lnTo>
                <a:lnTo>
                  <a:pt x="503" y="35505"/>
                </a:lnTo>
                <a:lnTo>
                  <a:pt x="559" y="35524"/>
                </a:lnTo>
                <a:lnTo>
                  <a:pt x="615" y="35524"/>
                </a:lnTo>
                <a:lnTo>
                  <a:pt x="801" y="35487"/>
                </a:lnTo>
                <a:lnTo>
                  <a:pt x="931" y="35450"/>
                </a:lnTo>
                <a:lnTo>
                  <a:pt x="1024" y="35412"/>
                </a:lnTo>
                <a:lnTo>
                  <a:pt x="1211" y="35319"/>
                </a:lnTo>
                <a:lnTo>
                  <a:pt x="1285" y="35282"/>
                </a:lnTo>
                <a:lnTo>
                  <a:pt x="1360" y="35301"/>
                </a:lnTo>
                <a:lnTo>
                  <a:pt x="1453" y="35356"/>
                </a:lnTo>
                <a:lnTo>
                  <a:pt x="1564" y="35468"/>
                </a:lnTo>
                <a:lnTo>
                  <a:pt x="1602" y="35543"/>
                </a:lnTo>
                <a:lnTo>
                  <a:pt x="1620" y="35636"/>
                </a:lnTo>
                <a:lnTo>
                  <a:pt x="1639" y="35729"/>
                </a:lnTo>
                <a:lnTo>
                  <a:pt x="1657" y="35841"/>
                </a:lnTo>
                <a:lnTo>
                  <a:pt x="1639" y="36027"/>
                </a:lnTo>
                <a:lnTo>
                  <a:pt x="1620" y="36120"/>
                </a:lnTo>
                <a:lnTo>
                  <a:pt x="1583" y="36194"/>
                </a:lnTo>
                <a:lnTo>
                  <a:pt x="1509" y="36325"/>
                </a:lnTo>
                <a:lnTo>
                  <a:pt x="1453" y="36399"/>
                </a:lnTo>
                <a:lnTo>
                  <a:pt x="1397" y="36436"/>
                </a:lnTo>
                <a:lnTo>
                  <a:pt x="1341" y="36436"/>
                </a:lnTo>
                <a:lnTo>
                  <a:pt x="1211" y="36455"/>
                </a:lnTo>
                <a:lnTo>
                  <a:pt x="1118" y="36455"/>
                </a:lnTo>
                <a:lnTo>
                  <a:pt x="1024" y="36492"/>
                </a:lnTo>
                <a:lnTo>
                  <a:pt x="838" y="36585"/>
                </a:lnTo>
                <a:lnTo>
                  <a:pt x="745" y="36623"/>
                </a:lnTo>
                <a:lnTo>
                  <a:pt x="652" y="36697"/>
                </a:lnTo>
                <a:lnTo>
                  <a:pt x="578" y="36771"/>
                </a:lnTo>
                <a:lnTo>
                  <a:pt x="522" y="36846"/>
                </a:lnTo>
                <a:lnTo>
                  <a:pt x="485" y="36939"/>
                </a:lnTo>
                <a:lnTo>
                  <a:pt x="485" y="37051"/>
                </a:lnTo>
                <a:lnTo>
                  <a:pt x="522" y="37162"/>
                </a:lnTo>
                <a:lnTo>
                  <a:pt x="559" y="37218"/>
                </a:lnTo>
                <a:lnTo>
                  <a:pt x="615" y="37237"/>
                </a:lnTo>
                <a:lnTo>
                  <a:pt x="689" y="37218"/>
                </a:lnTo>
                <a:lnTo>
                  <a:pt x="764" y="37200"/>
                </a:lnTo>
                <a:lnTo>
                  <a:pt x="838" y="37144"/>
                </a:lnTo>
                <a:lnTo>
                  <a:pt x="1024" y="37032"/>
                </a:lnTo>
                <a:lnTo>
                  <a:pt x="1266" y="36865"/>
                </a:lnTo>
                <a:lnTo>
                  <a:pt x="1360" y="36827"/>
                </a:lnTo>
                <a:lnTo>
                  <a:pt x="1453" y="36809"/>
                </a:lnTo>
                <a:lnTo>
                  <a:pt x="1527" y="36827"/>
                </a:lnTo>
                <a:lnTo>
                  <a:pt x="1602" y="36883"/>
                </a:lnTo>
                <a:lnTo>
                  <a:pt x="1676" y="36995"/>
                </a:lnTo>
                <a:lnTo>
                  <a:pt x="1751" y="37162"/>
                </a:lnTo>
                <a:lnTo>
                  <a:pt x="1769" y="37274"/>
                </a:lnTo>
                <a:lnTo>
                  <a:pt x="1788" y="37386"/>
                </a:lnTo>
                <a:lnTo>
                  <a:pt x="1788" y="37516"/>
                </a:lnTo>
                <a:lnTo>
                  <a:pt x="1769" y="37628"/>
                </a:lnTo>
                <a:lnTo>
                  <a:pt x="1732" y="37758"/>
                </a:lnTo>
                <a:lnTo>
                  <a:pt x="1695" y="37870"/>
                </a:lnTo>
                <a:lnTo>
                  <a:pt x="1639" y="37963"/>
                </a:lnTo>
                <a:lnTo>
                  <a:pt x="1583" y="38056"/>
                </a:lnTo>
                <a:lnTo>
                  <a:pt x="1509" y="38112"/>
                </a:lnTo>
                <a:lnTo>
                  <a:pt x="1434" y="38149"/>
                </a:lnTo>
                <a:lnTo>
                  <a:pt x="1248" y="38205"/>
                </a:lnTo>
                <a:lnTo>
                  <a:pt x="1173" y="38242"/>
                </a:lnTo>
                <a:lnTo>
                  <a:pt x="1080" y="38280"/>
                </a:lnTo>
                <a:lnTo>
                  <a:pt x="1006" y="38335"/>
                </a:lnTo>
                <a:lnTo>
                  <a:pt x="931" y="38428"/>
                </a:lnTo>
                <a:lnTo>
                  <a:pt x="876" y="38540"/>
                </a:lnTo>
                <a:lnTo>
                  <a:pt x="857" y="38615"/>
                </a:lnTo>
                <a:lnTo>
                  <a:pt x="838" y="38689"/>
                </a:lnTo>
                <a:lnTo>
                  <a:pt x="857" y="38745"/>
                </a:lnTo>
                <a:lnTo>
                  <a:pt x="876" y="38782"/>
                </a:lnTo>
                <a:lnTo>
                  <a:pt x="931" y="38801"/>
                </a:lnTo>
                <a:lnTo>
                  <a:pt x="1006" y="38801"/>
                </a:lnTo>
                <a:lnTo>
                  <a:pt x="1099" y="38782"/>
                </a:lnTo>
                <a:lnTo>
                  <a:pt x="1173" y="38764"/>
                </a:lnTo>
                <a:lnTo>
                  <a:pt x="1229" y="38745"/>
                </a:lnTo>
                <a:lnTo>
                  <a:pt x="1341" y="38652"/>
                </a:lnTo>
                <a:lnTo>
                  <a:pt x="1527" y="38466"/>
                </a:lnTo>
                <a:lnTo>
                  <a:pt x="1620" y="38410"/>
                </a:lnTo>
                <a:lnTo>
                  <a:pt x="1657" y="38410"/>
                </a:lnTo>
                <a:lnTo>
                  <a:pt x="1695" y="38428"/>
                </a:lnTo>
                <a:lnTo>
                  <a:pt x="1751" y="38447"/>
                </a:lnTo>
                <a:lnTo>
                  <a:pt x="1788" y="38503"/>
                </a:lnTo>
                <a:lnTo>
                  <a:pt x="1844" y="38596"/>
                </a:lnTo>
                <a:lnTo>
                  <a:pt x="1900" y="38689"/>
                </a:lnTo>
                <a:lnTo>
                  <a:pt x="1937" y="38838"/>
                </a:lnTo>
                <a:lnTo>
                  <a:pt x="1937" y="38987"/>
                </a:lnTo>
                <a:lnTo>
                  <a:pt x="1937" y="39155"/>
                </a:lnTo>
                <a:lnTo>
                  <a:pt x="1881" y="39322"/>
                </a:lnTo>
                <a:lnTo>
                  <a:pt x="1825" y="39490"/>
                </a:lnTo>
                <a:lnTo>
                  <a:pt x="1732" y="39639"/>
                </a:lnTo>
                <a:lnTo>
                  <a:pt x="1639" y="39769"/>
                </a:lnTo>
                <a:lnTo>
                  <a:pt x="1527" y="39862"/>
                </a:lnTo>
                <a:lnTo>
                  <a:pt x="1471" y="39881"/>
                </a:lnTo>
                <a:lnTo>
                  <a:pt x="1378" y="39899"/>
                </a:lnTo>
                <a:lnTo>
                  <a:pt x="1173" y="39918"/>
                </a:lnTo>
                <a:lnTo>
                  <a:pt x="1080" y="39937"/>
                </a:lnTo>
                <a:lnTo>
                  <a:pt x="987" y="39974"/>
                </a:lnTo>
                <a:lnTo>
                  <a:pt x="913" y="40030"/>
                </a:lnTo>
                <a:lnTo>
                  <a:pt x="894" y="40067"/>
                </a:lnTo>
                <a:lnTo>
                  <a:pt x="876" y="40104"/>
                </a:lnTo>
                <a:lnTo>
                  <a:pt x="876" y="40179"/>
                </a:lnTo>
                <a:lnTo>
                  <a:pt x="876" y="40234"/>
                </a:lnTo>
                <a:lnTo>
                  <a:pt x="894" y="40272"/>
                </a:lnTo>
                <a:lnTo>
                  <a:pt x="931" y="40290"/>
                </a:lnTo>
                <a:lnTo>
                  <a:pt x="969" y="40309"/>
                </a:lnTo>
                <a:lnTo>
                  <a:pt x="1024" y="40309"/>
                </a:lnTo>
                <a:lnTo>
                  <a:pt x="1136" y="40290"/>
                </a:lnTo>
                <a:lnTo>
                  <a:pt x="1360" y="40197"/>
                </a:lnTo>
                <a:lnTo>
                  <a:pt x="1490" y="40160"/>
                </a:lnTo>
                <a:lnTo>
                  <a:pt x="1583" y="40197"/>
                </a:lnTo>
                <a:lnTo>
                  <a:pt x="1657" y="40272"/>
                </a:lnTo>
                <a:lnTo>
                  <a:pt x="1713" y="40365"/>
                </a:lnTo>
                <a:lnTo>
                  <a:pt x="1769" y="40476"/>
                </a:lnTo>
                <a:lnTo>
                  <a:pt x="1788" y="40588"/>
                </a:lnTo>
                <a:lnTo>
                  <a:pt x="1788" y="40700"/>
                </a:lnTo>
                <a:lnTo>
                  <a:pt x="1788" y="40812"/>
                </a:lnTo>
                <a:lnTo>
                  <a:pt x="1769" y="40905"/>
                </a:lnTo>
                <a:lnTo>
                  <a:pt x="1751" y="41016"/>
                </a:lnTo>
                <a:lnTo>
                  <a:pt x="1695" y="41128"/>
                </a:lnTo>
                <a:lnTo>
                  <a:pt x="1639" y="41240"/>
                </a:lnTo>
                <a:lnTo>
                  <a:pt x="1564" y="41333"/>
                </a:lnTo>
                <a:lnTo>
                  <a:pt x="1490" y="41407"/>
                </a:lnTo>
                <a:lnTo>
                  <a:pt x="1415" y="41482"/>
                </a:lnTo>
                <a:lnTo>
                  <a:pt x="1322" y="41538"/>
                </a:lnTo>
                <a:lnTo>
                  <a:pt x="1248" y="41594"/>
                </a:lnTo>
                <a:lnTo>
                  <a:pt x="1155" y="41594"/>
                </a:lnTo>
                <a:lnTo>
                  <a:pt x="1062" y="41612"/>
                </a:lnTo>
                <a:lnTo>
                  <a:pt x="745" y="41612"/>
                </a:lnTo>
                <a:lnTo>
                  <a:pt x="652" y="41649"/>
                </a:lnTo>
                <a:lnTo>
                  <a:pt x="596" y="41724"/>
                </a:lnTo>
                <a:lnTo>
                  <a:pt x="559" y="41780"/>
                </a:lnTo>
                <a:lnTo>
                  <a:pt x="540" y="41836"/>
                </a:lnTo>
                <a:lnTo>
                  <a:pt x="540" y="41929"/>
                </a:lnTo>
                <a:lnTo>
                  <a:pt x="540" y="42003"/>
                </a:lnTo>
                <a:lnTo>
                  <a:pt x="559" y="42059"/>
                </a:lnTo>
                <a:lnTo>
                  <a:pt x="596" y="42096"/>
                </a:lnTo>
                <a:lnTo>
                  <a:pt x="633" y="42115"/>
                </a:lnTo>
                <a:lnTo>
                  <a:pt x="689" y="42115"/>
                </a:lnTo>
                <a:lnTo>
                  <a:pt x="801" y="42096"/>
                </a:lnTo>
                <a:lnTo>
                  <a:pt x="931" y="42040"/>
                </a:lnTo>
                <a:lnTo>
                  <a:pt x="1062" y="41985"/>
                </a:lnTo>
                <a:lnTo>
                  <a:pt x="1211" y="41910"/>
                </a:lnTo>
                <a:lnTo>
                  <a:pt x="1322" y="41910"/>
                </a:lnTo>
                <a:lnTo>
                  <a:pt x="1415" y="41929"/>
                </a:lnTo>
                <a:lnTo>
                  <a:pt x="1490" y="41985"/>
                </a:lnTo>
                <a:lnTo>
                  <a:pt x="1546" y="42059"/>
                </a:lnTo>
                <a:lnTo>
                  <a:pt x="1602" y="42133"/>
                </a:lnTo>
                <a:lnTo>
                  <a:pt x="1620" y="42245"/>
                </a:lnTo>
                <a:lnTo>
                  <a:pt x="1620" y="42376"/>
                </a:lnTo>
                <a:lnTo>
                  <a:pt x="1602" y="42524"/>
                </a:lnTo>
                <a:lnTo>
                  <a:pt x="1564" y="42655"/>
                </a:lnTo>
                <a:lnTo>
                  <a:pt x="1509" y="42766"/>
                </a:lnTo>
                <a:lnTo>
                  <a:pt x="1415" y="42860"/>
                </a:lnTo>
                <a:lnTo>
                  <a:pt x="1322" y="42934"/>
                </a:lnTo>
                <a:lnTo>
                  <a:pt x="1229" y="42990"/>
                </a:lnTo>
                <a:lnTo>
                  <a:pt x="1118" y="43046"/>
                </a:lnTo>
                <a:lnTo>
                  <a:pt x="876" y="43120"/>
                </a:lnTo>
                <a:lnTo>
                  <a:pt x="708" y="43176"/>
                </a:lnTo>
                <a:lnTo>
                  <a:pt x="447" y="43269"/>
                </a:lnTo>
                <a:lnTo>
                  <a:pt x="317" y="43325"/>
                </a:lnTo>
                <a:lnTo>
                  <a:pt x="224" y="43399"/>
                </a:lnTo>
                <a:lnTo>
                  <a:pt x="205" y="43455"/>
                </a:lnTo>
                <a:lnTo>
                  <a:pt x="187" y="43493"/>
                </a:lnTo>
                <a:lnTo>
                  <a:pt x="205" y="43530"/>
                </a:lnTo>
                <a:lnTo>
                  <a:pt x="224" y="43586"/>
                </a:lnTo>
                <a:lnTo>
                  <a:pt x="298" y="43642"/>
                </a:lnTo>
                <a:lnTo>
                  <a:pt x="373" y="43660"/>
                </a:lnTo>
                <a:lnTo>
                  <a:pt x="447" y="43660"/>
                </a:lnTo>
                <a:lnTo>
                  <a:pt x="540" y="43642"/>
                </a:lnTo>
                <a:lnTo>
                  <a:pt x="727" y="43548"/>
                </a:lnTo>
                <a:lnTo>
                  <a:pt x="931" y="43455"/>
                </a:lnTo>
                <a:lnTo>
                  <a:pt x="1024" y="43418"/>
                </a:lnTo>
                <a:lnTo>
                  <a:pt x="1118" y="43381"/>
                </a:lnTo>
                <a:lnTo>
                  <a:pt x="1211" y="43381"/>
                </a:lnTo>
                <a:lnTo>
                  <a:pt x="1304" y="43418"/>
                </a:lnTo>
                <a:lnTo>
                  <a:pt x="1378" y="43474"/>
                </a:lnTo>
                <a:lnTo>
                  <a:pt x="1453" y="43567"/>
                </a:lnTo>
                <a:lnTo>
                  <a:pt x="1509" y="43697"/>
                </a:lnTo>
                <a:lnTo>
                  <a:pt x="1546" y="43902"/>
                </a:lnTo>
                <a:lnTo>
                  <a:pt x="1564" y="44033"/>
                </a:lnTo>
                <a:lnTo>
                  <a:pt x="1546" y="44144"/>
                </a:lnTo>
                <a:lnTo>
                  <a:pt x="1527" y="44275"/>
                </a:lnTo>
                <a:lnTo>
                  <a:pt x="1490" y="44386"/>
                </a:lnTo>
                <a:lnTo>
                  <a:pt x="1415" y="44498"/>
                </a:lnTo>
                <a:lnTo>
                  <a:pt x="1341" y="44572"/>
                </a:lnTo>
                <a:lnTo>
                  <a:pt x="1266" y="44647"/>
                </a:lnTo>
                <a:lnTo>
                  <a:pt x="1155" y="44703"/>
                </a:lnTo>
                <a:lnTo>
                  <a:pt x="1062" y="44740"/>
                </a:lnTo>
                <a:lnTo>
                  <a:pt x="969" y="44740"/>
                </a:lnTo>
                <a:lnTo>
                  <a:pt x="782" y="44759"/>
                </a:lnTo>
                <a:lnTo>
                  <a:pt x="689" y="44759"/>
                </a:lnTo>
                <a:lnTo>
                  <a:pt x="596" y="44796"/>
                </a:lnTo>
                <a:lnTo>
                  <a:pt x="522" y="44870"/>
                </a:lnTo>
                <a:lnTo>
                  <a:pt x="447" y="44963"/>
                </a:lnTo>
                <a:lnTo>
                  <a:pt x="391" y="45094"/>
                </a:lnTo>
                <a:lnTo>
                  <a:pt x="391" y="45187"/>
                </a:lnTo>
                <a:lnTo>
                  <a:pt x="391" y="45205"/>
                </a:lnTo>
                <a:lnTo>
                  <a:pt x="410" y="45243"/>
                </a:lnTo>
                <a:lnTo>
                  <a:pt x="485" y="45261"/>
                </a:lnTo>
                <a:lnTo>
                  <a:pt x="559" y="45261"/>
                </a:lnTo>
                <a:lnTo>
                  <a:pt x="671" y="45243"/>
                </a:lnTo>
                <a:lnTo>
                  <a:pt x="894" y="45150"/>
                </a:lnTo>
                <a:lnTo>
                  <a:pt x="1118" y="45057"/>
                </a:lnTo>
                <a:lnTo>
                  <a:pt x="1211" y="45019"/>
                </a:lnTo>
                <a:lnTo>
                  <a:pt x="1304" y="45001"/>
                </a:lnTo>
                <a:lnTo>
                  <a:pt x="1378" y="45019"/>
                </a:lnTo>
                <a:lnTo>
                  <a:pt x="1453" y="45057"/>
                </a:lnTo>
                <a:lnTo>
                  <a:pt x="1527" y="45150"/>
                </a:lnTo>
                <a:lnTo>
                  <a:pt x="1602" y="45299"/>
                </a:lnTo>
                <a:lnTo>
                  <a:pt x="1620" y="45410"/>
                </a:lnTo>
                <a:lnTo>
                  <a:pt x="1620" y="45522"/>
                </a:lnTo>
                <a:lnTo>
                  <a:pt x="1620" y="45634"/>
                </a:lnTo>
                <a:lnTo>
                  <a:pt x="1583" y="45764"/>
                </a:lnTo>
                <a:lnTo>
                  <a:pt x="1527" y="45876"/>
                </a:lnTo>
                <a:lnTo>
                  <a:pt x="1471" y="45969"/>
                </a:lnTo>
                <a:lnTo>
                  <a:pt x="1397" y="46062"/>
                </a:lnTo>
                <a:lnTo>
                  <a:pt x="1322" y="46136"/>
                </a:lnTo>
                <a:lnTo>
                  <a:pt x="1229" y="46229"/>
                </a:lnTo>
                <a:lnTo>
                  <a:pt x="1155" y="46267"/>
                </a:lnTo>
                <a:lnTo>
                  <a:pt x="969" y="46323"/>
                </a:lnTo>
                <a:lnTo>
                  <a:pt x="596" y="46323"/>
                </a:lnTo>
                <a:lnTo>
                  <a:pt x="522" y="46341"/>
                </a:lnTo>
                <a:lnTo>
                  <a:pt x="466" y="46378"/>
                </a:lnTo>
                <a:lnTo>
                  <a:pt x="429" y="46453"/>
                </a:lnTo>
                <a:lnTo>
                  <a:pt x="410" y="46546"/>
                </a:lnTo>
                <a:lnTo>
                  <a:pt x="429" y="46602"/>
                </a:lnTo>
                <a:lnTo>
                  <a:pt x="485" y="46639"/>
                </a:lnTo>
                <a:lnTo>
                  <a:pt x="559" y="46658"/>
                </a:lnTo>
                <a:lnTo>
                  <a:pt x="1155" y="46658"/>
                </a:lnTo>
                <a:lnTo>
                  <a:pt x="1192" y="46695"/>
                </a:lnTo>
                <a:lnTo>
                  <a:pt x="1285" y="46825"/>
                </a:lnTo>
                <a:lnTo>
                  <a:pt x="1322" y="46918"/>
                </a:lnTo>
                <a:lnTo>
                  <a:pt x="1341" y="47011"/>
                </a:lnTo>
                <a:lnTo>
                  <a:pt x="1341" y="47104"/>
                </a:lnTo>
                <a:lnTo>
                  <a:pt x="1304" y="47198"/>
                </a:lnTo>
                <a:lnTo>
                  <a:pt x="1266" y="47347"/>
                </a:lnTo>
                <a:lnTo>
                  <a:pt x="1192" y="47458"/>
                </a:lnTo>
                <a:lnTo>
                  <a:pt x="1118" y="47514"/>
                </a:lnTo>
                <a:lnTo>
                  <a:pt x="1024" y="47533"/>
                </a:lnTo>
                <a:lnTo>
                  <a:pt x="820" y="47589"/>
                </a:lnTo>
                <a:lnTo>
                  <a:pt x="708" y="47626"/>
                </a:lnTo>
                <a:lnTo>
                  <a:pt x="596" y="47682"/>
                </a:lnTo>
                <a:lnTo>
                  <a:pt x="466" y="47831"/>
                </a:lnTo>
                <a:lnTo>
                  <a:pt x="429" y="47868"/>
                </a:lnTo>
                <a:lnTo>
                  <a:pt x="410" y="47905"/>
                </a:lnTo>
                <a:lnTo>
                  <a:pt x="410" y="47942"/>
                </a:lnTo>
                <a:lnTo>
                  <a:pt x="447" y="47942"/>
                </a:lnTo>
                <a:lnTo>
                  <a:pt x="522" y="47961"/>
                </a:lnTo>
                <a:lnTo>
                  <a:pt x="764" y="47905"/>
                </a:lnTo>
                <a:lnTo>
                  <a:pt x="950" y="47868"/>
                </a:lnTo>
                <a:lnTo>
                  <a:pt x="1099" y="47868"/>
                </a:lnTo>
                <a:lnTo>
                  <a:pt x="1211" y="47886"/>
                </a:lnTo>
                <a:lnTo>
                  <a:pt x="1322" y="47942"/>
                </a:lnTo>
                <a:lnTo>
                  <a:pt x="1415" y="48017"/>
                </a:lnTo>
                <a:lnTo>
                  <a:pt x="1490" y="48128"/>
                </a:lnTo>
                <a:lnTo>
                  <a:pt x="1546" y="48240"/>
                </a:lnTo>
                <a:lnTo>
                  <a:pt x="1564" y="48371"/>
                </a:lnTo>
                <a:lnTo>
                  <a:pt x="1564" y="48519"/>
                </a:lnTo>
                <a:lnTo>
                  <a:pt x="1546" y="48668"/>
                </a:lnTo>
                <a:lnTo>
                  <a:pt x="1509" y="48817"/>
                </a:lnTo>
                <a:lnTo>
                  <a:pt x="1434" y="48966"/>
                </a:lnTo>
                <a:lnTo>
                  <a:pt x="1360" y="49078"/>
                </a:lnTo>
                <a:lnTo>
                  <a:pt x="1304" y="49115"/>
                </a:lnTo>
                <a:lnTo>
                  <a:pt x="1248" y="49152"/>
                </a:lnTo>
                <a:lnTo>
                  <a:pt x="1043" y="49152"/>
                </a:lnTo>
                <a:lnTo>
                  <a:pt x="987" y="49171"/>
                </a:lnTo>
                <a:lnTo>
                  <a:pt x="931" y="49190"/>
                </a:lnTo>
                <a:lnTo>
                  <a:pt x="801" y="49283"/>
                </a:lnTo>
                <a:lnTo>
                  <a:pt x="689" y="49357"/>
                </a:lnTo>
                <a:lnTo>
                  <a:pt x="633" y="49432"/>
                </a:lnTo>
                <a:lnTo>
                  <a:pt x="578" y="49506"/>
                </a:lnTo>
                <a:lnTo>
                  <a:pt x="559" y="49581"/>
                </a:lnTo>
                <a:lnTo>
                  <a:pt x="559" y="49637"/>
                </a:lnTo>
                <a:lnTo>
                  <a:pt x="578" y="49692"/>
                </a:lnTo>
                <a:lnTo>
                  <a:pt x="615" y="49730"/>
                </a:lnTo>
                <a:lnTo>
                  <a:pt x="671" y="49748"/>
                </a:lnTo>
                <a:lnTo>
                  <a:pt x="745" y="49767"/>
                </a:lnTo>
                <a:lnTo>
                  <a:pt x="820" y="49767"/>
                </a:lnTo>
                <a:lnTo>
                  <a:pt x="913" y="49730"/>
                </a:lnTo>
                <a:lnTo>
                  <a:pt x="1006" y="49692"/>
                </a:lnTo>
                <a:lnTo>
                  <a:pt x="1118" y="49637"/>
                </a:lnTo>
                <a:lnTo>
                  <a:pt x="1229" y="49543"/>
                </a:lnTo>
                <a:lnTo>
                  <a:pt x="1341" y="49432"/>
                </a:lnTo>
                <a:lnTo>
                  <a:pt x="1434" y="49506"/>
                </a:lnTo>
                <a:lnTo>
                  <a:pt x="1509" y="49581"/>
                </a:lnTo>
                <a:lnTo>
                  <a:pt x="1546" y="49637"/>
                </a:lnTo>
                <a:lnTo>
                  <a:pt x="1583" y="49711"/>
                </a:lnTo>
                <a:lnTo>
                  <a:pt x="1602" y="49767"/>
                </a:lnTo>
                <a:lnTo>
                  <a:pt x="1620" y="49841"/>
                </a:lnTo>
                <a:lnTo>
                  <a:pt x="1602" y="49897"/>
                </a:lnTo>
                <a:lnTo>
                  <a:pt x="1583" y="49972"/>
                </a:lnTo>
                <a:lnTo>
                  <a:pt x="1509" y="50083"/>
                </a:lnTo>
                <a:lnTo>
                  <a:pt x="1397" y="50195"/>
                </a:lnTo>
                <a:lnTo>
                  <a:pt x="1266" y="50307"/>
                </a:lnTo>
                <a:lnTo>
                  <a:pt x="1099" y="50419"/>
                </a:lnTo>
                <a:lnTo>
                  <a:pt x="782" y="50623"/>
                </a:lnTo>
                <a:lnTo>
                  <a:pt x="633" y="50716"/>
                </a:lnTo>
                <a:lnTo>
                  <a:pt x="485" y="50828"/>
                </a:lnTo>
                <a:lnTo>
                  <a:pt x="391" y="50921"/>
                </a:lnTo>
                <a:lnTo>
                  <a:pt x="317" y="51014"/>
                </a:lnTo>
                <a:lnTo>
                  <a:pt x="298" y="51070"/>
                </a:lnTo>
                <a:lnTo>
                  <a:pt x="280" y="51126"/>
                </a:lnTo>
                <a:lnTo>
                  <a:pt x="298" y="51182"/>
                </a:lnTo>
                <a:lnTo>
                  <a:pt x="317" y="51219"/>
                </a:lnTo>
                <a:lnTo>
                  <a:pt x="354" y="51275"/>
                </a:lnTo>
                <a:lnTo>
                  <a:pt x="410" y="51312"/>
                </a:lnTo>
                <a:lnTo>
                  <a:pt x="466" y="51331"/>
                </a:lnTo>
                <a:lnTo>
                  <a:pt x="522" y="51331"/>
                </a:lnTo>
                <a:lnTo>
                  <a:pt x="652" y="51294"/>
                </a:lnTo>
                <a:lnTo>
                  <a:pt x="801" y="51219"/>
                </a:lnTo>
                <a:lnTo>
                  <a:pt x="950" y="51126"/>
                </a:lnTo>
                <a:lnTo>
                  <a:pt x="1062" y="51014"/>
                </a:lnTo>
                <a:lnTo>
                  <a:pt x="1248" y="50865"/>
                </a:lnTo>
                <a:lnTo>
                  <a:pt x="1397" y="50698"/>
                </a:lnTo>
                <a:lnTo>
                  <a:pt x="1546" y="50567"/>
                </a:lnTo>
                <a:lnTo>
                  <a:pt x="1695" y="50474"/>
                </a:lnTo>
                <a:lnTo>
                  <a:pt x="1862" y="50381"/>
                </a:lnTo>
                <a:lnTo>
                  <a:pt x="2030" y="50325"/>
                </a:lnTo>
                <a:lnTo>
                  <a:pt x="2216" y="50288"/>
                </a:lnTo>
                <a:lnTo>
                  <a:pt x="2421" y="50270"/>
                </a:lnTo>
                <a:lnTo>
                  <a:pt x="2663" y="50288"/>
                </a:lnTo>
                <a:lnTo>
                  <a:pt x="2495" y="50419"/>
                </a:lnTo>
                <a:lnTo>
                  <a:pt x="2384" y="50512"/>
                </a:lnTo>
                <a:lnTo>
                  <a:pt x="2290" y="50605"/>
                </a:lnTo>
                <a:lnTo>
                  <a:pt x="2216" y="50716"/>
                </a:lnTo>
                <a:lnTo>
                  <a:pt x="2160" y="50828"/>
                </a:lnTo>
                <a:lnTo>
                  <a:pt x="2142" y="50884"/>
                </a:lnTo>
                <a:lnTo>
                  <a:pt x="2160" y="50921"/>
                </a:lnTo>
                <a:lnTo>
                  <a:pt x="2160" y="50977"/>
                </a:lnTo>
                <a:lnTo>
                  <a:pt x="2197" y="51014"/>
                </a:lnTo>
                <a:lnTo>
                  <a:pt x="2253" y="51052"/>
                </a:lnTo>
                <a:lnTo>
                  <a:pt x="2290" y="51052"/>
                </a:lnTo>
                <a:lnTo>
                  <a:pt x="2346" y="51070"/>
                </a:lnTo>
                <a:lnTo>
                  <a:pt x="2402" y="51052"/>
                </a:lnTo>
                <a:lnTo>
                  <a:pt x="2533" y="50996"/>
                </a:lnTo>
                <a:lnTo>
                  <a:pt x="2663" y="50921"/>
                </a:lnTo>
                <a:lnTo>
                  <a:pt x="2793" y="50828"/>
                </a:lnTo>
                <a:lnTo>
                  <a:pt x="2905" y="50735"/>
                </a:lnTo>
                <a:lnTo>
                  <a:pt x="3035" y="50586"/>
                </a:lnTo>
                <a:lnTo>
                  <a:pt x="3203" y="50419"/>
                </a:lnTo>
                <a:lnTo>
                  <a:pt x="3333" y="50288"/>
                </a:lnTo>
                <a:lnTo>
                  <a:pt x="3408" y="50232"/>
                </a:lnTo>
                <a:lnTo>
                  <a:pt x="3501" y="50195"/>
                </a:lnTo>
                <a:lnTo>
                  <a:pt x="3743" y="50121"/>
                </a:lnTo>
                <a:lnTo>
                  <a:pt x="3985" y="50083"/>
                </a:lnTo>
                <a:lnTo>
                  <a:pt x="4096" y="50065"/>
                </a:lnTo>
                <a:lnTo>
                  <a:pt x="4227" y="50065"/>
                </a:lnTo>
                <a:lnTo>
                  <a:pt x="4338" y="50083"/>
                </a:lnTo>
                <a:lnTo>
                  <a:pt x="4450" y="50121"/>
                </a:lnTo>
                <a:lnTo>
                  <a:pt x="4562" y="50176"/>
                </a:lnTo>
                <a:lnTo>
                  <a:pt x="4655" y="50251"/>
                </a:lnTo>
                <a:lnTo>
                  <a:pt x="4506" y="50344"/>
                </a:lnTo>
                <a:lnTo>
                  <a:pt x="4320" y="50493"/>
                </a:lnTo>
                <a:lnTo>
                  <a:pt x="4227" y="50586"/>
                </a:lnTo>
                <a:lnTo>
                  <a:pt x="4171" y="50679"/>
                </a:lnTo>
                <a:lnTo>
                  <a:pt x="4134" y="50754"/>
                </a:lnTo>
                <a:lnTo>
                  <a:pt x="4134" y="50809"/>
                </a:lnTo>
                <a:lnTo>
                  <a:pt x="4134" y="50847"/>
                </a:lnTo>
                <a:lnTo>
                  <a:pt x="4171" y="50903"/>
                </a:lnTo>
                <a:lnTo>
                  <a:pt x="4190" y="50940"/>
                </a:lnTo>
                <a:lnTo>
                  <a:pt x="4283" y="51014"/>
                </a:lnTo>
                <a:lnTo>
                  <a:pt x="4394" y="51033"/>
                </a:lnTo>
                <a:lnTo>
                  <a:pt x="4525" y="51033"/>
                </a:lnTo>
                <a:lnTo>
                  <a:pt x="4636" y="51014"/>
                </a:lnTo>
                <a:lnTo>
                  <a:pt x="4767" y="50977"/>
                </a:lnTo>
                <a:lnTo>
                  <a:pt x="4860" y="50921"/>
                </a:lnTo>
                <a:lnTo>
                  <a:pt x="4934" y="50847"/>
                </a:lnTo>
                <a:lnTo>
                  <a:pt x="4971" y="50772"/>
                </a:lnTo>
                <a:lnTo>
                  <a:pt x="5009" y="50679"/>
                </a:lnTo>
                <a:lnTo>
                  <a:pt x="5009" y="50586"/>
                </a:lnTo>
                <a:lnTo>
                  <a:pt x="5046" y="50512"/>
                </a:lnTo>
                <a:lnTo>
                  <a:pt x="5009" y="50437"/>
                </a:lnTo>
                <a:lnTo>
                  <a:pt x="5009" y="50363"/>
                </a:lnTo>
                <a:lnTo>
                  <a:pt x="5046" y="50325"/>
                </a:lnTo>
                <a:lnTo>
                  <a:pt x="5120" y="50307"/>
                </a:lnTo>
                <a:lnTo>
                  <a:pt x="5214" y="50251"/>
                </a:lnTo>
                <a:lnTo>
                  <a:pt x="5325" y="50232"/>
                </a:lnTo>
                <a:lnTo>
                  <a:pt x="5437" y="50176"/>
                </a:lnTo>
                <a:lnTo>
                  <a:pt x="5586" y="50139"/>
                </a:lnTo>
                <a:lnTo>
                  <a:pt x="5772" y="50121"/>
                </a:lnTo>
                <a:lnTo>
                  <a:pt x="6126" y="50121"/>
                </a:lnTo>
                <a:lnTo>
                  <a:pt x="6293" y="50158"/>
                </a:lnTo>
                <a:lnTo>
                  <a:pt x="6349" y="50195"/>
                </a:lnTo>
                <a:lnTo>
                  <a:pt x="6405" y="50232"/>
                </a:lnTo>
                <a:lnTo>
                  <a:pt x="6461" y="50270"/>
                </a:lnTo>
                <a:lnTo>
                  <a:pt x="6498" y="50325"/>
                </a:lnTo>
                <a:lnTo>
                  <a:pt x="6256" y="50474"/>
                </a:lnTo>
                <a:lnTo>
                  <a:pt x="5884" y="50716"/>
                </a:lnTo>
                <a:lnTo>
                  <a:pt x="5716" y="50847"/>
                </a:lnTo>
                <a:lnTo>
                  <a:pt x="5567" y="50996"/>
                </a:lnTo>
                <a:lnTo>
                  <a:pt x="5530" y="51052"/>
                </a:lnTo>
                <a:lnTo>
                  <a:pt x="5493" y="51107"/>
                </a:lnTo>
                <a:lnTo>
                  <a:pt x="5474" y="51163"/>
                </a:lnTo>
                <a:lnTo>
                  <a:pt x="5493" y="51200"/>
                </a:lnTo>
                <a:lnTo>
                  <a:pt x="5530" y="51256"/>
                </a:lnTo>
                <a:lnTo>
                  <a:pt x="5586" y="51294"/>
                </a:lnTo>
                <a:lnTo>
                  <a:pt x="5660" y="51331"/>
                </a:lnTo>
                <a:lnTo>
                  <a:pt x="5716" y="51331"/>
                </a:lnTo>
                <a:lnTo>
                  <a:pt x="5884" y="51312"/>
                </a:lnTo>
                <a:lnTo>
                  <a:pt x="6051" y="51256"/>
                </a:lnTo>
                <a:lnTo>
                  <a:pt x="6219" y="51163"/>
                </a:lnTo>
                <a:lnTo>
                  <a:pt x="6368" y="51089"/>
                </a:lnTo>
                <a:lnTo>
                  <a:pt x="6498" y="50996"/>
                </a:lnTo>
                <a:lnTo>
                  <a:pt x="6573" y="50921"/>
                </a:lnTo>
                <a:lnTo>
                  <a:pt x="6759" y="50679"/>
                </a:lnTo>
                <a:lnTo>
                  <a:pt x="6889" y="50493"/>
                </a:lnTo>
                <a:lnTo>
                  <a:pt x="6964" y="50419"/>
                </a:lnTo>
                <a:lnTo>
                  <a:pt x="7075" y="50363"/>
                </a:lnTo>
                <a:lnTo>
                  <a:pt x="7206" y="50307"/>
                </a:lnTo>
                <a:lnTo>
                  <a:pt x="7373" y="50251"/>
                </a:lnTo>
                <a:lnTo>
                  <a:pt x="7671" y="50176"/>
                </a:lnTo>
                <a:lnTo>
                  <a:pt x="7839" y="50158"/>
                </a:lnTo>
                <a:lnTo>
                  <a:pt x="8025" y="50139"/>
                </a:lnTo>
                <a:lnTo>
                  <a:pt x="8174" y="50176"/>
                </a:lnTo>
                <a:lnTo>
                  <a:pt x="8341" y="50214"/>
                </a:lnTo>
                <a:lnTo>
                  <a:pt x="8397" y="50251"/>
                </a:lnTo>
                <a:lnTo>
                  <a:pt x="8472" y="50307"/>
                </a:lnTo>
                <a:lnTo>
                  <a:pt x="8528" y="50363"/>
                </a:lnTo>
                <a:lnTo>
                  <a:pt x="8583" y="50437"/>
                </a:lnTo>
                <a:lnTo>
                  <a:pt x="8416" y="50549"/>
                </a:lnTo>
                <a:lnTo>
                  <a:pt x="8230" y="50716"/>
                </a:lnTo>
                <a:lnTo>
                  <a:pt x="8155" y="50791"/>
                </a:lnTo>
                <a:lnTo>
                  <a:pt x="8081" y="50884"/>
                </a:lnTo>
                <a:lnTo>
                  <a:pt x="8062" y="50977"/>
                </a:lnTo>
                <a:lnTo>
                  <a:pt x="8062" y="51014"/>
                </a:lnTo>
                <a:lnTo>
                  <a:pt x="8081" y="51052"/>
                </a:lnTo>
                <a:lnTo>
                  <a:pt x="8137" y="51126"/>
                </a:lnTo>
                <a:lnTo>
                  <a:pt x="8211" y="51145"/>
                </a:lnTo>
                <a:lnTo>
                  <a:pt x="8304" y="51163"/>
                </a:lnTo>
                <a:lnTo>
                  <a:pt x="8416" y="51145"/>
                </a:lnTo>
                <a:lnTo>
                  <a:pt x="8509" y="51126"/>
                </a:lnTo>
                <a:lnTo>
                  <a:pt x="8602" y="51070"/>
                </a:lnTo>
                <a:lnTo>
                  <a:pt x="8676" y="51033"/>
                </a:lnTo>
                <a:lnTo>
                  <a:pt x="8751" y="50977"/>
                </a:lnTo>
                <a:lnTo>
                  <a:pt x="8807" y="50884"/>
                </a:lnTo>
                <a:lnTo>
                  <a:pt x="8863" y="50809"/>
                </a:lnTo>
                <a:lnTo>
                  <a:pt x="8900" y="50661"/>
                </a:lnTo>
                <a:lnTo>
                  <a:pt x="8919" y="50586"/>
                </a:lnTo>
                <a:lnTo>
                  <a:pt x="8956" y="50530"/>
                </a:lnTo>
                <a:lnTo>
                  <a:pt x="9012" y="50456"/>
                </a:lnTo>
                <a:lnTo>
                  <a:pt x="9123" y="50381"/>
                </a:lnTo>
                <a:lnTo>
                  <a:pt x="9254" y="50307"/>
                </a:lnTo>
                <a:lnTo>
                  <a:pt x="9421" y="50251"/>
                </a:lnTo>
                <a:lnTo>
                  <a:pt x="9607" y="50232"/>
                </a:lnTo>
                <a:lnTo>
                  <a:pt x="9794" y="50214"/>
                </a:lnTo>
                <a:lnTo>
                  <a:pt x="9998" y="50214"/>
                </a:lnTo>
                <a:lnTo>
                  <a:pt x="10185" y="50251"/>
                </a:lnTo>
                <a:lnTo>
                  <a:pt x="10352" y="50270"/>
                </a:lnTo>
                <a:lnTo>
                  <a:pt x="10501" y="50307"/>
                </a:lnTo>
                <a:lnTo>
                  <a:pt x="10278" y="50419"/>
                </a:lnTo>
                <a:lnTo>
                  <a:pt x="9943" y="50586"/>
                </a:lnTo>
                <a:lnTo>
                  <a:pt x="9794" y="50679"/>
                </a:lnTo>
                <a:lnTo>
                  <a:pt x="9645" y="50772"/>
                </a:lnTo>
                <a:lnTo>
                  <a:pt x="9552" y="50865"/>
                </a:lnTo>
                <a:lnTo>
                  <a:pt x="9514" y="50903"/>
                </a:lnTo>
                <a:lnTo>
                  <a:pt x="9514" y="50958"/>
                </a:lnTo>
                <a:lnTo>
                  <a:pt x="9514" y="51014"/>
                </a:lnTo>
                <a:lnTo>
                  <a:pt x="9533" y="51070"/>
                </a:lnTo>
                <a:lnTo>
                  <a:pt x="9552" y="51107"/>
                </a:lnTo>
                <a:lnTo>
                  <a:pt x="9589" y="51126"/>
                </a:lnTo>
                <a:lnTo>
                  <a:pt x="9682" y="51163"/>
                </a:lnTo>
                <a:lnTo>
                  <a:pt x="9812" y="51163"/>
                </a:lnTo>
                <a:lnTo>
                  <a:pt x="9943" y="51126"/>
                </a:lnTo>
                <a:lnTo>
                  <a:pt x="10073" y="51089"/>
                </a:lnTo>
                <a:lnTo>
                  <a:pt x="10296" y="50996"/>
                </a:lnTo>
                <a:lnTo>
                  <a:pt x="10427" y="50903"/>
                </a:lnTo>
                <a:lnTo>
                  <a:pt x="10538" y="50809"/>
                </a:lnTo>
                <a:lnTo>
                  <a:pt x="10706" y="50623"/>
                </a:lnTo>
                <a:lnTo>
                  <a:pt x="10780" y="50530"/>
                </a:lnTo>
                <a:lnTo>
                  <a:pt x="10892" y="50437"/>
                </a:lnTo>
                <a:lnTo>
                  <a:pt x="11022" y="50381"/>
                </a:lnTo>
                <a:lnTo>
                  <a:pt x="11190" y="50325"/>
                </a:lnTo>
                <a:lnTo>
                  <a:pt x="11469" y="50270"/>
                </a:lnTo>
                <a:lnTo>
                  <a:pt x="11804" y="50232"/>
                </a:lnTo>
                <a:lnTo>
                  <a:pt x="11972" y="50214"/>
                </a:lnTo>
                <a:lnTo>
                  <a:pt x="12139" y="50232"/>
                </a:lnTo>
                <a:lnTo>
                  <a:pt x="12270" y="50270"/>
                </a:lnTo>
                <a:lnTo>
                  <a:pt x="12400" y="50344"/>
                </a:lnTo>
                <a:lnTo>
                  <a:pt x="12214" y="50493"/>
                </a:lnTo>
                <a:lnTo>
                  <a:pt x="11972" y="50754"/>
                </a:lnTo>
                <a:lnTo>
                  <a:pt x="11860" y="50884"/>
                </a:lnTo>
                <a:lnTo>
                  <a:pt x="11767" y="51014"/>
                </a:lnTo>
                <a:lnTo>
                  <a:pt x="11711" y="51126"/>
                </a:lnTo>
                <a:lnTo>
                  <a:pt x="11711" y="51163"/>
                </a:lnTo>
                <a:lnTo>
                  <a:pt x="11730" y="51200"/>
                </a:lnTo>
                <a:lnTo>
                  <a:pt x="11748" y="51238"/>
                </a:lnTo>
                <a:lnTo>
                  <a:pt x="11786" y="51256"/>
                </a:lnTo>
                <a:lnTo>
                  <a:pt x="11879" y="51275"/>
                </a:lnTo>
                <a:lnTo>
                  <a:pt x="11953" y="51256"/>
                </a:lnTo>
                <a:lnTo>
                  <a:pt x="12065" y="51219"/>
                </a:lnTo>
                <a:lnTo>
                  <a:pt x="12158" y="51182"/>
                </a:lnTo>
                <a:lnTo>
                  <a:pt x="12251" y="51126"/>
                </a:lnTo>
                <a:lnTo>
                  <a:pt x="12381" y="50996"/>
                </a:lnTo>
                <a:lnTo>
                  <a:pt x="12475" y="50903"/>
                </a:lnTo>
                <a:lnTo>
                  <a:pt x="12530" y="50809"/>
                </a:lnTo>
                <a:lnTo>
                  <a:pt x="12605" y="50623"/>
                </a:lnTo>
                <a:lnTo>
                  <a:pt x="12661" y="50530"/>
                </a:lnTo>
                <a:lnTo>
                  <a:pt x="12698" y="50456"/>
                </a:lnTo>
                <a:lnTo>
                  <a:pt x="12772" y="50381"/>
                </a:lnTo>
                <a:lnTo>
                  <a:pt x="12866" y="50288"/>
                </a:lnTo>
                <a:lnTo>
                  <a:pt x="12996" y="50214"/>
                </a:lnTo>
                <a:lnTo>
                  <a:pt x="13126" y="50158"/>
                </a:lnTo>
                <a:lnTo>
                  <a:pt x="13294" y="50121"/>
                </a:lnTo>
                <a:lnTo>
                  <a:pt x="13461" y="50102"/>
                </a:lnTo>
                <a:lnTo>
                  <a:pt x="13629" y="50083"/>
                </a:lnTo>
                <a:lnTo>
                  <a:pt x="13796" y="50083"/>
                </a:lnTo>
                <a:lnTo>
                  <a:pt x="14094" y="50102"/>
                </a:lnTo>
                <a:lnTo>
                  <a:pt x="13890" y="50232"/>
                </a:lnTo>
                <a:lnTo>
                  <a:pt x="13573" y="50437"/>
                </a:lnTo>
                <a:lnTo>
                  <a:pt x="13424" y="50567"/>
                </a:lnTo>
                <a:lnTo>
                  <a:pt x="13312" y="50698"/>
                </a:lnTo>
                <a:lnTo>
                  <a:pt x="13238" y="50809"/>
                </a:lnTo>
                <a:lnTo>
                  <a:pt x="13219" y="50847"/>
                </a:lnTo>
                <a:lnTo>
                  <a:pt x="13238" y="50903"/>
                </a:lnTo>
                <a:lnTo>
                  <a:pt x="13257" y="50921"/>
                </a:lnTo>
                <a:lnTo>
                  <a:pt x="13275" y="50940"/>
                </a:lnTo>
                <a:lnTo>
                  <a:pt x="13350" y="50977"/>
                </a:lnTo>
                <a:lnTo>
                  <a:pt x="13461" y="50977"/>
                </a:lnTo>
                <a:lnTo>
                  <a:pt x="13554" y="50958"/>
                </a:lnTo>
                <a:lnTo>
                  <a:pt x="13778" y="50884"/>
                </a:lnTo>
                <a:lnTo>
                  <a:pt x="13908" y="50809"/>
                </a:lnTo>
                <a:lnTo>
                  <a:pt x="14001" y="50754"/>
                </a:lnTo>
                <a:lnTo>
                  <a:pt x="14076" y="50679"/>
                </a:lnTo>
                <a:lnTo>
                  <a:pt x="14150" y="50586"/>
                </a:lnTo>
                <a:lnTo>
                  <a:pt x="14187" y="50512"/>
                </a:lnTo>
                <a:lnTo>
                  <a:pt x="14281" y="50325"/>
                </a:lnTo>
                <a:lnTo>
                  <a:pt x="14336" y="50251"/>
                </a:lnTo>
                <a:lnTo>
                  <a:pt x="14392" y="50176"/>
                </a:lnTo>
                <a:lnTo>
                  <a:pt x="14485" y="50102"/>
                </a:lnTo>
                <a:lnTo>
                  <a:pt x="14578" y="50046"/>
                </a:lnTo>
                <a:lnTo>
                  <a:pt x="14690" y="50009"/>
                </a:lnTo>
                <a:lnTo>
                  <a:pt x="14820" y="49972"/>
                </a:lnTo>
                <a:lnTo>
                  <a:pt x="15100" y="49916"/>
                </a:lnTo>
                <a:lnTo>
                  <a:pt x="15379" y="49897"/>
                </a:lnTo>
                <a:lnTo>
                  <a:pt x="15677" y="49916"/>
                </a:lnTo>
                <a:lnTo>
                  <a:pt x="15807" y="49953"/>
                </a:lnTo>
                <a:lnTo>
                  <a:pt x="15938" y="49990"/>
                </a:lnTo>
                <a:lnTo>
                  <a:pt x="16049" y="50046"/>
                </a:lnTo>
                <a:lnTo>
                  <a:pt x="16142" y="50102"/>
                </a:lnTo>
                <a:lnTo>
                  <a:pt x="16235" y="50176"/>
                </a:lnTo>
                <a:lnTo>
                  <a:pt x="16310" y="50270"/>
                </a:lnTo>
                <a:lnTo>
                  <a:pt x="16086" y="50381"/>
                </a:lnTo>
                <a:lnTo>
                  <a:pt x="15956" y="50456"/>
                </a:lnTo>
                <a:lnTo>
                  <a:pt x="15844" y="50530"/>
                </a:lnTo>
                <a:lnTo>
                  <a:pt x="15733" y="50623"/>
                </a:lnTo>
                <a:lnTo>
                  <a:pt x="15677" y="50716"/>
                </a:lnTo>
                <a:lnTo>
                  <a:pt x="15658" y="50772"/>
                </a:lnTo>
                <a:lnTo>
                  <a:pt x="15640" y="50828"/>
                </a:lnTo>
                <a:lnTo>
                  <a:pt x="15658" y="50865"/>
                </a:lnTo>
                <a:lnTo>
                  <a:pt x="15677" y="50921"/>
                </a:lnTo>
                <a:lnTo>
                  <a:pt x="15733" y="50996"/>
                </a:lnTo>
                <a:lnTo>
                  <a:pt x="15826" y="51033"/>
                </a:lnTo>
                <a:lnTo>
                  <a:pt x="15919" y="51070"/>
                </a:lnTo>
                <a:lnTo>
                  <a:pt x="16031" y="51070"/>
                </a:lnTo>
                <a:lnTo>
                  <a:pt x="16142" y="51033"/>
                </a:lnTo>
                <a:lnTo>
                  <a:pt x="16235" y="51014"/>
                </a:lnTo>
                <a:lnTo>
                  <a:pt x="16329" y="50958"/>
                </a:lnTo>
                <a:lnTo>
                  <a:pt x="16403" y="50903"/>
                </a:lnTo>
                <a:lnTo>
                  <a:pt x="16496" y="50809"/>
                </a:lnTo>
                <a:lnTo>
                  <a:pt x="16533" y="50716"/>
                </a:lnTo>
                <a:lnTo>
                  <a:pt x="16552" y="50623"/>
                </a:lnTo>
                <a:lnTo>
                  <a:pt x="16571" y="50549"/>
                </a:lnTo>
                <a:lnTo>
                  <a:pt x="16589" y="50456"/>
                </a:lnTo>
                <a:lnTo>
                  <a:pt x="16626" y="50381"/>
                </a:lnTo>
                <a:lnTo>
                  <a:pt x="16701" y="50307"/>
                </a:lnTo>
                <a:lnTo>
                  <a:pt x="16831" y="50232"/>
                </a:lnTo>
                <a:lnTo>
                  <a:pt x="16962" y="50176"/>
                </a:lnTo>
                <a:lnTo>
                  <a:pt x="17110" y="50139"/>
                </a:lnTo>
                <a:lnTo>
                  <a:pt x="17259" y="50102"/>
                </a:lnTo>
                <a:lnTo>
                  <a:pt x="17408" y="50102"/>
                </a:lnTo>
                <a:lnTo>
                  <a:pt x="17557" y="50121"/>
                </a:lnTo>
                <a:lnTo>
                  <a:pt x="17706" y="50176"/>
                </a:lnTo>
                <a:lnTo>
                  <a:pt x="17837" y="50232"/>
                </a:lnTo>
                <a:lnTo>
                  <a:pt x="17967" y="50325"/>
                </a:lnTo>
                <a:lnTo>
                  <a:pt x="17762" y="50474"/>
                </a:lnTo>
                <a:lnTo>
                  <a:pt x="17650" y="50549"/>
                </a:lnTo>
                <a:lnTo>
                  <a:pt x="17557" y="50642"/>
                </a:lnTo>
                <a:lnTo>
                  <a:pt x="17483" y="50735"/>
                </a:lnTo>
                <a:lnTo>
                  <a:pt x="17446" y="50828"/>
                </a:lnTo>
                <a:lnTo>
                  <a:pt x="17427" y="50921"/>
                </a:lnTo>
                <a:lnTo>
                  <a:pt x="17446" y="50977"/>
                </a:lnTo>
                <a:lnTo>
                  <a:pt x="17464" y="51033"/>
                </a:lnTo>
                <a:lnTo>
                  <a:pt x="17501" y="51070"/>
                </a:lnTo>
                <a:lnTo>
                  <a:pt x="17557" y="51107"/>
                </a:lnTo>
                <a:lnTo>
                  <a:pt x="17650" y="51145"/>
                </a:lnTo>
                <a:lnTo>
                  <a:pt x="17762" y="51163"/>
                </a:lnTo>
                <a:lnTo>
                  <a:pt x="17874" y="51145"/>
                </a:lnTo>
                <a:lnTo>
                  <a:pt x="17986" y="51089"/>
                </a:lnTo>
                <a:lnTo>
                  <a:pt x="18097" y="51033"/>
                </a:lnTo>
                <a:lnTo>
                  <a:pt x="18172" y="50958"/>
                </a:lnTo>
                <a:lnTo>
                  <a:pt x="18228" y="50884"/>
                </a:lnTo>
                <a:lnTo>
                  <a:pt x="18283" y="50754"/>
                </a:lnTo>
                <a:lnTo>
                  <a:pt x="18302" y="50642"/>
                </a:lnTo>
                <a:lnTo>
                  <a:pt x="18302" y="50567"/>
                </a:lnTo>
                <a:lnTo>
                  <a:pt x="18283" y="50512"/>
                </a:lnTo>
                <a:lnTo>
                  <a:pt x="18283" y="50437"/>
                </a:lnTo>
                <a:lnTo>
                  <a:pt x="18321" y="50381"/>
                </a:lnTo>
                <a:lnTo>
                  <a:pt x="18395" y="50307"/>
                </a:lnTo>
                <a:lnTo>
                  <a:pt x="18525" y="50232"/>
                </a:lnTo>
                <a:lnTo>
                  <a:pt x="18767" y="50121"/>
                </a:lnTo>
                <a:lnTo>
                  <a:pt x="19047" y="50028"/>
                </a:lnTo>
                <a:lnTo>
                  <a:pt x="19177" y="50009"/>
                </a:lnTo>
                <a:lnTo>
                  <a:pt x="19326" y="49990"/>
                </a:lnTo>
                <a:lnTo>
                  <a:pt x="19475" y="49990"/>
                </a:lnTo>
                <a:lnTo>
                  <a:pt x="19587" y="50009"/>
                </a:lnTo>
                <a:lnTo>
                  <a:pt x="19717" y="50046"/>
                </a:lnTo>
                <a:lnTo>
                  <a:pt x="19810" y="50102"/>
                </a:lnTo>
                <a:lnTo>
                  <a:pt x="19866" y="50158"/>
                </a:lnTo>
                <a:lnTo>
                  <a:pt x="19885" y="50232"/>
                </a:lnTo>
                <a:lnTo>
                  <a:pt x="19866" y="50288"/>
                </a:lnTo>
                <a:lnTo>
                  <a:pt x="19847" y="50363"/>
                </a:lnTo>
                <a:lnTo>
                  <a:pt x="19754" y="50512"/>
                </a:lnTo>
                <a:lnTo>
                  <a:pt x="19661" y="50642"/>
                </a:lnTo>
                <a:lnTo>
                  <a:pt x="19624" y="50698"/>
                </a:lnTo>
                <a:lnTo>
                  <a:pt x="19605" y="50735"/>
                </a:lnTo>
                <a:lnTo>
                  <a:pt x="19605" y="50791"/>
                </a:lnTo>
                <a:lnTo>
                  <a:pt x="19643" y="50809"/>
                </a:lnTo>
                <a:lnTo>
                  <a:pt x="19717" y="50828"/>
                </a:lnTo>
                <a:lnTo>
                  <a:pt x="19829" y="50828"/>
                </a:lnTo>
                <a:lnTo>
                  <a:pt x="19903" y="50809"/>
                </a:lnTo>
                <a:lnTo>
                  <a:pt x="19978" y="50791"/>
                </a:lnTo>
                <a:lnTo>
                  <a:pt x="20034" y="50772"/>
                </a:lnTo>
                <a:lnTo>
                  <a:pt x="20071" y="50735"/>
                </a:lnTo>
                <a:lnTo>
                  <a:pt x="20108" y="50698"/>
                </a:lnTo>
                <a:lnTo>
                  <a:pt x="20127" y="50661"/>
                </a:lnTo>
                <a:lnTo>
                  <a:pt x="20127" y="50567"/>
                </a:lnTo>
                <a:lnTo>
                  <a:pt x="20108" y="50363"/>
                </a:lnTo>
                <a:lnTo>
                  <a:pt x="20108" y="50270"/>
                </a:lnTo>
                <a:lnTo>
                  <a:pt x="20127" y="50232"/>
                </a:lnTo>
                <a:lnTo>
                  <a:pt x="20145" y="50195"/>
                </a:lnTo>
                <a:lnTo>
                  <a:pt x="20220" y="50121"/>
                </a:lnTo>
                <a:lnTo>
                  <a:pt x="20350" y="50065"/>
                </a:lnTo>
                <a:lnTo>
                  <a:pt x="20480" y="50028"/>
                </a:lnTo>
                <a:lnTo>
                  <a:pt x="20760" y="50028"/>
                </a:lnTo>
                <a:lnTo>
                  <a:pt x="20909" y="50065"/>
                </a:lnTo>
                <a:lnTo>
                  <a:pt x="21020" y="50121"/>
                </a:lnTo>
                <a:lnTo>
                  <a:pt x="21113" y="50195"/>
                </a:lnTo>
                <a:lnTo>
                  <a:pt x="20964" y="50325"/>
                </a:lnTo>
                <a:lnTo>
                  <a:pt x="20797" y="50512"/>
                </a:lnTo>
                <a:lnTo>
                  <a:pt x="20722" y="50623"/>
                </a:lnTo>
                <a:lnTo>
                  <a:pt x="20667" y="50735"/>
                </a:lnTo>
                <a:lnTo>
                  <a:pt x="20648" y="50828"/>
                </a:lnTo>
                <a:lnTo>
                  <a:pt x="20648" y="50865"/>
                </a:lnTo>
                <a:lnTo>
                  <a:pt x="20667" y="50903"/>
                </a:lnTo>
                <a:lnTo>
                  <a:pt x="20685" y="50940"/>
                </a:lnTo>
                <a:lnTo>
                  <a:pt x="20722" y="50977"/>
                </a:lnTo>
                <a:lnTo>
                  <a:pt x="20815" y="51014"/>
                </a:lnTo>
                <a:lnTo>
                  <a:pt x="20909" y="51014"/>
                </a:lnTo>
                <a:lnTo>
                  <a:pt x="21002" y="50996"/>
                </a:lnTo>
                <a:lnTo>
                  <a:pt x="21095" y="50940"/>
                </a:lnTo>
                <a:lnTo>
                  <a:pt x="21188" y="50884"/>
                </a:lnTo>
                <a:lnTo>
                  <a:pt x="21262" y="50809"/>
                </a:lnTo>
                <a:lnTo>
                  <a:pt x="21318" y="50754"/>
                </a:lnTo>
                <a:lnTo>
                  <a:pt x="21374" y="50661"/>
                </a:lnTo>
                <a:lnTo>
                  <a:pt x="21393" y="50567"/>
                </a:lnTo>
                <a:lnTo>
                  <a:pt x="21411" y="50419"/>
                </a:lnTo>
                <a:lnTo>
                  <a:pt x="21430" y="50344"/>
                </a:lnTo>
                <a:lnTo>
                  <a:pt x="21448" y="50270"/>
                </a:lnTo>
                <a:lnTo>
                  <a:pt x="21486" y="50195"/>
                </a:lnTo>
                <a:lnTo>
                  <a:pt x="21560" y="50139"/>
                </a:lnTo>
                <a:lnTo>
                  <a:pt x="21653" y="50083"/>
                </a:lnTo>
                <a:lnTo>
                  <a:pt x="21765" y="50046"/>
                </a:lnTo>
                <a:lnTo>
                  <a:pt x="21895" y="50028"/>
                </a:lnTo>
                <a:lnTo>
                  <a:pt x="22044" y="50028"/>
                </a:lnTo>
                <a:lnTo>
                  <a:pt x="22193" y="50046"/>
                </a:lnTo>
                <a:lnTo>
                  <a:pt x="22305" y="50083"/>
                </a:lnTo>
                <a:lnTo>
                  <a:pt x="22398" y="50158"/>
                </a:lnTo>
                <a:lnTo>
                  <a:pt x="22435" y="50214"/>
                </a:lnTo>
                <a:lnTo>
                  <a:pt x="22454" y="50270"/>
                </a:lnTo>
                <a:lnTo>
                  <a:pt x="22305" y="50363"/>
                </a:lnTo>
                <a:lnTo>
                  <a:pt x="22137" y="50493"/>
                </a:lnTo>
                <a:lnTo>
                  <a:pt x="22081" y="50549"/>
                </a:lnTo>
                <a:lnTo>
                  <a:pt x="22007" y="50623"/>
                </a:lnTo>
                <a:lnTo>
                  <a:pt x="21970" y="50716"/>
                </a:lnTo>
                <a:lnTo>
                  <a:pt x="21951" y="50809"/>
                </a:lnTo>
                <a:lnTo>
                  <a:pt x="21951" y="50940"/>
                </a:lnTo>
                <a:lnTo>
                  <a:pt x="21970" y="51014"/>
                </a:lnTo>
                <a:lnTo>
                  <a:pt x="21988" y="51052"/>
                </a:lnTo>
                <a:lnTo>
                  <a:pt x="22044" y="51070"/>
                </a:lnTo>
                <a:lnTo>
                  <a:pt x="22100" y="51052"/>
                </a:lnTo>
                <a:lnTo>
                  <a:pt x="22175" y="51014"/>
                </a:lnTo>
                <a:lnTo>
                  <a:pt x="22342" y="50884"/>
                </a:lnTo>
                <a:lnTo>
                  <a:pt x="22417" y="50809"/>
                </a:lnTo>
                <a:lnTo>
                  <a:pt x="22472" y="50735"/>
                </a:lnTo>
                <a:lnTo>
                  <a:pt x="22547" y="50567"/>
                </a:lnTo>
                <a:lnTo>
                  <a:pt x="22621" y="50419"/>
                </a:lnTo>
                <a:lnTo>
                  <a:pt x="22677" y="50344"/>
                </a:lnTo>
                <a:lnTo>
                  <a:pt x="22752" y="50270"/>
                </a:lnTo>
                <a:lnTo>
                  <a:pt x="22863" y="50195"/>
                </a:lnTo>
                <a:lnTo>
                  <a:pt x="23012" y="50139"/>
                </a:lnTo>
                <a:lnTo>
                  <a:pt x="23180" y="50102"/>
                </a:lnTo>
                <a:lnTo>
                  <a:pt x="23348" y="50083"/>
                </a:lnTo>
                <a:lnTo>
                  <a:pt x="23683" y="50083"/>
                </a:lnTo>
                <a:lnTo>
                  <a:pt x="23850" y="50102"/>
                </a:lnTo>
                <a:lnTo>
                  <a:pt x="23981" y="50139"/>
                </a:lnTo>
                <a:lnTo>
                  <a:pt x="23813" y="50270"/>
                </a:lnTo>
                <a:lnTo>
                  <a:pt x="23571" y="50493"/>
                </a:lnTo>
                <a:lnTo>
                  <a:pt x="23459" y="50623"/>
                </a:lnTo>
                <a:lnTo>
                  <a:pt x="23385" y="50735"/>
                </a:lnTo>
                <a:lnTo>
                  <a:pt x="23348" y="50791"/>
                </a:lnTo>
                <a:lnTo>
                  <a:pt x="23348" y="50847"/>
                </a:lnTo>
                <a:lnTo>
                  <a:pt x="23348" y="50884"/>
                </a:lnTo>
                <a:lnTo>
                  <a:pt x="23385" y="50921"/>
                </a:lnTo>
                <a:lnTo>
                  <a:pt x="23459" y="50977"/>
                </a:lnTo>
                <a:lnTo>
                  <a:pt x="23552" y="51014"/>
                </a:lnTo>
                <a:lnTo>
                  <a:pt x="23627" y="51014"/>
                </a:lnTo>
                <a:lnTo>
                  <a:pt x="23701" y="50996"/>
                </a:lnTo>
                <a:lnTo>
                  <a:pt x="23757" y="50940"/>
                </a:lnTo>
                <a:lnTo>
                  <a:pt x="23832" y="50884"/>
                </a:lnTo>
                <a:lnTo>
                  <a:pt x="23943" y="50735"/>
                </a:lnTo>
                <a:lnTo>
                  <a:pt x="24185" y="50363"/>
                </a:lnTo>
                <a:lnTo>
                  <a:pt x="24316" y="50195"/>
                </a:lnTo>
                <a:lnTo>
                  <a:pt x="24390" y="50139"/>
                </a:lnTo>
                <a:lnTo>
                  <a:pt x="24465" y="50083"/>
                </a:lnTo>
                <a:lnTo>
                  <a:pt x="24595" y="50028"/>
                </a:lnTo>
                <a:lnTo>
                  <a:pt x="24762" y="49990"/>
                </a:lnTo>
                <a:lnTo>
                  <a:pt x="24949" y="49953"/>
                </a:lnTo>
                <a:lnTo>
                  <a:pt x="25172" y="49934"/>
                </a:lnTo>
                <a:lnTo>
                  <a:pt x="25377" y="49934"/>
                </a:lnTo>
                <a:lnTo>
                  <a:pt x="25563" y="49953"/>
                </a:lnTo>
                <a:lnTo>
                  <a:pt x="25712" y="49990"/>
                </a:lnTo>
                <a:lnTo>
                  <a:pt x="25786" y="50028"/>
                </a:lnTo>
                <a:lnTo>
                  <a:pt x="25842" y="50065"/>
                </a:lnTo>
                <a:lnTo>
                  <a:pt x="25656" y="50214"/>
                </a:lnTo>
                <a:lnTo>
                  <a:pt x="25396" y="50456"/>
                </a:lnTo>
                <a:lnTo>
                  <a:pt x="25284" y="50586"/>
                </a:lnTo>
                <a:lnTo>
                  <a:pt x="25191" y="50698"/>
                </a:lnTo>
                <a:lnTo>
                  <a:pt x="25135" y="50809"/>
                </a:lnTo>
                <a:lnTo>
                  <a:pt x="25135" y="50847"/>
                </a:lnTo>
                <a:lnTo>
                  <a:pt x="25135" y="50884"/>
                </a:lnTo>
                <a:lnTo>
                  <a:pt x="25153" y="50903"/>
                </a:lnTo>
                <a:lnTo>
                  <a:pt x="25191" y="50921"/>
                </a:lnTo>
                <a:lnTo>
                  <a:pt x="25247" y="50940"/>
                </a:lnTo>
                <a:lnTo>
                  <a:pt x="25340" y="50921"/>
                </a:lnTo>
                <a:lnTo>
                  <a:pt x="25433" y="50884"/>
                </a:lnTo>
                <a:lnTo>
                  <a:pt x="25619" y="50791"/>
                </a:lnTo>
                <a:lnTo>
                  <a:pt x="25731" y="50698"/>
                </a:lnTo>
                <a:lnTo>
                  <a:pt x="25824" y="50623"/>
                </a:lnTo>
                <a:lnTo>
                  <a:pt x="25880" y="50530"/>
                </a:lnTo>
                <a:lnTo>
                  <a:pt x="25991" y="50363"/>
                </a:lnTo>
                <a:lnTo>
                  <a:pt x="26084" y="50214"/>
                </a:lnTo>
                <a:lnTo>
                  <a:pt x="26159" y="50139"/>
                </a:lnTo>
                <a:lnTo>
                  <a:pt x="26252" y="50083"/>
                </a:lnTo>
                <a:lnTo>
                  <a:pt x="26382" y="50009"/>
                </a:lnTo>
                <a:lnTo>
                  <a:pt x="26513" y="49972"/>
                </a:lnTo>
                <a:lnTo>
                  <a:pt x="26662" y="49953"/>
                </a:lnTo>
                <a:lnTo>
                  <a:pt x="26810" y="49953"/>
                </a:lnTo>
                <a:lnTo>
                  <a:pt x="26959" y="49972"/>
                </a:lnTo>
                <a:lnTo>
                  <a:pt x="27090" y="50028"/>
                </a:lnTo>
                <a:lnTo>
                  <a:pt x="27201" y="50102"/>
                </a:lnTo>
                <a:lnTo>
                  <a:pt x="27313" y="50214"/>
                </a:lnTo>
                <a:lnTo>
                  <a:pt x="27146" y="50325"/>
                </a:lnTo>
                <a:lnTo>
                  <a:pt x="26941" y="50493"/>
                </a:lnTo>
                <a:lnTo>
                  <a:pt x="26848" y="50586"/>
                </a:lnTo>
                <a:lnTo>
                  <a:pt x="26773" y="50679"/>
                </a:lnTo>
                <a:lnTo>
                  <a:pt x="26755" y="50772"/>
                </a:lnTo>
                <a:lnTo>
                  <a:pt x="26755" y="50809"/>
                </a:lnTo>
                <a:lnTo>
                  <a:pt x="26773" y="50865"/>
                </a:lnTo>
                <a:lnTo>
                  <a:pt x="26829" y="50921"/>
                </a:lnTo>
                <a:lnTo>
                  <a:pt x="26885" y="50977"/>
                </a:lnTo>
                <a:lnTo>
                  <a:pt x="26941" y="50996"/>
                </a:lnTo>
                <a:lnTo>
                  <a:pt x="26997" y="51014"/>
                </a:lnTo>
                <a:lnTo>
                  <a:pt x="27053" y="50996"/>
                </a:lnTo>
                <a:lnTo>
                  <a:pt x="27108" y="50977"/>
                </a:lnTo>
                <a:lnTo>
                  <a:pt x="27201" y="50903"/>
                </a:lnTo>
                <a:lnTo>
                  <a:pt x="27313" y="50809"/>
                </a:lnTo>
                <a:lnTo>
                  <a:pt x="27406" y="50698"/>
                </a:lnTo>
                <a:lnTo>
                  <a:pt x="27518" y="50530"/>
                </a:lnTo>
                <a:lnTo>
                  <a:pt x="27574" y="50437"/>
                </a:lnTo>
                <a:lnTo>
                  <a:pt x="27611" y="50381"/>
                </a:lnTo>
                <a:lnTo>
                  <a:pt x="27648" y="50307"/>
                </a:lnTo>
                <a:lnTo>
                  <a:pt x="27760" y="50232"/>
                </a:lnTo>
                <a:lnTo>
                  <a:pt x="27853" y="50176"/>
                </a:lnTo>
                <a:lnTo>
                  <a:pt x="27983" y="50139"/>
                </a:lnTo>
                <a:lnTo>
                  <a:pt x="28207" y="50083"/>
                </a:lnTo>
                <a:lnTo>
                  <a:pt x="28430" y="50065"/>
                </a:lnTo>
                <a:lnTo>
                  <a:pt x="28691" y="50046"/>
                </a:lnTo>
                <a:lnTo>
                  <a:pt x="28821" y="50065"/>
                </a:lnTo>
                <a:lnTo>
                  <a:pt x="28933" y="50102"/>
                </a:lnTo>
                <a:lnTo>
                  <a:pt x="29045" y="50139"/>
                </a:lnTo>
                <a:lnTo>
                  <a:pt x="29138" y="50214"/>
                </a:lnTo>
                <a:lnTo>
                  <a:pt x="29026" y="50288"/>
                </a:lnTo>
                <a:lnTo>
                  <a:pt x="28952" y="50363"/>
                </a:lnTo>
                <a:lnTo>
                  <a:pt x="28896" y="50456"/>
                </a:lnTo>
                <a:lnTo>
                  <a:pt x="28858" y="50530"/>
                </a:lnTo>
                <a:lnTo>
                  <a:pt x="28821" y="50623"/>
                </a:lnTo>
                <a:lnTo>
                  <a:pt x="28821" y="50698"/>
                </a:lnTo>
                <a:lnTo>
                  <a:pt x="28821" y="50772"/>
                </a:lnTo>
                <a:lnTo>
                  <a:pt x="28821" y="50847"/>
                </a:lnTo>
                <a:lnTo>
                  <a:pt x="28858" y="50903"/>
                </a:lnTo>
                <a:lnTo>
                  <a:pt x="28896" y="50940"/>
                </a:lnTo>
                <a:lnTo>
                  <a:pt x="28952" y="50958"/>
                </a:lnTo>
                <a:lnTo>
                  <a:pt x="29007" y="50977"/>
                </a:lnTo>
                <a:lnTo>
                  <a:pt x="29063" y="50958"/>
                </a:lnTo>
                <a:lnTo>
                  <a:pt x="29138" y="50921"/>
                </a:lnTo>
                <a:lnTo>
                  <a:pt x="29212" y="50865"/>
                </a:lnTo>
                <a:lnTo>
                  <a:pt x="29305" y="50772"/>
                </a:lnTo>
                <a:lnTo>
                  <a:pt x="29343" y="50735"/>
                </a:lnTo>
                <a:lnTo>
                  <a:pt x="29361" y="50661"/>
                </a:lnTo>
                <a:lnTo>
                  <a:pt x="29380" y="50530"/>
                </a:lnTo>
                <a:lnTo>
                  <a:pt x="29398" y="50400"/>
                </a:lnTo>
                <a:lnTo>
                  <a:pt x="29398" y="50344"/>
                </a:lnTo>
                <a:lnTo>
                  <a:pt x="29417" y="50307"/>
                </a:lnTo>
                <a:lnTo>
                  <a:pt x="29473" y="50270"/>
                </a:lnTo>
                <a:lnTo>
                  <a:pt x="29566" y="50232"/>
                </a:lnTo>
                <a:lnTo>
                  <a:pt x="29808" y="50195"/>
                </a:lnTo>
                <a:lnTo>
                  <a:pt x="30050" y="50176"/>
                </a:lnTo>
                <a:lnTo>
                  <a:pt x="30218" y="50176"/>
                </a:lnTo>
                <a:lnTo>
                  <a:pt x="30329" y="50195"/>
                </a:lnTo>
                <a:lnTo>
                  <a:pt x="30460" y="50214"/>
                </a:lnTo>
                <a:lnTo>
                  <a:pt x="30571" y="50270"/>
                </a:lnTo>
                <a:lnTo>
                  <a:pt x="30609" y="50307"/>
                </a:lnTo>
                <a:lnTo>
                  <a:pt x="30646" y="50344"/>
                </a:lnTo>
                <a:lnTo>
                  <a:pt x="30664" y="50419"/>
                </a:lnTo>
                <a:lnTo>
                  <a:pt x="30683" y="50456"/>
                </a:lnTo>
                <a:lnTo>
                  <a:pt x="30683" y="50512"/>
                </a:lnTo>
                <a:lnTo>
                  <a:pt x="30664" y="50549"/>
                </a:lnTo>
                <a:lnTo>
                  <a:pt x="30609" y="50623"/>
                </a:lnTo>
                <a:lnTo>
                  <a:pt x="30534" y="50679"/>
                </a:lnTo>
                <a:lnTo>
                  <a:pt x="30460" y="50735"/>
                </a:lnTo>
                <a:lnTo>
                  <a:pt x="30404" y="50809"/>
                </a:lnTo>
                <a:lnTo>
                  <a:pt x="30367" y="50884"/>
                </a:lnTo>
                <a:lnTo>
                  <a:pt x="30367" y="50921"/>
                </a:lnTo>
                <a:lnTo>
                  <a:pt x="30385" y="50958"/>
                </a:lnTo>
                <a:lnTo>
                  <a:pt x="30422" y="51070"/>
                </a:lnTo>
                <a:lnTo>
                  <a:pt x="30478" y="51126"/>
                </a:lnTo>
                <a:lnTo>
                  <a:pt x="30515" y="51163"/>
                </a:lnTo>
                <a:lnTo>
                  <a:pt x="30571" y="51163"/>
                </a:lnTo>
                <a:lnTo>
                  <a:pt x="30627" y="51145"/>
                </a:lnTo>
                <a:lnTo>
                  <a:pt x="30664" y="51107"/>
                </a:lnTo>
                <a:lnTo>
                  <a:pt x="30758" y="50996"/>
                </a:lnTo>
                <a:lnTo>
                  <a:pt x="30851" y="50847"/>
                </a:lnTo>
                <a:lnTo>
                  <a:pt x="30925" y="50698"/>
                </a:lnTo>
                <a:lnTo>
                  <a:pt x="31000" y="50512"/>
                </a:lnTo>
                <a:lnTo>
                  <a:pt x="31111" y="50381"/>
                </a:lnTo>
                <a:lnTo>
                  <a:pt x="31260" y="50270"/>
                </a:lnTo>
                <a:lnTo>
                  <a:pt x="31409" y="50195"/>
                </a:lnTo>
                <a:lnTo>
                  <a:pt x="31595" y="50121"/>
                </a:lnTo>
                <a:lnTo>
                  <a:pt x="31782" y="50102"/>
                </a:lnTo>
                <a:lnTo>
                  <a:pt x="31968" y="50083"/>
                </a:lnTo>
                <a:lnTo>
                  <a:pt x="32135" y="50121"/>
                </a:lnTo>
                <a:lnTo>
                  <a:pt x="32210" y="50158"/>
                </a:lnTo>
                <a:lnTo>
                  <a:pt x="32284" y="50195"/>
                </a:lnTo>
                <a:lnTo>
                  <a:pt x="32396" y="50270"/>
                </a:lnTo>
                <a:lnTo>
                  <a:pt x="32470" y="50344"/>
                </a:lnTo>
                <a:lnTo>
                  <a:pt x="32508" y="50400"/>
                </a:lnTo>
                <a:lnTo>
                  <a:pt x="32526" y="50456"/>
                </a:lnTo>
                <a:lnTo>
                  <a:pt x="32508" y="50493"/>
                </a:lnTo>
                <a:lnTo>
                  <a:pt x="32452" y="50549"/>
                </a:lnTo>
                <a:lnTo>
                  <a:pt x="32340" y="50642"/>
                </a:lnTo>
                <a:lnTo>
                  <a:pt x="32172" y="50716"/>
                </a:lnTo>
                <a:lnTo>
                  <a:pt x="32024" y="50828"/>
                </a:lnTo>
                <a:lnTo>
                  <a:pt x="31949" y="50884"/>
                </a:lnTo>
                <a:lnTo>
                  <a:pt x="31893" y="50940"/>
                </a:lnTo>
                <a:lnTo>
                  <a:pt x="31856" y="51014"/>
                </a:lnTo>
                <a:lnTo>
                  <a:pt x="31856" y="51089"/>
                </a:lnTo>
                <a:lnTo>
                  <a:pt x="31856" y="51163"/>
                </a:lnTo>
                <a:lnTo>
                  <a:pt x="31893" y="51238"/>
                </a:lnTo>
                <a:lnTo>
                  <a:pt x="31912" y="51275"/>
                </a:lnTo>
                <a:lnTo>
                  <a:pt x="31968" y="51312"/>
                </a:lnTo>
                <a:lnTo>
                  <a:pt x="32005" y="51331"/>
                </a:lnTo>
                <a:lnTo>
                  <a:pt x="32061" y="51331"/>
                </a:lnTo>
                <a:lnTo>
                  <a:pt x="32191" y="51312"/>
                </a:lnTo>
                <a:lnTo>
                  <a:pt x="32321" y="51275"/>
                </a:lnTo>
                <a:lnTo>
                  <a:pt x="32452" y="51200"/>
                </a:lnTo>
                <a:lnTo>
                  <a:pt x="32563" y="51126"/>
                </a:lnTo>
                <a:lnTo>
                  <a:pt x="32638" y="51033"/>
                </a:lnTo>
                <a:lnTo>
                  <a:pt x="32694" y="50958"/>
                </a:lnTo>
                <a:lnTo>
                  <a:pt x="32731" y="50884"/>
                </a:lnTo>
                <a:lnTo>
                  <a:pt x="32768" y="50772"/>
                </a:lnTo>
                <a:lnTo>
                  <a:pt x="32787" y="50716"/>
                </a:lnTo>
                <a:lnTo>
                  <a:pt x="32824" y="50679"/>
                </a:lnTo>
                <a:lnTo>
                  <a:pt x="32880" y="50642"/>
                </a:lnTo>
                <a:lnTo>
                  <a:pt x="32973" y="50586"/>
                </a:lnTo>
                <a:lnTo>
                  <a:pt x="33048" y="50549"/>
                </a:lnTo>
                <a:lnTo>
                  <a:pt x="33159" y="50530"/>
                </a:lnTo>
                <a:lnTo>
                  <a:pt x="33364" y="50530"/>
                </a:lnTo>
                <a:lnTo>
                  <a:pt x="33587" y="50549"/>
                </a:lnTo>
                <a:lnTo>
                  <a:pt x="33774" y="50605"/>
                </a:lnTo>
                <a:lnTo>
                  <a:pt x="33681" y="50698"/>
                </a:lnTo>
                <a:lnTo>
                  <a:pt x="33625" y="50791"/>
                </a:lnTo>
                <a:lnTo>
                  <a:pt x="33587" y="50884"/>
                </a:lnTo>
                <a:lnTo>
                  <a:pt x="33569" y="50977"/>
                </a:lnTo>
                <a:lnTo>
                  <a:pt x="33569" y="51070"/>
                </a:lnTo>
                <a:lnTo>
                  <a:pt x="33569" y="51145"/>
                </a:lnTo>
                <a:lnTo>
                  <a:pt x="33606" y="51219"/>
                </a:lnTo>
                <a:lnTo>
                  <a:pt x="33643" y="51275"/>
                </a:lnTo>
                <a:lnTo>
                  <a:pt x="33681" y="51312"/>
                </a:lnTo>
                <a:lnTo>
                  <a:pt x="33736" y="51331"/>
                </a:lnTo>
                <a:lnTo>
                  <a:pt x="33792" y="51331"/>
                </a:lnTo>
                <a:lnTo>
                  <a:pt x="33848" y="51312"/>
                </a:lnTo>
                <a:lnTo>
                  <a:pt x="33923" y="51256"/>
                </a:lnTo>
                <a:lnTo>
                  <a:pt x="33978" y="51182"/>
                </a:lnTo>
                <a:lnTo>
                  <a:pt x="34053" y="51070"/>
                </a:lnTo>
                <a:lnTo>
                  <a:pt x="34109" y="50921"/>
                </a:lnTo>
                <a:lnTo>
                  <a:pt x="34146" y="50791"/>
                </a:lnTo>
                <a:lnTo>
                  <a:pt x="34165" y="50698"/>
                </a:lnTo>
                <a:lnTo>
                  <a:pt x="34165" y="50567"/>
                </a:lnTo>
                <a:lnTo>
                  <a:pt x="34183" y="50512"/>
                </a:lnTo>
                <a:lnTo>
                  <a:pt x="34220" y="50456"/>
                </a:lnTo>
                <a:lnTo>
                  <a:pt x="34276" y="50381"/>
                </a:lnTo>
                <a:lnTo>
                  <a:pt x="34351" y="50307"/>
                </a:lnTo>
                <a:lnTo>
                  <a:pt x="34463" y="50214"/>
                </a:lnTo>
                <a:lnTo>
                  <a:pt x="34574" y="50139"/>
                </a:lnTo>
                <a:lnTo>
                  <a:pt x="34705" y="50083"/>
                </a:lnTo>
                <a:lnTo>
                  <a:pt x="34853" y="50046"/>
                </a:lnTo>
                <a:lnTo>
                  <a:pt x="35002" y="50028"/>
                </a:lnTo>
                <a:lnTo>
                  <a:pt x="35133" y="50028"/>
                </a:lnTo>
                <a:lnTo>
                  <a:pt x="35263" y="50065"/>
                </a:lnTo>
                <a:lnTo>
                  <a:pt x="35393" y="50121"/>
                </a:lnTo>
                <a:lnTo>
                  <a:pt x="35505" y="50232"/>
                </a:lnTo>
                <a:lnTo>
                  <a:pt x="35524" y="50270"/>
                </a:lnTo>
                <a:lnTo>
                  <a:pt x="35542" y="50307"/>
                </a:lnTo>
                <a:lnTo>
                  <a:pt x="35524" y="50344"/>
                </a:lnTo>
                <a:lnTo>
                  <a:pt x="35505" y="50381"/>
                </a:lnTo>
                <a:lnTo>
                  <a:pt x="35431" y="50437"/>
                </a:lnTo>
                <a:lnTo>
                  <a:pt x="35338" y="50493"/>
                </a:lnTo>
                <a:lnTo>
                  <a:pt x="35244" y="50549"/>
                </a:lnTo>
                <a:lnTo>
                  <a:pt x="35170" y="50642"/>
                </a:lnTo>
                <a:lnTo>
                  <a:pt x="35133" y="50698"/>
                </a:lnTo>
                <a:lnTo>
                  <a:pt x="35114" y="50754"/>
                </a:lnTo>
                <a:lnTo>
                  <a:pt x="35114" y="50847"/>
                </a:lnTo>
                <a:lnTo>
                  <a:pt x="35133" y="50921"/>
                </a:lnTo>
                <a:lnTo>
                  <a:pt x="35207" y="50958"/>
                </a:lnTo>
                <a:lnTo>
                  <a:pt x="35282" y="50977"/>
                </a:lnTo>
                <a:lnTo>
                  <a:pt x="35356" y="50958"/>
                </a:lnTo>
                <a:lnTo>
                  <a:pt x="35449" y="50921"/>
                </a:lnTo>
                <a:lnTo>
                  <a:pt x="35542" y="50865"/>
                </a:lnTo>
                <a:lnTo>
                  <a:pt x="35635" y="50791"/>
                </a:lnTo>
                <a:lnTo>
                  <a:pt x="35710" y="50679"/>
                </a:lnTo>
                <a:lnTo>
                  <a:pt x="35766" y="50586"/>
                </a:lnTo>
                <a:lnTo>
                  <a:pt x="35840" y="50437"/>
                </a:lnTo>
                <a:lnTo>
                  <a:pt x="35877" y="50381"/>
                </a:lnTo>
                <a:lnTo>
                  <a:pt x="35933" y="50325"/>
                </a:lnTo>
                <a:lnTo>
                  <a:pt x="36026" y="50270"/>
                </a:lnTo>
                <a:lnTo>
                  <a:pt x="36175" y="50214"/>
                </a:lnTo>
                <a:lnTo>
                  <a:pt x="36455" y="50139"/>
                </a:lnTo>
                <a:lnTo>
                  <a:pt x="36753" y="50102"/>
                </a:lnTo>
                <a:lnTo>
                  <a:pt x="36901" y="50083"/>
                </a:lnTo>
                <a:lnTo>
                  <a:pt x="37050" y="50083"/>
                </a:lnTo>
                <a:lnTo>
                  <a:pt x="37199" y="50102"/>
                </a:lnTo>
                <a:lnTo>
                  <a:pt x="37330" y="50139"/>
                </a:lnTo>
                <a:lnTo>
                  <a:pt x="37162" y="50251"/>
                </a:lnTo>
                <a:lnTo>
                  <a:pt x="36939" y="50456"/>
                </a:lnTo>
                <a:lnTo>
                  <a:pt x="36846" y="50567"/>
                </a:lnTo>
                <a:lnTo>
                  <a:pt x="36771" y="50661"/>
                </a:lnTo>
                <a:lnTo>
                  <a:pt x="36734" y="50772"/>
                </a:lnTo>
                <a:lnTo>
                  <a:pt x="36734" y="50809"/>
                </a:lnTo>
                <a:lnTo>
                  <a:pt x="36753" y="50847"/>
                </a:lnTo>
                <a:lnTo>
                  <a:pt x="36771" y="50884"/>
                </a:lnTo>
                <a:lnTo>
                  <a:pt x="36808" y="50903"/>
                </a:lnTo>
                <a:lnTo>
                  <a:pt x="36901" y="50921"/>
                </a:lnTo>
                <a:lnTo>
                  <a:pt x="37013" y="50903"/>
                </a:lnTo>
                <a:lnTo>
                  <a:pt x="37144" y="50865"/>
                </a:lnTo>
                <a:lnTo>
                  <a:pt x="37255" y="50791"/>
                </a:lnTo>
                <a:lnTo>
                  <a:pt x="37367" y="50735"/>
                </a:lnTo>
                <a:lnTo>
                  <a:pt x="37441" y="50661"/>
                </a:lnTo>
                <a:lnTo>
                  <a:pt x="37497" y="50605"/>
                </a:lnTo>
                <a:lnTo>
                  <a:pt x="37628" y="50381"/>
                </a:lnTo>
                <a:lnTo>
                  <a:pt x="37683" y="50288"/>
                </a:lnTo>
                <a:lnTo>
                  <a:pt x="37739" y="50232"/>
                </a:lnTo>
                <a:lnTo>
                  <a:pt x="37795" y="50176"/>
                </a:lnTo>
                <a:lnTo>
                  <a:pt x="37870" y="50121"/>
                </a:lnTo>
                <a:lnTo>
                  <a:pt x="38000" y="50102"/>
                </a:lnTo>
                <a:lnTo>
                  <a:pt x="38167" y="50065"/>
                </a:lnTo>
                <a:lnTo>
                  <a:pt x="38354" y="50046"/>
                </a:lnTo>
                <a:lnTo>
                  <a:pt x="38558" y="50065"/>
                </a:lnTo>
                <a:lnTo>
                  <a:pt x="38670" y="50065"/>
                </a:lnTo>
                <a:lnTo>
                  <a:pt x="38782" y="50102"/>
                </a:lnTo>
                <a:lnTo>
                  <a:pt x="38856" y="50139"/>
                </a:lnTo>
                <a:lnTo>
                  <a:pt x="38931" y="50195"/>
                </a:lnTo>
                <a:lnTo>
                  <a:pt x="38763" y="50307"/>
                </a:lnTo>
                <a:lnTo>
                  <a:pt x="38540" y="50456"/>
                </a:lnTo>
                <a:lnTo>
                  <a:pt x="38428" y="50549"/>
                </a:lnTo>
                <a:lnTo>
                  <a:pt x="38335" y="50642"/>
                </a:lnTo>
                <a:lnTo>
                  <a:pt x="38279" y="50716"/>
                </a:lnTo>
                <a:lnTo>
                  <a:pt x="38261" y="50754"/>
                </a:lnTo>
                <a:lnTo>
                  <a:pt x="38261" y="50791"/>
                </a:lnTo>
                <a:lnTo>
                  <a:pt x="38316" y="50847"/>
                </a:lnTo>
                <a:lnTo>
                  <a:pt x="38372" y="50884"/>
                </a:lnTo>
                <a:lnTo>
                  <a:pt x="38447" y="50903"/>
                </a:lnTo>
                <a:lnTo>
                  <a:pt x="38558" y="50884"/>
                </a:lnTo>
                <a:lnTo>
                  <a:pt x="38652" y="50865"/>
                </a:lnTo>
                <a:lnTo>
                  <a:pt x="38745" y="50847"/>
                </a:lnTo>
                <a:lnTo>
                  <a:pt x="38875" y="50772"/>
                </a:lnTo>
                <a:lnTo>
                  <a:pt x="38968" y="50698"/>
                </a:lnTo>
                <a:lnTo>
                  <a:pt x="39043" y="50623"/>
                </a:lnTo>
                <a:lnTo>
                  <a:pt x="39136" y="50474"/>
                </a:lnTo>
                <a:lnTo>
                  <a:pt x="39191" y="50400"/>
                </a:lnTo>
                <a:lnTo>
                  <a:pt x="39247" y="50325"/>
                </a:lnTo>
                <a:lnTo>
                  <a:pt x="39322" y="50270"/>
                </a:lnTo>
                <a:lnTo>
                  <a:pt x="39415" y="50214"/>
                </a:lnTo>
                <a:lnTo>
                  <a:pt x="39527" y="50158"/>
                </a:lnTo>
                <a:lnTo>
                  <a:pt x="39657" y="50139"/>
                </a:lnTo>
                <a:lnTo>
                  <a:pt x="39825" y="50121"/>
                </a:lnTo>
                <a:lnTo>
                  <a:pt x="39973" y="50102"/>
                </a:lnTo>
                <a:lnTo>
                  <a:pt x="40141" y="50102"/>
                </a:lnTo>
                <a:lnTo>
                  <a:pt x="40290" y="50121"/>
                </a:lnTo>
                <a:lnTo>
                  <a:pt x="40420" y="50158"/>
                </a:lnTo>
                <a:lnTo>
                  <a:pt x="40532" y="50214"/>
                </a:lnTo>
                <a:lnTo>
                  <a:pt x="40402" y="50344"/>
                </a:lnTo>
                <a:lnTo>
                  <a:pt x="40215" y="50567"/>
                </a:lnTo>
                <a:lnTo>
                  <a:pt x="40122" y="50679"/>
                </a:lnTo>
                <a:lnTo>
                  <a:pt x="40048" y="50791"/>
                </a:lnTo>
                <a:lnTo>
                  <a:pt x="40011" y="50884"/>
                </a:lnTo>
                <a:lnTo>
                  <a:pt x="40011" y="50921"/>
                </a:lnTo>
                <a:lnTo>
                  <a:pt x="40029" y="50958"/>
                </a:lnTo>
                <a:lnTo>
                  <a:pt x="40067" y="50996"/>
                </a:lnTo>
                <a:lnTo>
                  <a:pt x="40104" y="51014"/>
                </a:lnTo>
                <a:lnTo>
                  <a:pt x="40197" y="51014"/>
                </a:lnTo>
                <a:lnTo>
                  <a:pt x="40309" y="50977"/>
                </a:lnTo>
                <a:lnTo>
                  <a:pt x="40402" y="50921"/>
                </a:lnTo>
                <a:lnTo>
                  <a:pt x="40513" y="50828"/>
                </a:lnTo>
                <a:lnTo>
                  <a:pt x="40588" y="50754"/>
                </a:lnTo>
                <a:lnTo>
                  <a:pt x="40700" y="50623"/>
                </a:lnTo>
                <a:lnTo>
                  <a:pt x="40793" y="50474"/>
                </a:lnTo>
                <a:lnTo>
                  <a:pt x="40830" y="50363"/>
                </a:lnTo>
                <a:lnTo>
                  <a:pt x="40886" y="50251"/>
                </a:lnTo>
                <a:lnTo>
                  <a:pt x="40923" y="50195"/>
                </a:lnTo>
                <a:lnTo>
                  <a:pt x="40997" y="50139"/>
                </a:lnTo>
                <a:lnTo>
                  <a:pt x="41091" y="50083"/>
                </a:lnTo>
                <a:lnTo>
                  <a:pt x="41202" y="50028"/>
                </a:lnTo>
                <a:lnTo>
                  <a:pt x="41314" y="49972"/>
                </a:lnTo>
                <a:lnTo>
                  <a:pt x="41444" y="49953"/>
                </a:lnTo>
                <a:lnTo>
                  <a:pt x="41686" y="49953"/>
                </a:lnTo>
                <a:lnTo>
                  <a:pt x="41798" y="49972"/>
                </a:lnTo>
                <a:lnTo>
                  <a:pt x="41910" y="50028"/>
                </a:lnTo>
                <a:lnTo>
                  <a:pt x="41817" y="50121"/>
                </a:lnTo>
                <a:lnTo>
                  <a:pt x="41705" y="50251"/>
                </a:lnTo>
                <a:lnTo>
                  <a:pt x="41630" y="50400"/>
                </a:lnTo>
                <a:lnTo>
                  <a:pt x="41593" y="50530"/>
                </a:lnTo>
                <a:lnTo>
                  <a:pt x="41575" y="50605"/>
                </a:lnTo>
                <a:lnTo>
                  <a:pt x="41575" y="50661"/>
                </a:lnTo>
                <a:lnTo>
                  <a:pt x="41593" y="50698"/>
                </a:lnTo>
                <a:lnTo>
                  <a:pt x="41630" y="50754"/>
                </a:lnTo>
                <a:lnTo>
                  <a:pt x="41686" y="50772"/>
                </a:lnTo>
                <a:lnTo>
                  <a:pt x="41742" y="50791"/>
                </a:lnTo>
                <a:lnTo>
                  <a:pt x="41835" y="50791"/>
                </a:lnTo>
                <a:lnTo>
                  <a:pt x="41947" y="50772"/>
                </a:lnTo>
                <a:lnTo>
                  <a:pt x="42021" y="50735"/>
                </a:lnTo>
                <a:lnTo>
                  <a:pt x="42077" y="50698"/>
                </a:lnTo>
                <a:lnTo>
                  <a:pt x="42115" y="50661"/>
                </a:lnTo>
                <a:lnTo>
                  <a:pt x="42152" y="50623"/>
                </a:lnTo>
                <a:lnTo>
                  <a:pt x="42208" y="50530"/>
                </a:lnTo>
                <a:lnTo>
                  <a:pt x="42226" y="50419"/>
                </a:lnTo>
                <a:lnTo>
                  <a:pt x="42263" y="50307"/>
                </a:lnTo>
                <a:lnTo>
                  <a:pt x="42282" y="50214"/>
                </a:lnTo>
                <a:lnTo>
                  <a:pt x="42338" y="50121"/>
                </a:lnTo>
                <a:lnTo>
                  <a:pt x="42375" y="50083"/>
                </a:lnTo>
                <a:lnTo>
                  <a:pt x="42431" y="50065"/>
                </a:lnTo>
                <a:lnTo>
                  <a:pt x="42506" y="50046"/>
                </a:lnTo>
                <a:lnTo>
                  <a:pt x="42580" y="50028"/>
                </a:lnTo>
                <a:lnTo>
                  <a:pt x="42729" y="50046"/>
                </a:lnTo>
                <a:lnTo>
                  <a:pt x="42896" y="50102"/>
                </a:lnTo>
                <a:lnTo>
                  <a:pt x="43027" y="50158"/>
                </a:lnTo>
                <a:lnTo>
                  <a:pt x="43083" y="50195"/>
                </a:lnTo>
                <a:lnTo>
                  <a:pt x="43120" y="50251"/>
                </a:lnTo>
                <a:lnTo>
                  <a:pt x="43157" y="50307"/>
                </a:lnTo>
                <a:lnTo>
                  <a:pt x="43176" y="50363"/>
                </a:lnTo>
                <a:lnTo>
                  <a:pt x="43176" y="50474"/>
                </a:lnTo>
                <a:lnTo>
                  <a:pt x="43157" y="50605"/>
                </a:lnTo>
                <a:lnTo>
                  <a:pt x="43083" y="50847"/>
                </a:lnTo>
                <a:lnTo>
                  <a:pt x="43083" y="50940"/>
                </a:lnTo>
                <a:lnTo>
                  <a:pt x="43083" y="50977"/>
                </a:lnTo>
                <a:lnTo>
                  <a:pt x="43101" y="51014"/>
                </a:lnTo>
                <a:lnTo>
                  <a:pt x="43139" y="51033"/>
                </a:lnTo>
                <a:lnTo>
                  <a:pt x="43194" y="51052"/>
                </a:lnTo>
                <a:lnTo>
                  <a:pt x="43362" y="51033"/>
                </a:lnTo>
                <a:lnTo>
                  <a:pt x="43529" y="51014"/>
                </a:lnTo>
                <a:lnTo>
                  <a:pt x="43585" y="50996"/>
                </a:lnTo>
                <a:lnTo>
                  <a:pt x="43623" y="50977"/>
                </a:lnTo>
                <a:lnTo>
                  <a:pt x="43660" y="50940"/>
                </a:lnTo>
                <a:lnTo>
                  <a:pt x="43697" y="50884"/>
                </a:lnTo>
                <a:lnTo>
                  <a:pt x="43716" y="50772"/>
                </a:lnTo>
                <a:lnTo>
                  <a:pt x="43697" y="50661"/>
                </a:lnTo>
                <a:lnTo>
                  <a:pt x="43678" y="50549"/>
                </a:lnTo>
                <a:lnTo>
                  <a:pt x="43678" y="50456"/>
                </a:lnTo>
                <a:lnTo>
                  <a:pt x="43678" y="50400"/>
                </a:lnTo>
                <a:lnTo>
                  <a:pt x="43697" y="50363"/>
                </a:lnTo>
                <a:lnTo>
                  <a:pt x="43734" y="50307"/>
                </a:lnTo>
                <a:lnTo>
                  <a:pt x="43790" y="50270"/>
                </a:lnTo>
                <a:lnTo>
                  <a:pt x="43865" y="50232"/>
                </a:lnTo>
                <a:lnTo>
                  <a:pt x="43976" y="50214"/>
                </a:lnTo>
                <a:lnTo>
                  <a:pt x="44088" y="50195"/>
                </a:lnTo>
                <a:lnTo>
                  <a:pt x="44237" y="50195"/>
                </a:lnTo>
                <a:lnTo>
                  <a:pt x="44367" y="50232"/>
                </a:lnTo>
                <a:lnTo>
                  <a:pt x="44423" y="50270"/>
                </a:lnTo>
                <a:lnTo>
                  <a:pt x="44460" y="50307"/>
                </a:lnTo>
                <a:lnTo>
                  <a:pt x="44498" y="50363"/>
                </a:lnTo>
                <a:lnTo>
                  <a:pt x="44498" y="50400"/>
                </a:lnTo>
                <a:lnTo>
                  <a:pt x="44479" y="50437"/>
                </a:lnTo>
                <a:lnTo>
                  <a:pt x="44442" y="50456"/>
                </a:lnTo>
                <a:lnTo>
                  <a:pt x="44367" y="50512"/>
                </a:lnTo>
                <a:lnTo>
                  <a:pt x="44349" y="50549"/>
                </a:lnTo>
                <a:lnTo>
                  <a:pt x="44330" y="50605"/>
                </a:lnTo>
                <a:lnTo>
                  <a:pt x="44311" y="50716"/>
                </a:lnTo>
                <a:lnTo>
                  <a:pt x="44293" y="50809"/>
                </a:lnTo>
                <a:lnTo>
                  <a:pt x="44274" y="50884"/>
                </a:lnTo>
                <a:lnTo>
                  <a:pt x="44274" y="50958"/>
                </a:lnTo>
                <a:lnTo>
                  <a:pt x="44293" y="50977"/>
                </a:lnTo>
                <a:lnTo>
                  <a:pt x="44349" y="50977"/>
                </a:lnTo>
                <a:lnTo>
                  <a:pt x="44442" y="50940"/>
                </a:lnTo>
                <a:lnTo>
                  <a:pt x="44609" y="50847"/>
                </a:lnTo>
                <a:lnTo>
                  <a:pt x="44684" y="50791"/>
                </a:lnTo>
                <a:lnTo>
                  <a:pt x="44721" y="50735"/>
                </a:lnTo>
                <a:lnTo>
                  <a:pt x="44740" y="50698"/>
                </a:lnTo>
                <a:lnTo>
                  <a:pt x="44758" y="50642"/>
                </a:lnTo>
                <a:lnTo>
                  <a:pt x="44777" y="50586"/>
                </a:lnTo>
                <a:lnTo>
                  <a:pt x="44814" y="50549"/>
                </a:lnTo>
                <a:lnTo>
                  <a:pt x="44870" y="50493"/>
                </a:lnTo>
                <a:lnTo>
                  <a:pt x="44982" y="50437"/>
                </a:lnTo>
                <a:lnTo>
                  <a:pt x="45093" y="50400"/>
                </a:lnTo>
                <a:lnTo>
                  <a:pt x="45224" y="50381"/>
                </a:lnTo>
                <a:lnTo>
                  <a:pt x="45335" y="50400"/>
                </a:lnTo>
                <a:lnTo>
                  <a:pt x="45466" y="50419"/>
                </a:lnTo>
                <a:lnTo>
                  <a:pt x="45335" y="50530"/>
                </a:lnTo>
                <a:lnTo>
                  <a:pt x="45261" y="50623"/>
                </a:lnTo>
                <a:lnTo>
                  <a:pt x="45187" y="50698"/>
                </a:lnTo>
                <a:lnTo>
                  <a:pt x="45149" y="50791"/>
                </a:lnTo>
                <a:lnTo>
                  <a:pt x="45149" y="50865"/>
                </a:lnTo>
                <a:lnTo>
                  <a:pt x="45149" y="50903"/>
                </a:lnTo>
                <a:lnTo>
                  <a:pt x="45168" y="50940"/>
                </a:lnTo>
                <a:lnTo>
                  <a:pt x="45205" y="50958"/>
                </a:lnTo>
                <a:lnTo>
                  <a:pt x="45261" y="50996"/>
                </a:lnTo>
                <a:lnTo>
                  <a:pt x="45373" y="50996"/>
                </a:lnTo>
                <a:lnTo>
                  <a:pt x="45466" y="50977"/>
                </a:lnTo>
                <a:lnTo>
                  <a:pt x="45540" y="50921"/>
                </a:lnTo>
                <a:lnTo>
                  <a:pt x="45615" y="50847"/>
                </a:lnTo>
                <a:lnTo>
                  <a:pt x="45708" y="50661"/>
                </a:lnTo>
                <a:lnTo>
                  <a:pt x="45801" y="50512"/>
                </a:lnTo>
                <a:lnTo>
                  <a:pt x="45987" y="50270"/>
                </a:lnTo>
                <a:lnTo>
                  <a:pt x="46099" y="50176"/>
                </a:lnTo>
                <a:lnTo>
                  <a:pt x="46211" y="50083"/>
                </a:lnTo>
                <a:lnTo>
                  <a:pt x="46341" y="50028"/>
                </a:lnTo>
                <a:lnTo>
                  <a:pt x="46471" y="50009"/>
                </a:lnTo>
                <a:lnTo>
                  <a:pt x="46639" y="50028"/>
                </a:lnTo>
                <a:lnTo>
                  <a:pt x="46825" y="50102"/>
                </a:lnTo>
                <a:lnTo>
                  <a:pt x="46713" y="50176"/>
                </a:lnTo>
                <a:lnTo>
                  <a:pt x="46601" y="50307"/>
                </a:lnTo>
                <a:lnTo>
                  <a:pt x="46490" y="50456"/>
                </a:lnTo>
                <a:lnTo>
                  <a:pt x="46397" y="50605"/>
                </a:lnTo>
                <a:lnTo>
                  <a:pt x="46341" y="50754"/>
                </a:lnTo>
                <a:lnTo>
                  <a:pt x="46322" y="50828"/>
                </a:lnTo>
                <a:lnTo>
                  <a:pt x="46341" y="50884"/>
                </a:lnTo>
                <a:lnTo>
                  <a:pt x="46359" y="50940"/>
                </a:lnTo>
                <a:lnTo>
                  <a:pt x="46397" y="50977"/>
                </a:lnTo>
                <a:lnTo>
                  <a:pt x="46471" y="50996"/>
                </a:lnTo>
                <a:lnTo>
                  <a:pt x="46564" y="51014"/>
                </a:lnTo>
                <a:lnTo>
                  <a:pt x="46620" y="51014"/>
                </a:lnTo>
                <a:lnTo>
                  <a:pt x="46676" y="50996"/>
                </a:lnTo>
                <a:lnTo>
                  <a:pt x="46825" y="50921"/>
                </a:lnTo>
                <a:lnTo>
                  <a:pt x="46955" y="50809"/>
                </a:lnTo>
                <a:lnTo>
                  <a:pt x="47086" y="50698"/>
                </a:lnTo>
                <a:lnTo>
                  <a:pt x="47179" y="50549"/>
                </a:lnTo>
                <a:lnTo>
                  <a:pt x="47253" y="50400"/>
                </a:lnTo>
                <a:lnTo>
                  <a:pt x="47272" y="50325"/>
                </a:lnTo>
                <a:lnTo>
                  <a:pt x="47272" y="50251"/>
                </a:lnTo>
                <a:lnTo>
                  <a:pt x="47253" y="50195"/>
                </a:lnTo>
                <a:lnTo>
                  <a:pt x="47216" y="50139"/>
                </a:lnTo>
                <a:lnTo>
                  <a:pt x="47346" y="50083"/>
                </a:lnTo>
                <a:lnTo>
                  <a:pt x="47495" y="50065"/>
                </a:lnTo>
                <a:lnTo>
                  <a:pt x="47681" y="50028"/>
                </a:lnTo>
                <a:lnTo>
                  <a:pt x="48072" y="50028"/>
                </a:lnTo>
                <a:lnTo>
                  <a:pt x="48240" y="50083"/>
                </a:lnTo>
                <a:lnTo>
                  <a:pt x="48314" y="50121"/>
                </a:lnTo>
                <a:lnTo>
                  <a:pt x="48370" y="50158"/>
                </a:lnTo>
                <a:lnTo>
                  <a:pt x="48407" y="50214"/>
                </a:lnTo>
                <a:lnTo>
                  <a:pt x="48445" y="50270"/>
                </a:lnTo>
                <a:lnTo>
                  <a:pt x="48445" y="50325"/>
                </a:lnTo>
                <a:lnTo>
                  <a:pt x="48445" y="50381"/>
                </a:lnTo>
                <a:lnTo>
                  <a:pt x="48426" y="50437"/>
                </a:lnTo>
                <a:lnTo>
                  <a:pt x="48389" y="50493"/>
                </a:lnTo>
                <a:lnTo>
                  <a:pt x="48296" y="50567"/>
                </a:lnTo>
                <a:lnTo>
                  <a:pt x="48184" y="50661"/>
                </a:lnTo>
                <a:lnTo>
                  <a:pt x="48054" y="50735"/>
                </a:lnTo>
                <a:lnTo>
                  <a:pt x="47961" y="50828"/>
                </a:lnTo>
                <a:lnTo>
                  <a:pt x="47886" y="50921"/>
                </a:lnTo>
                <a:lnTo>
                  <a:pt x="47849" y="50996"/>
                </a:lnTo>
                <a:lnTo>
                  <a:pt x="47849" y="51052"/>
                </a:lnTo>
                <a:lnTo>
                  <a:pt x="47849" y="51126"/>
                </a:lnTo>
                <a:lnTo>
                  <a:pt x="47868" y="51182"/>
                </a:lnTo>
                <a:lnTo>
                  <a:pt x="47905" y="51219"/>
                </a:lnTo>
                <a:lnTo>
                  <a:pt x="47942" y="51238"/>
                </a:lnTo>
                <a:lnTo>
                  <a:pt x="48054" y="51238"/>
                </a:lnTo>
                <a:lnTo>
                  <a:pt x="48184" y="51200"/>
                </a:lnTo>
                <a:lnTo>
                  <a:pt x="48314" y="51145"/>
                </a:lnTo>
                <a:lnTo>
                  <a:pt x="48445" y="51052"/>
                </a:lnTo>
                <a:lnTo>
                  <a:pt x="48556" y="50958"/>
                </a:lnTo>
                <a:lnTo>
                  <a:pt x="48631" y="50884"/>
                </a:lnTo>
                <a:lnTo>
                  <a:pt x="48705" y="50754"/>
                </a:lnTo>
                <a:lnTo>
                  <a:pt x="48761" y="50642"/>
                </a:lnTo>
                <a:lnTo>
                  <a:pt x="48798" y="50549"/>
                </a:lnTo>
                <a:lnTo>
                  <a:pt x="48836" y="50456"/>
                </a:lnTo>
                <a:lnTo>
                  <a:pt x="48892" y="50381"/>
                </a:lnTo>
                <a:lnTo>
                  <a:pt x="48966" y="50344"/>
                </a:lnTo>
                <a:lnTo>
                  <a:pt x="49096" y="50307"/>
                </a:lnTo>
                <a:lnTo>
                  <a:pt x="49394" y="50307"/>
                </a:lnTo>
                <a:lnTo>
                  <a:pt x="49506" y="50325"/>
                </a:lnTo>
                <a:lnTo>
                  <a:pt x="49636" y="50363"/>
                </a:lnTo>
                <a:lnTo>
                  <a:pt x="49673" y="50400"/>
                </a:lnTo>
                <a:lnTo>
                  <a:pt x="49711" y="50437"/>
                </a:lnTo>
                <a:lnTo>
                  <a:pt x="49767" y="50512"/>
                </a:lnTo>
                <a:lnTo>
                  <a:pt x="49785" y="50567"/>
                </a:lnTo>
                <a:lnTo>
                  <a:pt x="49785" y="50605"/>
                </a:lnTo>
                <a:lnTo>
                  <a:pt x="49767" y="50661"/>
                </a:lnTo>
                <a:lnTo>
                  <a:pt x="49673" y="50754"/>
                </a:lnTo>
                <a:lnTo>
                  <a:pt x="49618" y="50828"/>
                </a:lnTo>
                <a:lnTo>
                  <a:pt x="49562" y="50903"/>
                </a:lnTo>
                <a:lnTo>
                  <a:pt x="49431" y="51126"/>
                </a:lnTo>
                <a:lnTo>
                  <a:pt x="49394" y="51219"/>
                </a:lnTo>
                <a:lnTo>
                  <a:pt x="49376" y="51312"/>
                </a:lnTo>
                <a:lnTo>
                  <a:pt x="49394" y="51387"/>
                </a:lnTo>
                <a:lnTo>
                  <a:pt x="49413" y="51405"/>
                </a:lnTo>
                <a:lnTo>
                  <a:pt x="49450" y="51424"/>
                </a:lnTo>
                <a:lnTo>
                  <a:pt x="49562" y="51424"/>
                </a:lnTo>
                <a:lnTo>
                  <a:pt x="49711" y="51405"/>
                </a:lnTo>
                <a:lnTo>
                  <a:pt x="49785" y="51368"/>
                </a:lnTo>
                <a:lnTo>
                  <a:pt x="49860" y="51331"/>
                </a:lnTo>
                <a:lnTo>
                  <a:pt x="49915" y="51294"/>
                </a:lnTo>
                <a:lnTo>
                  <a:pt x="49953" y="51256"/>
                </a:lnTo>
                <a:lnTo>
                  <a:pt x="49990" y="51145"/>
                </a:lnTo>
                <a:lnTo>
                  <a:pt x="50009" y="51033"/>
                </a:lnTo>
                <a:lnTo>
                  <a:pt x="50009" y="50809"/>
                </a:lnTo>
                <a:lnTo>
                  <a:pt x="50027" y="50698"/>
                </a:lnTo>
                <a:lnTo>
                  <a:pt x="50083" y="50605"/>
                </a:lnTo>
                <a:lnTo>
                  <a:pt x="50120" y="50530"/>
                </a:lnTo>
                <a:lnTo>
                  <a:pt x="50176" y="50474"/>
                </a:lnTo>
                <a:lnTo>
                  <a:pt x="50325" y="50400"/>
                </a:lnTo>
                <a:lnTo>
                  <a:pt x="50493" y="50325"/>
                </a:lnTo>
                <a:lnTo>
                  <a:pt x="50697" y="50270"/>
                </a:lnTo>
                <a:lnTo>
                  <a:pt x="50884" y="50232"/>
                </a:lnTo>
                <a:lnTo>
                  <a:pt x="51256" y="50232"/>
                </a:lnTo>
                <a:lnTo>
                  <a:pt x="51386" y="50251"/>
                </a:lnTo>
                <a:lnTo>
                  <a:pt x="51144" y="50456"/>
                </a:lnTo>
                <a:lnTo>
                  <a:pt x="50977" y="50642"/>
                </a:lnTo>
                <a:lnTo>
                  <a:pt x="50921" y="50716"/>
                </a:lnTo>
                <a:lnTo>
                  <a:pt x="50884" y="50772"/>
                </a:lnTo>
                <a:lnTo>
                  <a:pt x="50884" y="50828"/>
                </a:lnTo>
                <a:lnTo>
                  <a:pt x="50884" y="50884"/>
                </a:lnTo>
                <a:lnTo>
                  <a:pt x="50902" y="50921"/>
                </a:lnTo>
                <a:lnTo>
                  <a:pt x="50921" y="50940"/>
                </a:lnTo>
                <a:lnTo>
                  <a:pt x="51014" y="50977"/>
                </a:lnTo>
                <a:lnTo>
                  <a:pt x="51144" y="50996"/>
                </a:lnTo>
                <a:lnTo>
                  <a:pt x="51293" y="50958"/>
                </a:lnTo>
                <a:lnTo>
                  <a:pt x="51461" y="50921"/>
                </a:lnTo>
                <a:lnTo>
                  <a:pt x="51610" y="50865"/>
                </a:lnTo>
                <a:lnTo>
                  <a:pt x="51759" y="50772"/>
                </a:lnTo>
                <a:lnTo>
                  <a:pt x="51889" y="50679"/>
                </a:lnTo>
                <a:lnTo>
                  <a:pt x="51982" y="50567"/>
                </a:lnTo>
                <a:lnTo>
                  <a:pt x="52001" y="50512"/>
                </a:lnTo>
                <a:lnTo>
                  <a:pt x="52019" y="50456"/>
                </a:lnTo>
                <a:lnTo>
                  <a:pt x="52019" y="50400"/>
                </a:lnTo>
                <a:lnTo>
                  <a:pt x="52001" y="50325"/>
                </a:lnTo>
                <a:lnTo>
                  <a:pt x="51963" y="50270"/>
                </a:lnTo>
                <a:lnTo>
                  <a:pt x="51908" y="50195"/>
                </a:lnTo>
                <a:lnTo>
                  <a:pt x="52057" y="50139"/>
                </a:lnTo>
                <a:lnTo>
                  <a:pt x="52243" y="50083"/>
                </a:lnTo>
                <a:lnTo>
                  <a:pt x="52448" y="50046"/>
                </a:lnTo>
                <a:lnTo>
                  <a:pt x="52671" y="50009"/>
                </a:lnTo>
                <a:lnTo>
                  <a:pt x="52894" y="50009"/>
                </a:lnTo>
                <a:lnTo>
                  <a:pt x="53099" y="50028"/>
                </a:lnTo>
                <a:lnTo>
                  <a:pt x="53192" y="50046"/>
                </a:lnTo>
                <a:lnTo>
                  <a:pt x="53267" y="50083"/>
                </a:lnTo>
                <a:lnTo>
                  <a:pt x="53341" y="50121"/>
                </a:lnTo>
                <a:lnTo>
                  <a:pt x="53397" y="50176"/>
                </a:lnTo>
                <a:lnTo>
                  <a:pt x="53192" y="50325"/>
                </a:lnTo>
                <a:lnTo>
                  <a:pt x="52932" y="50549"/>
                </a:lnTo>
                <a:lnTo>
                  <a:pt x="52820" y="50679"/>
                </a:lnTo>
                <a:lnTo>
                  <a:pt x="52708" y="50791"/>
                </a:lnTo>
                <a:lnTo>
                  <a:pt x="52652" y="50903"/>
                </a:lnTo>
                <a:lnTo>
                  <a:pt x="52634" y="50958"/>
                </a:lnTo>
                <a:lnTo>
                  <a:pt x="52634" y="51014"/>
                </a:lnTo>
                <a:lnTo>
                  <a:pt x="52634" y="51070"/>
                </a:lnTo>
                <a:lnTo>
                  <a:pt x="52652" y="51107"/>
                </a:lnTo>
                <a:lnTo>
                  <a:pt x="52690" y="51145"/>
                </a:lnTo>
                <a:lnTo>
                  <a:pt x="52727" y="51163"/>
                </a:lnTo>
                <a:lnTo>
                  <a:pt x="52820" y="51163"/>
                </a:lnTo>
                <a:lnTo>
                  <a:pt x="52950" y="51145"/>
                </a:lnTo>
                <a:lnTo>
                  <a:pt x="53062" y="51089"/>
                </a:lnTo>
                <a:lnTo>
                  <a:pt x="53174" y="51014"/>
                </a:lnTo>
                <a:lnTo>
                  <a:pt x="53341" y="50884"/>
                </a:lnTo>
                <a:lnTo>
                  <a:pt x="53416" y="50791"/>
                </a:lnTo>
                <a:lnTo>
                  <a:pt x="53490" y="50698"/>
                </a:lnTo>
                <a:lnTo>
                  <a:pt x="53583" y="50512"/>
                </a:lnTo>
                <a:lnTo>
                  <a:pt x="53639" y="50437"/>
                </a:lnTo>
                <a:lnTo>
                  <a:pt x="53695" y="50344"/>
                </a:lnTo>
                <a:lnTo>
                  <a:pt x="53769" y="50270"/>
                </a:lnTo>
                <a:lnTo>
                  <a:pt x="53863" y="50195"/>
                </a:lnTo>
                <a:lnTo>
                  <a:pt x="53974" y="50158"/>
                </a:lnTo>
                <a:lnTo>
                  <a:pt x="54123" y="50102"/>
                </a:lnTo>
                <a:lnTo>
                  <a:pt x="54291" y="50083"/>
                </a:lnTo>
                <a:lnTo>
                  <a:pt x="54440" y="50083"/>
                </a:lnTo>
                <a:lnTo>
                  <a:pt x="54607" y="50102"/>
                </a:lnTo>
                <a:lnTo>
                  <a:pt x="54738" y="50158"/>
                </a:lnTo>
                <a:lnTo>
                  <a:pt x="54812" y="50195"/>
                </a:lnTo>
                <a:lnTo>
                  <a:pt x="54849" y="50251"/>
                </a:lnTo>
                <a:lnTo>
                  <a:pt x="54887" y="50307"/>
                </a:lnTo>
                <a:lnTo>
                  <a:pt x="54924" y="50381"/>
                </a:lnTo>
                <a:lnTo>
                  <a:pt x="54793" y="50456"/>
                </a:lnTo>
                <a:lnTo>
                  <a:pt x="54607" y="50605"/>
                </a:lnTo>
                <a:lnTo>
                  <a:pt x="54514" y="50679"/>
                </a:lnTo>
                <a:lnTo>
                  <a:pt x="54458" y="50754"/>
                </a:lnTo>
                <a:lnTo>
                  <a:pt x="54402" y="50828"/>
                </a:lnTo>
                <a:lnTo>
                  <a:pt x="54402" y="50903"/>
                </a:lnTo>
                <a:lnTo>
                  <a:pt x="54458" y="50977"/>
                </a:lnTo>
                <a:lnTo>
                  <a:pt x="54514" y="51033"/>
                </a:lnTo>
                <a:lnTo>
                  <a:pt x="54700" y="51033"/>
                </a:lnTo>
                <a:lnTo>
                  <a:pt x="54793" y="50996"/>
                </a:lnTo>
                <a:lnTo>
                  <a:pt x="54868" y="50958"/>
                </a:lnTo>
                <a:lnTo>
                  <a:pt x="54961" y="50903"/>
                </a:lnTo>
                <a:lnTo>
                  <a:pt x="55017" y="50865"/>
                </a:lnTo>
                <a:lnTo>
                  <a:pt x="55091" y="50754"/>
                </a:lnTo>
                <a:lnTo>
                  <a:pt x="55147" y="50679"/>
                </a:lnTo>
                <a:lnTo>
                  <a:pt x="55240" y="50530"/>
                </a:lnTo>
                <a:lnTo>
                  <a:pt x="55277" y="50474"/>
                </a:lnTo>
                <a:lnTo>
                  <a:pt x="55352" y="50419"/>
                </a:lnTo>
                <a:lnTo>
                  <a:pt x="55464" y="50363"/>
                </a:lnTo>
                <a:lnTo>
                  <a:pt x="55613" y="50325"/>
                </a:lnTo>
                <a:lnTo>
                  <a:pt x="55855" y="50288"/>
                </a:lnTo>
                <a:lnTo>
                  <a:pt x="56097" y="50288"/>
                </a:lnTo>
                <a:lnTo>
                  <a:pt x="56339" y="50325"/>
                </a:lnTo>
                <a:lnTo>
                  <a:pt x="56581" y="50400"/>
                </a:lnTo>
                <a:lnTo>
                  <a:pt x="56562" y="50437"/>
                </a:lnTo>
                <a:lnTo>
                  <a:pt x="56544" y="50474"/>
                </a:lnTo>
                <a:lnTo>
                  <a:pt x="56432" y="50549"/>
                </a:lnTo>
                <a:lnTo>
                  <a:pt x="56283" y="50623"/>
                </a:lnTo>
                <a:lnTo>
                  <a:pt x="56134" y="50679"/>
                </a:lnTo>
                <a:lnTo>
                  <a:pt x="55966" y="50754"/>
                </a:lnTo>
                <a:lnTo>
                  <a:pt x="55836" y="50809"/>
                </a:lnTo>
                <a:lnTo>
                  <a:pt x="55724" y="50884"/>
                </a:lnTo>
                <a:lnTo>
                  <a:pt x="55687" y="50940"/>
                </a:lnTo>
                <a:lnTo>
                  <a:pt x="55668" y="50977"/>
                </a:lnTo>
                <a:lnTo>
                  <a:pt x="55668" y="51033"/>
                </a:lnTo>
                <a:lnTo>
                  <a:pt x="55687" y="51070"/>
                </a:lnTo>
                <a:lnTo>
                  <a:pt x="55706" y="51107"/>
                </a:lnTo>
                <a:lnTo>
                  <a:pt x="55724" y="51145"/>
                </a:lnTo>
                <a:lnTo>
                  <a:pt x="55817" y="51163"/>
                </a:lnTo>
                <a:lnTo>
                  <a:pt x="55929" y="51182"/>
                </a:lnTo>
                <a:lnTo>
                  <a:pt x="56041" y="51163"/>
                </a:lnTo>
                <a:lnTo>
                  <a:pt x="56153" y="51126"/>
                </a:lnTo>
                <a:lnTo>
                  <a:pt x="56264" y="51089"/>
                </a:lnTo>
                <a:lnTo>
                  <a:pt x="56357" y="51052"/>
                </a:lnTo>
                <a:lnTo>
                  <a:pt x="56469" y="50977"/>
                </a:lnTo>
                <a:lnTo>
                  <a:pt x="56562" y="50884"/>
                </a:lnTo>
                <a:lnTo>
                  <a:pt x="56711" y="50716"/>
                </a:lnTo>
                <a:lnTo>
                  <a:pt x="56860" y="50530"/>
                </a:lnTo>
                <a:lnTo>
                  <a:pt x="56953" y="50437"/>
                </a:lnTo>
                <a:lnTo>
                  <a:pt x="57065" y="50363"/>
                </a:lnTo>
                <a:lnTo>
                  <a:pt x="57195" y="50288"/>
                </a:lnTo>
                <a:lnTo>
                  <a:pt x="57344" y="50232"/>
                </a:lnTo>
                <a:lnTo>
                  <a:pt x="57493" y="50176"/>
                </a:lnTo>
                <a:lnTo>
                  <a:pt x="57661" y="50139"/>
                </a:lnTo>
                <a:lnTo>
                  <a:pt x="57810" y="50139"/>
                </a:lnTo>
                <a:lnTo>
                  <a:pt x="57958" y="50158"/>
                </a:lnTo>
                <a:lnTo>
                  <a:pt x="58107" y="50214"/>
                </a:lnTo>
                <a:lnTo>
                  <a:pt x="58182" y="50270"/>
                </a:lnTo>
                <a:lnTo>
                  <a:pt x="58238" y="50325"/>
                </a:lnTo>
                <a:lnTo>
                  <a:pt x="58089" y="50437"/>
                </a:lnTo>
                <a:lnTo>
                  <a:pt x="57884" y="50586"/>
                </a:lnTo>
                <a:lnTo>
                  <a:pt x="57791" y="50679"/>
                </a:lnTo>
                <a:lnTo>
                  <a:pt x="57735" y="50791"/>
                </a:lnTo>
                <a:lnTo>
                  <a:pt x="57698" y="50865"/>
                </a:lnTo>
                <a:lnTo>
                  <a:pt x="57698" y="50921"/>
                </a:lnTo>
                <a:lnTo>
                  <a:pt x="57716" y="50958"/>
                </a:lnTo>
                <a:lnTo>
                  <a:pt x="57754" y="51014"/>
                </a:lnTo>
                <a:lnTo>
                  <a:pt x="57810" y="51052"/>
                </a:lnTo>
                <a:lnTo>
                  <a:pt x="57865" y="51070"/>
                </a:lnTo>
                <a:lnTo>
                  <a:pt x="57940" y="51089"/>
                </a:lnTo>
                <a:lnTo>
                  <a:pt x="58070" y="51107"/>
                </a:lnTo>
                <a:lnTo>
                  <a:pt x="58182" y="51089"/>
                </a:lnTo>
                <a:lnTo>
                  <a:pt x="58294" y="51033"/>
                </a:lnTo>
                <a:lnTo>
                  <a:pt x="58368" y="50996"/>
                </a:lnTo>
                <a:lnTo>
                  <a:pt x="58424" y="50921"/>
                </a:lnTo>
                <a:lnTo>
                  <a:pt x="58461" y="50865"/>
                </a:lnTo>
                <a:lnTo>
                  <a:pt x="58517" y="50716"/>
                </a:lnTo>
                <a:lnTo>
                  <a:pt x="58536" y="50567"/>
                </a:lnTo>
                <a:lnTo>
                  <a:pt x="58573" y="50437"/>
                </a:lnTo>
                <a:lnTo>
                  <a:pt x="58610" y="50381"/>
                </a:lnTo>
                <a:lnTo>
                  <a:pt x="58647" y="50325"/>
                </a:lnTo>
                <a:lnTo>
                  <a:pt x="58703" y="50270"/>
                </a:lnTo>
                <a:lnTo>
                  <a:pt x="58796" y="50232"/>
                </a:lnTo>
                <a:lnTo>
                  <a:pt x="58889" y="50214"/>
                </a:lnTo>
                <a:lnTo>
                  <a:pt x="59020" y="50195"/>
                </a:lnTo>
                <a:lnTo>
                  <a:pt x="59187" y="50214"/>
                </a:lnTo>
                <a:lnTo>
                  <a:pt x="59355" y="50251"/>
                </a:lnTo>
                <a:lnTo>
                  <a:pt x="59429" y="50270"/>
                </a:lnTo>
                <a:lnTo>
                  <a:pt x="59504" y="50325"/>
                </a:lnTo>
                <a:lnTo>
                  <a:pt x="59560" y="50363"/>
                </a:lnTo>
                <a:lnTo>
                  <a:pt x="59616" y="50437"/>
                </a:lnTo>
                <a:lnTo>
                  <a:pt x="59616" y="50512"/>
                </a:lnTo>
                <a:lnTo>
                  <a:pt x="59597" y="50586"/>
                </a:lnTo>
                <a:lnTo>
                  <a:pt x="59560" y="50642"/>
                </a:lnTo>
                <a:lnTo>
                  <a:pt x="59504" y="50698"/>
                </a:lnTo>
                <a:lnTo>
                  <a:pt x="59392" y="50809"/>
                </a:lnTo>
                <a:lnTo>
                  <a:pt x="59336" y="50865"/>
                </a:lnTo>
                <a:lnTo>
                  <a:pt x="59280" y="50940"/>
                </a:lnTo>
                <a:lnTo>
                  <a:pt x="59243" y="51052"/>
                </a:lnTo>
                <a:lnTo>
                  <a:pt x="59206" y="51145"/>
                </a:lnTo>
                <a:lnTo>
                  <a:pt x="59206" y="51200"/>
                </a:lnTo>
                <a:lnTo>
                  <a:pt x="59206" y="51256"/>
                </a:lnTo>
                <a:lnTo>
                  <a:pt x="59243" y="51294"/>
                </a:lnTo>
                <a:lnTo>
                  <a:pt x="59280" y="51312"/>
                </a:lnTo>
                <a:lnTo>
                  <a:pt x="59373" y="51312"/>
                </a:lnTo>
                <a:lnTo>
                  <a:pt x="59504" y="51256"/>
                </a:lnTo>
                <a:lnTo>
                  <a:pt x="59634" y="51182"/>
                </a:lnTo>
                <a:lnTo>
                  <a:pt x="59746" y="51070"/>
                </a:lnTo>
                <a:lnTo>
                  <a:pt x="59858" y="50958"/>
                </a:lnTo>
                <a:lnTo>
                  <a:pt x="59895" y="50865"/>
                </a:lnTo>
                <a:lnTo>
                  <a:pt x="59913" y="50791"/>
                </a:lnTo>
                <a:lnTo>
                  <a:pt x="59913" y="50698"/>
                </a:lnTo>
                <a:lnTo>
                  <a:pt x="59913" y="50642"/>
                </a:lnTo>
                <a:lnTo>
                  <a:pt x="59932" y="50586"/>
                </a:lnTo>
                <a:lnTo>
                  <a:pt x="59969" y="50530"/>
                </a:lnTo>
                <a:lnTo>
                  <a:pt x="60044" y="50474"/>
                </a:lnTo>
                <a:lnTo>
                  <a:pt x="60100" y="50437"/>
                </a:lnTo>
                <a:lnTo>
                  <a:pt x="60174" y="50419"/>
                </a:lnTo>
                <a:lnTo>
                  <a:pt x="60323" y="50400"/>
                </a:lnTo>
                <a:lnTo>
                  <a:pt x="60491" y="50400"/>
                </a:lnTo>
                <a:lnTo>
                  <a:pt x="60546" y="50437"/>
                </a:lnTo>
                <a:lnTo>
                  <a:pt x="60621" y="50456"/>
                </a:lnTo>
                <a:lnTo>
                  <a:pt x="60714" y="50512"/>
                </a:lnTo>
                <a:lnTo>
                  <a:pt x="60770" y="50567"/>
                </a:lnTo>
                <a:lnTo>
                  <a:pt x="60788" y="50642"/>
                </a:lnTo>
                <a:lnTo>
                  <a:pt x="60788" y="50679"/>
                </a:lnTo>
                <a:lnTo>
                  <a:pt x="60770" y="50735"/>
                </a:lnTo>
                <a:lnTo>
                  <a:pt x="60751" y="50791"/>
                </a:lnTo>
                <a:lnTo>
                  <a:pt x="60658" y="50884"/>
                </a:lnTo>
                <a:lnTo>
                  <a:pt x="60546" y="50996"/>
                </a:lnTo>
                <a:lnTo>
                  <a:pt x="60453" y="51089"/>
                </a:lnTo>
                <a:lnTo>
                  <a:pt x="60416" y="51126"/>
                </a:lnTo>
                <a:lnTo>
                  <a:pt x="60397" y="51182"/>
                </a:lnTo>
                <a:lnTo>
                  <a:pt x="60416" y="51238"/>
                </a:lnTo>
                <a:lnTo>
                  <a:pt x="60435" y="51294"/>
                </a:lnTo>
                <a:lnTo>
                  <a:pt x="60491" y="51349"/>
                </a:lnTo>
                <a:lnTo>
                  <a:pt x="60639" y="51349"/>
                </a:lnTo>
                <a:lnTo>
                  <a:pt x="60714" y="51312"/>
                </a:lnTo>
                <a:lnTo>
                  <a:pt x="60844" y="51238"/>
                </a:lnTo>
                <a:lnTo>
                  <a:pt x="60937" y="51145"/>
                </a:lnTo>
                <a:lnTo>
                  <a:pt x="60993" y="51033"/>
                </a:lnTo>
                <a:lnTo>
                  <a:pt x="61030" y="50958"/>
                </a:lnTo>
                <a:lnTo>
                  <a:pt x="61068" y="50809"/>
                </a:lnTo>
                <a:lnTo>
                  <a:pt x="61086" y="50735"/>
                </a:lnTo>
                <a:lnTo>
                  <a:pt x="61105" y="50661"/>
                </a:lnTo>
                <a:lnTo>
                  <a:pt x="61161" y="50586"/>
                </a:lnTo>
                <a:lnTo>
                  <a:pt x="61254" y="50493"/>
                </a:lnTo>
                <a:lnTo>
                  <a:pt x="61366" y="50419"/>
                </a:lnTo>
                <a:lnTo>
                  <a:pt x="61552" y="50325"/>
                </a:lnTo>
                <a:lnTo>
                  <a:pt x="61757" y="50251"/>
                </a:lnTo>
                <a:lnTo>
                  <a:pt x="61980" y="50176"/>
                </a:lnTo>
                <a:lnTo>
                  <a:pt x="62203" y="50139"/>
                </a:lnTo>
                <a:lnTo>
                  <a:pt x="62501" y="50139"/>
                </a:lnTo>
                <a:lnTo>
                  <a:pt x="62576" y="50176"/>
                </a:lnTo>
                <a:lnTo>
                  <a:pt x="62632" y="50214"/>
                </a:lnTo>
                <a:lnTo>
                  <a:pt x="62687" y="50270"/>
                </a:lnTo>
                <a:lnTo>
                  <a:pt x="62501" y="50381"/>
                </a:lnTo>
                <a:lnTo>
                  <a:pt x="62241" y="50549"/>
                </a:lnTo>
                <a:lnTo>
                  <a:pt x="62110" y="50642"/>
                </a:lnTo>
                <a:lnTo>
                  <a:pt x="62017" y="50754"/>
                </a:lnTo>
                <a:lnTo>
                  <a:pt x="61961" y="50828"/>
                </a:lnTo>
                <a:lnTo>
                  <a:pt x="61943" y="50884"/>
                </a:lnTo>
                <a:lnTo>
                  <a:pt x="61943" y="50903"/>
                </a:lnTo>
                <a:lnTo>
                  <a:pt x="61999" y="50977"/>
                </a:lnTo>
                <a:lnTo>
                  <a:pt x="62054" y="50996"/>
                </a:lnTo>
                <a:lnTo>
                  <a:pt x="62148" y="51014"/>
                </a:lnTo>
                <a:lnTo>
                  <a:pt x="62241" y="50996"/>
                </a:lnTo>
                <a:lnTo>
                  <a:pt x="62427" y="50940"/>
                </a:lnTo>
                <a:lnTo>
                  <a:pt x="62576" y="50865"/>
                </a:lnTo>
                <a:lnTo>
                  <a:pt x="62669" y="50772"/>
                </a:lnTo>
                <a:lnTo>
                  <a:pt x="62743" y="50698"/>
                </a:lnTo>
                <a:lnTo>
                  <a:pt x="62836" y="50530"/>
                </a:lnTo>
                <a:lnTo>
                  <a:pt x="62874" y="50474"/>
                </a:lnTo>
                <a:lnTo>
                  <a:pt x="62948" y="50400"/>
                </a:lnTo>
                <a:lnTo>
                  <a:pt x="63023" y="50344"/>
                </a:lnTo>
                <a:lnTo>
                  <a:pt x="63134" y="50288"/>
                </a:lnTo>
                <a:lnTo>
                  <a:pt x="63246" y="50251"/>
                </a:lnTo>
                <a:lnTo>
                  <a:pt x="63358" y="50232"/>
                </a:lnTo>
                <a:lnTo>
                  <a:pt x="63507" y="50214"/>
                </a:lnTo>
                <a:lnTo>
                  <a:pt x="63637" y="50232"/>
                </a:lnTo>
                <a:lnTo>
                  <a:pt x="63786" y="50251"/>
                </a:lnTo>
                <a:lnTo>
                  <a:pt x="63916" y="50288"/>
                </a:lnTo>
                <a:lnTo>
                  <a:pt x="64009" y="50344"/>
                </a:lnTo>
                <a:lnTo>
                  <a:pt x="64084" y="50419"/>
                </a:lnTo>
                <a:lnTo>
                  <a:pt x="63935" y="50549"/>
                </a:lnTo>
                <a:lnTo>
                  <a:pt x="63693" y="50772"/>
                </a:lnTo>
                <a:lnTo>
                  <a:pt x="63581" y="50903"/>
                </a:lnTo>
                <a:lnTo>
                  <a:pt x="63507" y="51033"/>
                </a:lnTo>
                <a:lnTo>
                  <a:pt x="63451" y="51126"/>
                </a:lnTo>
                <a:lnTo>
                  <a:pt x="63451" y="51182"/>
                </a:lnTo>
                <a:lnTo>
                  <a:pt x="63469" y="51219"/>
                </a:lnTo>
                <a:lnTo>
                  <a:pt x="63507" y="51256"/>
                </a:lnTo>
                <a:lnTo>
                  <a:pt x="63544" y="51275"/>
                </a:lnTo>
                <a:lnTo>
                  <a:pt x="63581" y="51294"/>
                </a:lnTo>
                <a:lnTo>
                  <a:pt x="63637" y="51275"/>
                </a:lnTo>
                <a:lnTo>
                  <a:pt x="63749" y="51238"/>
                </a:lnTo>
                <a:lnTo>
                  <a:pt x="63860" y="51163"/>
                </a:lnTo>
                <a:lnTo>
                  <a:pt x="63972" y="51070"/>
                </a:lnTo>
                <a:lnTo>
                  <a:pt x="64084" y="50958"/>
                </a:lnTo>
                <a:lnTo>
                  <a:pt x="64214" y="50809"/>
                </a:lnTo>
                <a:lnTo>
                  <a:pt x="64289" y="50716"/>
                </a:lnTo>
                <a:lnTo>
                  <a:pt x="64307" y="50642"/>
                </a:lnTo>
                <a:lnTo>
                  <a:pt x="64326" y="50549"/>
                </a:lnTo>
                <a:lnTo>
                  <a:pt x="64344" y="50512"/>
                </a:lnTo>
                <a:lnTo>
                  <a:pt x="64363" y="50474"/>
                </a:lnTo>
                <a:lnTo>
                  <a:pt x="64419" y="50419"/>
                </a:lnTo>
                <a:lnTo>
                  <a:pt x="64512" y="50344"/>
                </a:lnTo>
                <a:lnTo>
                  <a:pt x="64624" y="50288"/>
                </a:lnTo>
                <a:lnTo>
                  <a:pt x="64735" y="50251"/>
                </a:lnTo>
                <a:lnTo>
                  <a:pt x="64959" y="50214"/>
                </a:lnTo>
                <a:lnTo>
                  <a:pt x="65145" y="50176"/>
                </a:lnTo>
                <a:lnTo>
                  <a:pt x="65406" y="50158"/>
                </a:lnTo>
                <a:lnTo>
                  <a:pt x="65536" y="50158"/>
                </a:lnTo>
                <a:lnTo>
                  <a:pt x="65666" y="50176"/>
                </a:lnTo>
                <a:lnTo>
                  <a:pt x="65759" y="50214"/>
                </a:lnTo>
                <a:lnTo>
                  <a:pt x="65815" y="50251"/>
                </a:lnTo>
                <a:lnTo>
                  <a:pt x="65834" y="50325"/>
                </a:lnTo>
                <a:lnTo>
                  <a:pt x="65853" y="50363"/>
                </a:lnTo>
                <a:lnTo>
                  <a:pt x="65853" y="50419"/>
                </a:lnTo>
                <a:lnTo>
                  <a:pt x="65834" y="50474"/>
                </a:lnTo>
                <a:lnTo>
                  <a:pt x="65778" y="50549"/>
                </a:lnTo>
                <a:lnTo>
                  <a:pt x="65685" y="50642"/>
                </a:lnTo>
                <a:lnTo>
                  <a:pt x="65573" y="50735"/>
                </a:lnTo>
                <a:lnTo>
                  <a:pt x="65480" y="50828"/>
                </a:lnTo>
                <a:lnTo>
                  <a:pt x="65387" y="50940"/>
                </a:lnTo>
                <a:lnTo>
                  <a:pt x="65368" y="50996"/>
                </a:lnTo>
                <a:lnTo>
                  <a:pt x="65350" y="51052"/>
                </a:lnTo>
                <a:lnTo>
                  <a:pt x="65350" y="51182"/>
                </a:lnTo>
                <a:lnTo>
                  <a:pt x="65350" y="51219"/>
                </a:lnTo>
                <a:lnTo>
                  <a:pt x="65368" y="51256"/>
                </a:lnTo>
                <a:lnTo>
                  <a:pt x="65387" y="51256"/>
                </a:lnTo>
                <a:lnTo>
                  <a:pt x="65424" y="51275"/>
                </a:lnTo>
                <a:lnTo>
                  <a:pt x="65499" y="51256"/>
                </a:lnTo>
                <a:lnTo>
                  <a:pt x="65573" y="51200"/>
                </a:lnTo>
                <a:lnTo>
                  <a:pt x="65666" y="51145"/>
                </a:lnTo>
                <a:lnTo>
                  <a:pt x="65815" y="50958"/>
                </a:lnTo>
                <a:lnTo>
                  <a:pt x="65908" y="50847"/>
                </a:lnTo>
                <a:lnTo>
                  <a:pt x="65983" y="50735"/>
                </a:lnTo>
                <a:lnTo>
                  <a:pt x="66113" y="50549"/>
                </a:lnTo>
                <a:lnTo>
                  <a:pt x="66169" y="50456"/>
                </a:lnTo>
                <a:lnTo>
                  <a:pt x="66262" y="50381"/>
                </a:lnTo>
                <a:lnTo>
                  <a:pt x="66374" y="50307"/>
                </a:lnTo>
                <a:lnTo>
                  <a:pt x="66541" y="50251"/>
                </a:lnTo>
                <a:lnTo>
                  <a:pt x="66728" y="50176"/>
                </a:lnTo>
                <a:lnTo>
                  <a:pt x="66970" y="50139"/>
                </a:lnTo>
                <a:lnTo>
                  <a:pt x="67081" y="50121"/>
                </a:lnTo>
                <a:lnTo>
                  <a:pt x="67193" y="50139"/>
                </a:lnTo>
                <a:lnTo>
                  <a:pt x="67286" y="50158"/>
                </a:lnTo>
                <a:lnTo>
                  <a:pt x="67323" y="50195"/>
                </a:lnTo>
                <a:lnTo>
                  <a:pt x="67361" y="50232"/>
                </a:lnTo>
                <a:lnTo>
                  <a:pt x="67174" y="50381"/>
                </a:lnTo>
                <a:lnTo>
                  <a:pt x="67044" y="50493"/>
                </a:lnTo>
                <a:lnTo>
                  <a:pt x="66914" y="50642"/>
                </a:lnTo>
                <a:lnTo>
                  <a:pt x="66802" y="50772"/>
                </a:lnTo>
                <a:lnTo>
                  <a:pt x="66728" y="50921"/>
                </a:lnTo>
                <a:lnTo>
                  <a:pt x="66709" y="50977"/>
                </a:lnTo>
                <a:lnTo>
                  <a:pt x="66709" y="51033"/>
                </a:lnTo>
                <a:lnTo>
                  <a:pt x="66709" y="51089"/>
                </a:lnTo>
                <a:lnTo>
                  <a:pt x="66746" y="51126"/>
                </a:lnTo>
                <a:lnTo>
                  <a:pt x="66802" y="51182"/>
                </a:lnTo>
                <a:lnTo>
                  <a:pt x="66858" y="51200"/>
                </a:lnTo>
                <a:lnTo>
                  <a:pt x="66932" y="51182"/>
                </a:lnTo>
                <a:lnTo>
                  <a:pt x="66988" y="51163"/>
                </a:lnTo>
                <a:lnTo>
                  <a:pt x="67044" y="51126"/>
                </a:lnTo>
                <a:lnTo>
                  <a:pt x="67119" y="51070"/>
                </a:lnTo>
                <a:lnTo>
                  <a:pt x="67230" y="50921"/>
                </a:lnTo>
                <a:lnTo>
                  <a:pt x="67323" y="50754"/>
                </a:lnTo>
                <a:lnTo>
                  <a:pt x="67398" y="50605"/>
                </a:lnTo>
                <a:lnTo>
                  <a:pt x="67491" y="50419"/>
                </a:lnTo>
                <a:lnTo>
                  <a:pt x="67565" y="50344"/>
                </a:lnTo>
                <a:lnTo>
                  <a:pt x="67659" y="50270"/>
                </a:lnTo>
                <a:lnTo>
                  <a:pt x="67789" y="50214"/>
                </a:lnTo>
                <a:lnTo>
                  <a:pt x="67919" y="50158"/>
                </a:lnTo>
                <a:lnTo>
                  <a:pt x="68068" y="50121"/>
                </a:lnTo>
                <a:lnTo>
                  <a:pt x="68217" y="50102"/>
                </a:lnTo>
                <a:lnTo>
                  <a:pt x="68347" y="50121"/>
                </a:lnTo>
                <a:lnTo>
                  <a:pt x="68403" y="50139"/>
                </a:lnTo>
                <a:lnTo>
                  <a:pt x="68459" y="50176"/>
                </a:lnTo>
                <a:lnTo>
                  <a:pt x="68534" y="50251"/>
                </a:lnTo>
                <a:lnTo>
                  <a:pt x="68571" y="50307"/>
                </a:lnTo>
                <a:lnTo>
                  <a:pt x="68571" y="50381"/>
                </a:lnTo>
                <a:lnTo>
                  <a:pt x="68552" y="50437"/>
                </a:lnTo>
                <a:lnTo>
                  <a:pt x="68515" y="50512"/>
                </a:lnTo>
                <a:lnTo>
                  <a:pt x="68459" y="50586"/>
                </a:lnTo>
                <a:lnTo>
                  <a:pt x="68329" y="50716"/>
                </a:lnTo>
                <a:lnTo>
                  <a:pt x="68198" y="50847"/>
                </a:lnTo>
                <a:lnTo>
                  <a:pt x="68087" y="50996"/>
                </a:lnTo>
                <a:lnTo>
                  <a:pt x="68049" y="51052"/>
                </a:lnTo>
                <a:lnTo>
                  <a:pt x="68031" y="51126"/>
                </a:lnTo>
                <a:lnTo>
                  <a:pt x="68049" y="51200"/>
                </a:lnTo>
                <a:lnTo>
                  <a:pt x="68087" y="51256"/>
                </a:lnTo>
                <a:lnTo>
                  <a:pt x="68105" y="51275"/>
                </a:lnTo>
                <a:lnTo>
                  <a:pt x="68143" y="51275"/>
                </a:lnTo>
                <a:lnTo>
                  <a:pt x="68217" y="51238"/>
                </a:lnTo>
                <a:lnTo>
                  <a:pt x="68310" y="51163"/>
                </a:lnTo>
                <a:lnTo>
                  <a:pt x="68385" y="51070"/>
                </a:lnTo>
                <a:lnTo>
                  <a:pt x="68552" y="50847"/>
                </a:lnTo>
                <a:lnTo>
                  <a:pt x="68645" y="50698"/>
                </a:lnTo>
                <a:lnTo>
                  <a:pt x="68738" y="50530"/>
                </a:lnTo>
                <a:lnTo>
                  <a:pt x="68813" y="50400"/>
                </a:lnTo>
                <a:lnTo>
                  <a:pt x="68869" y="50344"/>
                </a:lnTo>
                <a:lnTo>
                  <a:pt x="68925" y="50288"/>
                </a:lnTo>
                <a:lnTo>
                  <a:pt x="69018" y="50251"/>
                </a:lnTo>
                <a:lnTo>
                  <a:pt x="69129" y="50232"/>
                </a:lnTo>
                <a:lnTo>
                  <a:pt x="69297" y="50214"/>
                </a:lnTo>
                <a:lnTo>
                  <a:pt x="69427" y="50214"/>
                </a:lnTo>
                <a:lnTo>
                  <a:pt x="69520" y="50251"/>
                </a:lnTo>
                <a:lnTo>
                  <a:pt x="69576" y="50307"/>
                </a:lnTo>
                <a:lnTo>
                  <a:pt x="69613" y="50381"/>
                </a:lnTo>
                <a:lnTo>
                  <a:pt x="69632" y="50456"/>
                </a:lnTo>
                <a:lnTo>
                  <a:pt x="69632" y="50549"/>
                </a:lnTo>
                <a:lnTo>
                  <a:pt x="69613" y="50642"/>
                </a:lnTo>
                <a:lnTo>
                  <a:pt x="69576" y="50847"/>
                </a:lnTo>
                <a:lnTo>
                  <a:pt x="69539" y="51014"/>
                </a:lnTo>
                <a:lnTo>
                  <a:pt x="69539" y="51089"/>
                </a:lnTo>
                <a:lnTo>
                  <a:pt x="69558" y="51126"/>
                </a:lnTo>
                <a:lnTo>
                  <a:pt x="69595" y="51145"/>
                </a:lnTo>
                <a:lnTo>
                  <a:pt x="69669" y="51145"/>
                </a:lnTo>
                <a:lnTo>
                  <a:pt x="69762" y="51107"/>
                </a:lnTo>
                <a:lnTo>
                  <a:pt x="69818" y="51070"/>
                </a:lnTo>
                <a:lnTo>
                  <a:pt x="69855" y="50996"/>
                </a:lnTo>
                <a:lnTo>
                  <a:pt x="69893" y="50921"/>
                </a:lnTo>
                <a:lnTo>
                  <a:pt x="69930" y="50754"/>
                </a:lnTo>
                <a:lnTo>
                  <a:pt x="69949" y="50586"/>
                </a:lnTo>
                <a:lnTo>
                  <a:pt x="69949" y="50512"/>
                </a:lnTo>
                <a:lnTo>
                  <a:pt x="69930" y="50456"/>
                </a:lnTo>
                <a:lnTo>
                  <a:pt x="69893" y="50400"/>
                </a:lnTo>
                <a:lnTo>
                  <a:pt x="69893" y="50381"/>
                </a:lnTo>
                <a:lnTo>
                  <a:pt x="69893" y="50344"/>
                </a:lnTo>
                <a:lnTo>
                  <a:pt x="70004" y="50195"/>
                </a:lnTo>
                <a:lnTo>
                  <a:pt x="70079" y="50121"/>
                </a:lnTo>
                <a:lnTo>
                  <a:pt x="70191" y="50083"/>
                </a:lnTo>
                <a:lnTo>
                  <a:pt x="70284" y="50046"/>
                </a:lnTo>
                <a:lnTo>
                  <a:pt x="70377" y="50028"/>
                </a:lnTo>
                <a:lnTo>
                  <a:pt x="70563" y="50028"/>
                </a:lnTo>
                <a:lnTo>
                  <a:pt x="70675" y="50065"/>
                </a:lnTo>
                <a:lnTo>
                  <a:pt x="70786" y="50102"/>
                </a:lnTo>
                <a:lnTo>
                  <a:pt x="70879" y="50139"/>
                </a:lnTo>
                <a:lnTo>
                  <a:pt x="70973" y="50214"/>
                </a:lnTo>
                <a:lnTo>
                  <a:pt x="71028" y="50288"/>
                </a:lnTo>
                <a:lnTo>
                  <a:pt x="71047" y="50381"/>
                </a:lnTo>
                <a:lnTo>
                  <a:pt x="70954" y="50493"/>
                </a:lnTo>
                <a:lnTo>
                  <a:pt x="70730" y="50735"/>
                </a:lnTo>
                <a:lnTo>
                  <a:pt x="70637" y="50884"/>
                </a:lnTo>
                <a:lnTo>
                  <a:pt x="70563" y="51014"/>
                </a:lnTo>
                <a:lnTo>
                  <a:pt x="70544" y="51070"/>
                </a:lnTo>
                <a:lnTo>
                  <a:pt x="70544" y="51107"/>
                </a:lnTo>
                <a:lnTo>
                  <a:pt x="70563" y="51145"/>
                </a:lnTo>
                <a:lnTo>
                  <a:pt x="70600" y="51182"/>
                </a:lnTo>
                <a:lnTo>
                  <a:pt x="70712" y="51219"/>
                </a:lnTo>
                <a:lnTo>
                  <a:pt x="70805" y="51238"/>
                </a:lnTo>
                <a:lnTo>
                  <a:pt x="70879" y="51219"/>
                </a:lnTo>
                <a:lnTo>
                  <a:pt x="70935" y="51182"/>
                </a:lnTo>
                <a:lnTo>
                  <a:pt x="70991" y="51126"/>
                </a:lnTo>
                <a:lnTo>
                  <a:pt x="71028" y="51052"/>
                </a:lnTo>
                <a:lnTo>
                  <a:pt x="71103" y="50884"/>
                </a:lnTo>
                <a:lnTo>
                  <a:pt x="71159" y="50661"/>
                </a:lnTo>
                <a:lnTo>
                  <a:pt x="71233" y="50456"/>
                </a:lnTo>
                <a:lnTo>
                  <a:pt x="71270" y="50363"/>
                </a:lnTo>
                <a:lnTo>
                  <a:pt x="71326" y="50270"/>
                </a:lnTo>
                <a:lnTo>
                  <a:pt x="71382" y="50195"/>
                </a:lnTo>
                <a:lnTo>
                  <a:pt x="71457" y="50139"/>
                </a:lnTo>
                <a:lnTo>
                  <a:pt x="71587" y="50065"/>
                </a:lnTo>
                <a:lnTo>
                  <a:pt x="71754" y="50009"/>
                </a:lnTo>
                <a:lnTo>
                  <a:pt x="71941" y="49990"/>
                </a:lnTo>
                <a:lnTo>
                  <a:pt x="72145" y="49972"/>
                </a:lnTo>
                <a:lnTo>
                  <a:pt x="72332" y="49990"/>
                </a:lnTo>
                <a:lnTo>
                  <a:pt x="72406" y="50009"/>
                </a:lnTo>
                <a:lnTo>
                  <a:pt x="72481" y="50046"/>
                </a:lnTo>
                <a:lnTo>
                  <a:pt x="72555" y="50083"/>
                </a:lnTo>
                <a:lnTo>
                  <a:pt x="72611" y="50158"/>
                </a:lnTo>
                <a:lnTo>
                  <a:pt x="72648" y="50214"/>
                </a:lnTo>
                <a:lnTo>
                  <a:pt x="72667" y="50307"/>
                </a:lnTo>
                <a:lnTo>
                  <a:pt x="72685" y="50363"/>
                </a:lnTo>
                <a:lnTo>
                  <a:pt x="72667" y="50419"/>
                </a:lnTo>
                <a:lnTo>
                  <a:pt x="72630" y="50474"/>
                </a:lnTo>
                <a:lnTo>
                  <a:pt x="72574" y="50530"/>
                </a:lnTo>
                <a:lnTo>
                  <a:pt x="72462" y="50623"/>
                </a:lnTo>
                <a:lnTo>
                  <a:pt x="72313" y="50716"/>
                </a:lnTo>
                <a:lnTo>
                  <a:pt x="72164" y="50809"/>
                </a:lnTo>
                <a:lnTo>
                  <a:pt x="72052" y="50903"/>
                </a:lnTo>
                <a:lnTo>
                  <a:pt x="72015" y="50940"/>
                </a:lnTo>
                <a:lnTo>
                  <a:pt x="71997" y="50996"/>
                </a:lnTo>
                <a:lnTo>
                  <a:pt x="71997" y="51033"/>
                </a:lnTo>
                <a:lnTo>
                  <a:pt x="71997" y="51089"/>
                </a:lnTo>
                <a:lnTo>
                  <a:pt x="72034" y="51126"/>
                </a:lnTo>
                <a:lnTo>
                  <a:pt x="72071" y="51163"/>
                </a:lnTo>
                <a:lnTo>
                  <a:pt x="72108" y="51182"/>
                </a:lnTo>
                <a:lnTo>
                  <a:pt x="72257" y="51182"/>
                </a:lnTo>
                <a:lnTo>
                  <a:pt x="72350" y="51145"/>
                </a:lnTo>
                <a:lnTo>
                  <a:pt x="72462" y="51089"/>
                </a:lnTo>
                <a:lnTo>
                  <a:pt x="72555" y="51014"/>
                </a:lnTo>
                <a:lnTo>
                  <a:pt x="72667" y="50921"/>
                </a:lnTo>
                <a:lnTo>
                  <a:pt x="72760" y="50847"/>
                </a:lnTo>
                <a:lnTo>
                  <a:pt x="72797" y="50791"/>
                </a:lnTo>
                <a:lnTo>
                  <a:pt x="72853" y="50661"/>
                </a:lnTo>
                <a:lnTo>
                  <a:pt x="72872" y="50605"/>
                </a:lnTo>
                <a:lnTo>
                  <a:pt x="72927" y="50567"/>
                </a:lnTo>
                <a:lnTo>
                  <a:pt x="73002" y="50530"/>
                </a:lnTo>
                <a:lnTo>
                  <a:pt x="73132" y="50493"/>
                </a:lnTo>
                <a:lnTo>
                  <a:pt x="73281" y="50493"/>
                </a:lnTo>
                <a:lnTo>
                  <a:pt x="73449" y="50512"/>
                </a:lnTo>
                <a:lnTo>
                  <a:pt x="73542" y="50530"/>
                </a:lnTo>
                <a:lnTo>
                  <a:pt x="73616" y="50567"/>
                </a:lnTo>
                <a:lnTo>
                  <a:pt x="73691" y="50623"/>
                </a:lnTo>
                <a:lnTo>
                  <a:pt x="73728" y="50679"/>
                </a:lnTo>
                <a:lnTo>
                  <a:pt x="73765" y="50735"/>
                </a:lnTo>
                <a:lnTo>
                  <a:pt x="73784" y="50809"/>
                </a:lnTo>
                <a:lnTo>
                  <a:pt x="73765" y="50865"/>
                </a:lnTo>
                <a:lnTo>
                  <a:pt x="73747" y="50921"/>
                </a:lnTo>
                <a:lnTo>
                  <a:pt x="73691" y="51014"/>
                </a:lnTo>
                <a:lnTo>
                  <a:pt x="73598" y="51107"/>
                </a:lnTo>
                <a:lnTo>
                  <a:pt x="73505" y="51200"/>
                </a:lnTo>
                <a:lnTo>
                  <a:pt x="73430" y="51294"/>
                </a:lnTo>
                <a:lnTo>
                  <a:pt x="73393" y="51331"/>
                </a:lnTo>
                <a:lnTo>
                  <a:pt x="73374" y="51387"/>
                </a:lnTo>
                <a:lnTo>
                  <a:pt x="73374" y="51424"/>
                </a:lnTo>
                <a:lnTo>
                  <a:pt x="73393" y="51480"/>
                </a:lnTo>
                <a:lnTo>
                  <a:pt x="73411" y="51554"/>
                </a:lnTo>
                <a:lnTo>
                  <a:pt x="73449" y="51591"/>
                </a:lnTo>
                <a:lnTo>
                  <a:pt x="73505" y="51610"/>
                </a:lnTo>
                <a:lnTo>
                  <a:pt x="73598" y="51610"/>
                </a:lnTo>
                <a:lnTo>
                  <a:pt x="73635" y="51573"/>
                </a:lnTo>
                <a:lnTo>
                  <a:pt x="73728" y="51480"/>
                </a:lnTo>
                <a:lnTo>
                  <a:pt x="73821" y="51349"/>
                </a:lnTo>
                <a:lnTo>
                  <a:pt x="73896" y="51219"/>
                </a:lnTo>
                <a:lnTo>
                  <a:pt x="74007" y="51033"/>
                </a:lnTo>
                <a:lnTo>
                  <a:pt x="74082" y="50865"/>
                </a:lnTo>
                <a:lnTo>
                  <a:pt x="74156" y="50716"/>
                </a:lnTo>
                <a:lnTo>
                  <a:pt x="74212" y="50642"/>
                </a:lnTo>
                <a:lnTo>
                  <a:pt x="74268" y="50586"/>
                </a:lnTo>
                <a:lnTo>
                  <a:pt x="74342" y="50512"/>
                </a:lnTo>
                <a:lnTo>
                  <a:pt x="74454" y="50456"/>
                </a:lnTo>
                <a:lnTo>
                  <a:pt x="74603" y="50381"/>
                </a:lnTo>
                <a:lnTo>
                  <a:pt x="74752" y="50344"/>
                </a:lnTo>
                <a:lnTo>
                  <a:pt x="74901" y="50307"/>
                </a:lnTo>
                <a:lnTo>
                  <a:pt x="75050" y="50307"/>
                </a:lnTo>
                <a:lnTo>
                  <a:pt x="75217" y="50325"/>
                </a:lnTo>
                <a:lnTo>
                  <a:pt x="75422" y="50363"/>
                </a:lnTo>
                <a:lnTo>
                  <a:pt x="75534" y="50419"/>
                </a:lnTo>
                <a:lnTo>
                  <a:pt x="75627" y="50456"/>
                </a:lnTo>
                <a:lnTo>
                  <a:pt x="75702" y="50512"/>
                </a:lnTo>
                <a:lnTo>
                  <a:pt x="75739" y="50586"/>
                </a:lnTo>
                <a:lnTo>
                  <a:pt x="75720" y="50642"/>
                </a:lnTo>
                <a:lnTo>
                  <a:pt x="75646" y="50735"/>
                </a:lnTo>
                <a:lnTo>
                  <a:pt x="75459" y="50958"/>
                </a:lnTo>
                <a:lnTo>
                  <a:pt x="75348" y="51089"/>
                </a:lnTo>
                <a:lnTo>
                  <a:pt x="75292" y="51200"/>
                </a:lnTo>
                <a:lnTo>
                  <a:pt x="75273" y="51256"/>
                </a:lnTo>
                <a:lnTo>
                  <a:pt x="75255" y="51294"/>
                </a:lnTo>
                <a:lnTo>
                  <a:pt x="75273" y="51331"/>
                </a:lnTo>
                <a:lnTo>
                  <a:pt x="75292" y="51368"/>
                </a:lnTo>
                <a:lnTo>
                  <a:pt x="75348" y="51368"/>
                </a:lnTo>
                <a:lnTo>
                  <a:pt x="75422" y="51331"/>
                </a:lnTo>
                <a:lnTo>
                  <a:pt x="75646" y="51182"/>
                </a:lnTo>
                <a:lnTo>
                  <a:pt x="75850" y="51014"/>
                </a:lnTo>
                <a:lnTo>
                  <a:pt x="75962" y="50903"/>
                </a:lnTo>
                <a:lnTo>
                  <a:pt x="75981" y="50828"/>
                </a:lnTo>
                <a:lnTo>
                  <a:pt x="75981" y="50772"/>
                </a:lnTo>
                <a:lnTo>
                  <a:pt x="75981" y="50716"/>
                </a:lnTo>
                <a:lnTo>
                  <a:pt x="75962" y="50679"/>
                </a:lnTo>
                <a:lnTo>
                  <a:pt x="75944" y="50642"/>
                </a:lnTo>
                <a:lnTo>
                  <a:pt x="75944" y="50605"/>
                </a:lnTo>
                <a:lnTo>
                  <a:pt x="75962" y="50549"/>
                </a:lnTo>
                <a:lnTo>
                  <a:pt x="76018" y="50493"/>
                </a:lnTo>
                <a:lnTo>
                  <a:pt x="76092" y="50419"/>
                </a:lnTo>
                <a:lnTo>
                  <a:pt x="76186" y="50381"/>
                </a:lnTo>
                <a:lnTo>
                  <a:pt x="76279" y="50344"/>
                </a:lnTo>
                <a:lnTo>
                  <a:pt x="76390" y="50325"/>
                </a:lnTo>
                <a:lnTo>
                  <a:pt x="76502" y="50307"/>
                </a:lnTo>
                <a:lnTo>
                  <a:pt x="76614" y="50307"/>
                </a:lnTo>
                <a:lnTo>
                  <a:pt x="76726" y="50325"/>
                </a:lnTo>
                <a:lnTo>
                  <a:pt x="76800" y="50363"/>
                </a:lnTo>
                <a:lnTo>
                  <a:pt x="76912" y="50419"/>
                </a:lnTo>
                <a:lnTo>
                  <a:pt x="76986" y="50474"/>
                </a:lnTo>
                <a:lnTo>
                  <a:pt x="77023" y="50530"/>
                </a:lnTo>
                <a:lnTo>
                  <a:pt x="77023" y="50605"/>
                </a:lnTo>
                <a:lnTo>
                  <a:pt x="77023" y="50661"/>
                </a:lnTo>
                <a:lnTo>
                  <a:pt x="76986" y="50716"/>
                </a:lnTo>
                <a:lnTo>
                  <a:pt x="76930" y="50865"/>
                </a:lnTo>
                <a:lnTo>
                  <a:pt x="76856" y="50958"/>
                </a:lnTo>
                <a:lnTo>
                  <a:pt x="76726" y="51107"/>
                </a:lnTo>
                <a:lnTo>
                  <a:pt x="76688" y="51182"/>
                </a:lnTo>
                <a:lnTo>
                  <a:pt x="76670" y="51238"/>
                </a:lnTo>
                <a:lnTo>
                  <a:pt x="76670" y="51275"/>
                </a:lnTo>
                <a:lnTo>
                  <a:pt x="76670" y="51294"/>
                </a:lnTo>
                <a:lnTo>
                  <a:pt x="76707" y="51312"/>
                </a:lnTo>
                <a:lnTo>
                  <a:pt x="76726" y="51331"/>
                </a:lnTo>
                <a:lnTo>
                  <a:pt x="76819" y="51331"/>
                </a:lnTo>
                <a:lnTo>
                  <a:pt x="76893" y="51312"/>
                </a:lnTo>
                <a:lnTo>
                  <a:pt x="76949" y="51275"/>
                </a:lnTo>
                <a:lnTo>
                  <a:pt x="77005" y="51219"/>
                </a:lnTo>
                <a:lnTo>
                  <a:pt x="77098" y="51089"/>
                </a:lnTo>
                <a:lnTo>
                  <a:pt x="77172" y="50977"/>
                </a:lnTo>
                <a:lnTo>
                  <a:pt x="77321" y="50791"/>
                </a:lnTo>
                <a:lnTo>
                  <a:pt x="77452" y="50623"/>
                </a:lnTo>
                <a:lnTo>
                  <a:pt x="77526" y="50549"/>
                </a:lnTo>
                <a:lnTo>
                  <a:pt x="77619" y="50493"/>
                </a:lnTo>
                <a:lnTo>
                  <a:pt x="77712" y="50419"/>
                </a:lnTo>
                <a:lnTo>
                  <a:pt x="77843" y="50344"/>
                </a:lnTo>
                <a:lnTo>
                  <a:pt x="78010" y="50270"/>
                </a:lnTo>
                <a:lnTo>
                  <a:pt x="78196" y="50214"/>
                </a:lnTo>
                <a:lnTo>
                  <a:pt x="78401" y="50158"/>
                </a:lnTo>
                <a:lnTo>
                  <a:pt x="78569" y="50139"/>
                </a:lnTo>
                <a:lnTo>
                  <a:pt x="78699" y="50121"/>
                </a:lnTo>
                <a:lnTo>
                  <a:pt x="78829" y="50121"/>
                </a:lnTo>
                <a:lnTo>
                  <a:pt x="78885" y="50139"/>
                </a:lnTo>
                <a:lnTo>
                  <a:pt x="78941" y="50158"/>
                </a:lnTo>
                <a:lnTo>
                  <a:pt x="78997" y="50195"/>
                </a:lnTo>
                <a:lnTo>
                  <a:pt x="79034" y="50251"/>
                </a:lnTo>
                <a:lnTo>
                  <a:pt x="79071" y="50344"/>
                </a:lnTo>
                <a:lnTo>
                  <a:pt x="79090" y="50419"/>
                </a:lnTo>
                <a:lnTo>
                  <a:pt x="79053" y="50474"/>
                </a:lnTo>
                <a:lnTo>
                  <a:pt x="79016" y="50512"/>
                </a:lnTo>
                <a:lnTo>
                  <a:pt x="78885" y="50586"/>
                </a:lnTo>
                <a:lnTo>
                  <a:pt x="78773" y="50661"/>
                </a:lnTo>
                <a:lnTo>
                  <a:pt x="78550" y="50847"/>
                </a:lnTo>
                <a:lnTo>
                  <a:pt x="78420" y="50958"/>
                </a:lnTo>
                <a:lnTo>
                  <a:pt x="78327" y="51070"/>
                </a:lnTo>
                <a:lnTo>
                  <a:pt x="78289" y="51163"/>
                </a:lnTo>
                <a:lnTo>
                  <a:pt x="78289" y="51200"/>
                </a:lnTo>
                <a:lnTo>
                  <a:pt x="78308" y="51219"/>
                </a:lnTo>
                <a:lnTo>
                  <a:pt x="78345" y="51238"/>
                </a:lnTo>
                <a:lnTo>
                  <a:pt x="78401" y="51219"/>
                </a:lnTo>
                <a:lnTo>
                  <a:pt x="78625" y="51163"/>
                </a:lnTo>
                <a:lnTo>
                  <a:pt x="78699" y="51126"/>
                </a:lnTo>
                <a:lnTo>
                  <a:pt x="78773" y="51089"/>
                </a:lnTo>
                <a:lnTo>
                  <a:pt x="78904" y="50977"/>
                </a:lnTo>
                <a:lnTo>
                  <a:pt x="79146" y="50716"/>
                </a:lnTo>
                <a:lnTo>
                  <a:pt x="79276" y="50605"/>
                </a:lnTo>
                <a:lnTo>
                  <a:pt x="79351" y="50567"/>
                </a:lnTo>
                <a:lnTo>
                  <a:pt x="79425" y="50549"/>
                </a:lnTo>
                <a:lnTo>
                  <a:pt x="79500" y="50530"/>
                </a:lnTo>
                <a:lnTo>
                  <a:pt x="79593" y="50549"/>
                </a:lnTo>
                <a:lnTo>
                  <a:pt x="79686" y="50586"/>
                </a:lnTo>
                <a:lnTo>
                  <a:pt x="79797" y="50623"/>
                </a:lnTo>
                <a:lnTo>
                  <a:pt x="79891" y="50698"/>
                </a:lnTo>
                <a:lnTo>
                  <a:pt x="79946" y="50772"/>
                </a:lnTo>
                <a:lnTo>
                  <a:pt x="79984" y="50847"/>
                </a:lnTo>
                <a:lnTo>
                  <a:pt x="79965" y="50921"/>
                </a:lnTo>
                <a:lnTo>
                  <a:pt x="79946" y="50996"/>
                </a:lnTo>
                <a:lnTo>
                  <a:pt x="79891" y="51070"/>
                </a:lnTo>
                <a:lnTo>
                  <a:pt x="79760" y="51200"/>
                </a:lnTo>
                <a:lnTo>
                  <a:pt x="79593" y="51331"/>
                </a:lnTo>
                <a:lnTo>
                  <a:pt x="79462" y="51461"/>
                </a:lnTo>
                <a:lnTo>
                  <a:pt x="79425" y="51517"/>
                </a:lnTo>
                <a:lnTo>
                  <a:pt x="79407" y="51591"/>
                </a:lnTo>
                <a:lnTo>
                  <a:pt x="79407" y="51647"/>
                </a:lnTo>
                <a:lnTo>
                  <a:pt x="79444" y="51703"/>
                </a:lnTo>
                <a:lnTo>
                  <a:pt x="79500" y="51722"/>
                </a:lnTo>
                <a:lnTo>
                  <a:pt x="79537" y="51740"/>
                </a:lnTo>
                <a:lnTo>
                  <a:pt x="79593" y="51722"/>
                </a:lnTo>
                <a:lnTo>
                  <a:pt x="79649" y="51703"/>
                </a:lnTo>
                <a:lnTo>
                  <a:pt x="79742" y="51591"/>
                </a:lnTo>
                <a:lnTo>
                  <a:pt x="79853" y="51461"/>
                </a:lnTo>
                <a:lnTo>
                  <a:pt x="80040" y="51182"/>
                </a:lnTo>
                <a:lnTo>
                  <a:pt x="80133" y="51014"/>
                </a:lnTo>
                <a:lnTo>
                  <a:pt x="80226" y="50921"/>
                </a:lnTo>
                <a:lnTo>
                  <a:pt x="80337" y="50847"/>
                </a:lnTo>
                <a:lnTo>
                  <a:pt x="80468" y="50772"/>
                </a:lnTo>
                <a:lnTo>
                  <a:pt x="80598" y="50698"/>
                </a:lnTo>
                <a:lnTo>
                  <a:pt x="80877" y="50586"/>
                </a:lnTo>
                <a:lnTo>
                  <a:pt x="81138" y="50512"/>
                </a:lnTo>
                <a:lnTo>
                  <a:pt x="81343" y="50456"/>
                </a:lnTo>
                <a:lnTo>
                  <a:pt x="81454" y="50437"/>
                </a:lnTo>
                <a:lnTo>
                  <a:pt x="81585" y="50419"/>
                </a:lnTo>
                <a:lnTo>
                  <a:pt x="81715" y="50419"/>
                </a:lnTo>
                <a:lnTo>
                  <a:pt x="81808" y="50456"/>
                </a:lnTo>
                <a:lnTo>
                  <a:pt x="81883" y="50512"/>
                </a:lnTo>
                <a:lnTo>
                  <a:pt x="81920" y="50549"/>
                </a:lnTo>
                <a:lnTo>
                  <a:pt x="81939" y="50586"/>
                </a:lnTo>
                <a:lnTo>
                  <a:pt x="81939" y="50623"/>
                </a:lnTo>
                <a:lnTo>
                  <a:pt x="81901" y="50661"/>
                </a:lnTo>
                <a:lnTo>
                  <a:pt x="81827" y="50735"/>
                </a:lnTo>
                <a:lnTo>
                  <a:pt x="81566" y="50921"/>
                </a:lnTo>
                <a:lnTo>
                  <a:pt x="81417" y="51014"/>
                </a:lnTo>
                <a:lnTo>
                  <a:pt x="81306" y="51107"/>
                </a:lnTo>
                <a:lnTo>
                  <a:pt x="81268" y="51145"/>
                </a:lnTo>
                <a:lnTo>
                  <a:pt x="81250" y="51200"/>
                </a:lnTo>
                <a:lnTo>
                  <a:pt x="81250" y="51238"/>
                </a:lnTo>
                <a:lnTo>
                  <a:pt x="81250" y="51294"/>
                </a:lnTo>
                <a:lnTo>
                  <a:pt x="81287" y="51331"/>
                </a:lnTo>
                <a:lnTo>
                  <a:pt x="81399" y="51331"/>
                </a:lnTo>
                <a:lnTo>
                  <a:pt x="81492" y="51294"/>
                </a:lnTo>
                <a:lnTo>
                  <a:pt x="81603" y="51238"/>
                </a:lnTo>
                <a:lnTo>
                  <a:pt x="81790" y="51089"/>
                </a:lnTo>
                <a:lnTo>
                  <a:pt x="81920" y="50977"/>
                </a:lnTo>
                <a:lnTo>
                  <a:pt x="82106" y="50809"/>
                </a:lnTo>
                <a:lnTo>
                  <a:pt x="82199" y="50716"/>
                </a:lnTo>
                <a:lnTo>
                  <a:pt x="82292" y="50623"/>
                </a:lnTo>
                <a:lnTo>
                  <a:pt x="82423" y="50567"/>
                </a:lnTo>
                <a:lnTo>
                  <a:pt x="82534" y="50512"/>
                </a:lnTo>
                <a:lnTo>
                  <a:pt x="82665" y="50493"/>
                </a:lnTo>
                <a:lnTo>
                  <a:pt x="82814" y="50493"/>
                </a:lnTo>
                <a:lnTo>
                  <a:pt x="82981" y="50530"/>
                </a:lnTo>
                <a:lnTo>
                  <a:pt x="83093" y="50567"/>
                </a:lnTo>
                <a:lnTo>
                  <a:pt x="83149" y="50605"/>
                </a:lnTo>
                <a:lnTo>
                  <a:pt x="83167" y="50679"/>
                </a:lnTo>
                <a:lnTo>
                  <a:pt x="83167" y="50735"/>
                </a:lnTo>
                <a:lnTo>
                  <a:pt x="83130" y="50809"/>
                </a:lnTo>
                <a:lnTo>
                  <a:pt x="83000" y="50958"/>
                </a:lnTo>
                <a:lnTo>
                  <a:pt x="82851" y="51126"/>
                </a:lnTo>
                <a:lnTo>
                  <a:pt x="82702" y="51294"/>
                </a:lnTo>
                <a:lnTo>
                  <a:pt x="82665" y="51368"/>
                </a:lnTo>
                <a:lnTo>
                  <a:pt x="82646" y="51424"/>
                </a:lnTo>
                <a:lnTo>
                  <a:pt x="82665" y="51498"/>
                </a:lnTo>
                <a:lnTo>
                  <a:pt x="82721" y="51554"/>
                </a:lnTo>
                <a:lnTo>
                  <a:pt x="82758" y="51554"/>
                </a:lnTo>
                <a:lnTo>
                  <a:pt x="82795" y="51536"/>
                </a:lnTo>
                <a:lnTo>
                  <a:pt x="82925" y="51461"/>
                </a:lnTo>
                <a:lnTo>
                  <a:pt x="83018" y="51331"/>
                </a:lnTo>
                <a:lnTo>
                  <a:pt x="83093" y="51238"/>
                </a:lnTo>
                <a:lnTo>
                  <a:pt x="83205" y="51052"/>
                </a:lnTo>
                <a:lnTo>
                  <a:pt x="83279" y="50903"/>
                </a:lnTo>
                <a:lnTo>
                  <a:pt x="83372" y="50772"/>
                </a:lnTo>
                <a:lnTo>
                  <a:pt x="83447" y="50698"/>
                </a:lnTo>
                <a:lnTo>
                  <a:pt x="83540" y="50623"/>
                </a:lnTo>
                <a:lnTo>
                  <a:pt x="83651" y="50567"/>
                </a:lnTo>
                <a:lnTo>
                  <a:pt x="83782" y="50493"/>
                </a:lnTo>
                <a:lnTo>
                  <a:pt x="83931" y="50437"/>
                </a:lnTo>
                <a:lnTo>
                  <a:pt x="84098" y="50400"/>
                </a:lnTo>
                <a:lnTo>
                  <a:pt x="84266" y="50363"/>
                </a:lnTo>
                <a:lnTo>
                  <a:pt x="84415" y="50381"/>
                </a:lnTo>
                <a:lnTo>
                  <a:pt x="84471" y="50400"/>
                </a:lnTo>
                <a:lnTo>
                  <a:pt x="84545" y="50437"/>
                </a:lnTo>
                <a:lnTo>
                  <a:pt x="84582" y="50474"/>
                </a:lnTo>
                <a:lnTo>
                  <a:pt x="84638" y="50530"/>
                </a:lnTo>
                <a:lnTo>
                  <a:pt x="84489" y="50661"/>
                </a:lnTo>
                <a:lnTo>
                  <a:pt x="84266" y="50921"/>
                </a:lnTo>
                <a:lnTo>
                  <a:pt x="84173" y="51052"/>
                </a:lnTo>
                <a:lnTo>
                  <a:pt x="84098" y="51182"/>
                </a:lnTo>
                <a:lnTo>
                  <a:pt x="84061" y="51294"/>
                </a:lnTo>
                <a:lnTo>
                  <a:pt x="84080" y="51331"/>
                </a:lnTo>
                <a:lnTo>
                  <a:pt x="84098" y="51368"/>
                </a:lnTo>
                <a:lnTo>
                  <a:pt x="84154" y="51405"/>
                </a:lnTo>
                <a:lnTo>
                  <a:pt x="84210" y="51424"/>
                </a:lnTo>
                <a:lnTo>
                  <a:pt x="84266" y="51405"/>
                </a:lnTo>
                <a:lnTo>
                  <a:pt x="84322" y="51387"/>
                </a:lnTo>
                <a:lnTo>
                  <a:pt x="84378" y="51331"/>
                </a:lnTo>
                <a:lnTo>
                  <a:pt x="84433" y="51275"/>
                </a:lnTo>
                <a:lnTo>
                  <a:pt x="84545" y="51126"/>
                </a:lnTo>
                <a:lnTo>
                  <a:pt x="84620" y="50958"/>
                </a:lnTo>
                <a:lnTo>
                  <a:pt x="84694" y="50791"/>
                </a:lnTo>
                <a:lnTo>
                  <a:pt x="84750" y="50661"/>
                </a:lnTo>
                <a:lnTo>
                  <a:pt x="84787" y="50586"/>
                </a:lnTo>
                <a:lnTo>
                  <a:pt x="84843" y="50549"/>
                </a:lnTo>
                <a:lnTo>
                  <a:pt x="84899" y="50512"/>
                </a:lnTo>
                <a:lnTo>
                  <a:pt x="85029" y="50474"/>
                </a:lnTo>
                <a:lnTo>
                  <a:pt x="85178" y="50493"/>
                </a:lnTo>
                <a:lnTo>
                  <a:pt x="85308" y="50530"/>
                </a:lnTo>
                <a:lnTo>
                  <a:pt x="85420" y="50586"/>
                </a:lnTo>
                <a:lnTo>
                  <a:pt x="85532" y="50679"/>
                </a:lnTo>
                <a:lnTo>
                  <a:pt x="85606" y="50809"/>
                </a:lnTo>
                <a:lnTo>
                  <a:pt x="85625" y="50865"/>
                </a:lnTo>
                <a:lnTo>
                  <a:pt x="85644" y="50940"/>
                </a:lnTo>
                <a:lnTo>
                  <a:pt x="85625" y="50977"/>
                </a:lnTo>
                <a:lnTo>
                  <a:pt x="85588" y="51033"/>
                </a:lnTo>
                <a:lnTo>
                  <a:pt x="85457" y="51219"/>
                </a:lnTo>
                <a:lnTo>
                  <a:pt x="85402" y="51312"/>
                </a:lnTo>
                <a:lnTo>
                  <a:pt x="85364" y="51405"/>
                </a:lnTo>
                <a:lnTo>
                  <a:pt x="85364" y="51461"/>
                </a:lnTo>
                <a:lnTo>
                  <a:pt x="85364" y="51498"/>
                </a:lnTo>
                <a:lnTo>
                  <a:pt x="85402" y="51517"/>
                </a:lnTo>
                <a:lnTo>
                  <a:pt x="85513" y="51517"/>
                </a:lnTo>
                <a:lnTo>
                  <a:pt x="85550" y="51498"/>
                </a:lnTo>
                <a:lnTo>
                  <a:pt x="85606" y="51480"/>
                </a:lnTo>
                <a:lnTo>
                  <a:pt x="85681" y="51405"/>
                </a:lnTo>
                <a:lnTo>
                  <a:pt x="85755" y="51312"/>
                </a:lnTo>
                <a:lnTo>
                  <a:pt x="85792" y="51275"/>
                </a:lnTo>
                <a:lnTo>
                  <a:pt x="85811" y="51219"/>
                </a:lnTo>
                <a:lnTo>
                  <a:pt x="85830" y="51107"/>
                </a:lnTo>
                <a:lnTo>
                  <a:pt x="85867" y="50996"/>
                </a:lnTo>
                <a:lnTo>
                  <a:pt x="85904" y="50903"/>
                </a:lnTo>
                <a:lnTo>
                  <a:pt x="86016" y="50754"/>
                </a:lnTo>
                <a:lnTo>
                  <a:pt x="86146" y="50642"/>
                </a:lnTo>
                <a:lnTo>
                  <a:pt x="86314" y="50530"/>
                </a:lnTo>
                <a:lnTo>
                  <a:pt x="86463" y="50437"/>
                </a:lnTo>
                <a:lnTo>
                  <a:pt x="86668" y="50325"/>
                </a:lnTo>
                <a:lnTo>
                  <a:pt x="86816" y="50270"/>
                </a:lnTo>
                <a:lnTo>
                  <a:pt x="86965" y="50214"/>
                </a:lnTo>
                <a:lnTo>
                  <a:pt x="87096" y="50195"/>
                </a:lnTo>
                <a:lnTo>
                  <a:pt x="87226" y="50195"/>
                </a:lnTo>
                <a:lnTo>
                  <a:pt x="87282" y="50214"/>
                </a:lnTo>
                <a:lnTo>
                  <a:pt x="87338" y="50251"/>
                </a:lnTo>
                <a:lnTo>
                  <a:pt x="87375" y="50288"/>
                </a:lnTo>
                <a:lnTo>
                  <a:pt x="87394" y="50344"/>
                </a:lnTo>
                <a:lnTo>
                  <a:pt x="87412" y="50400"/>
                </a:lnTo>
                <a:lnTo>
                  <a:pt x="87394" y="50456"/>
                </a:lnTo>
                <a:lnTo>
                  <a:pt x="87375" y="50493"/>
                </a:lnTo>
                <a:lnTo>
                  <a:pt x="87338" y="50549"/>
                </a:lnTo>
                <a:lnTo>
                  <a:pt x="87207" y="50623"/>
                </a:lnTo>
                <a:lnTo>
                  <a:pt x="87059" y="50698"/>
                </a:lnTo>
                <a:lnTo>
                  <a:pt x="86910" y="50791"/>
                </a:lnTo>
                <a:lnTo>
                  <a:pt x="86798" y="50884"/>
                </a:lnTo>
                <a:lnTo>
                  <a:pt x="86742" y="50921"/>
                </a:lnTo>
                <a:lnTo>
                  <a:pt x="86723" y="50977"/>
                </a:lnTo>
                <a:lnTo>
                  <a:pt x="86705" y="51033"/>
                </a:lnTo>
                <a:lnTo>
                  <a:pt x="86705" y="51107"/>
                </a:lnTo>
                <a:lnTo>
                  <a:pt x="86742" y="51163"/>
                </a:lnTo>
                <a:lnTo>
                  <a:pt x="86761" y="51200"/>
                </a:lnTo>
                <a:lnTo>
                  <a:pt x="86798" y="51219"/>
                </a:lnTo>
                <a:lnTo>
                  <a:pt x="86854" y="51238"/>
                </a:lnTo>
                <a:lnTo>
                  <a:pt x="86947" y="51219"/>
                </a:lnTo>
                <a:lnTo>
                  <a:pt x="87059" y="51163"/>
                </a:lnTo>
                <a:lnTo>
                  <a:pt x="87189" y="51089"/>
                </a:lnTo>
                <a:lnTo>
                  <a:pt x="87282" y="51014"/>
                </a:lnTo>
                <a:lnTo>
                  <a:pt x="87450" y="50884"/>
                </a:lnTo>
                <a:lnTo>
                  <a:pt x="87561" y="50791"/>
                </a:lnTo>
                <a:lnTo>
                  <a:pt x="87580" y="50735"/>
                </a:lnTo>
                <a:lnTo>
                  <a:pt x="87580" y="50716"/>
                </a:lnTo>
                <a:lnTo>
                  <a:pt x="87543" y="50698"/>
                </a:lnTo>
                <a:lnTo>
                  <a:pt x="87524" y="50698"/>
                </a:lnTo>
                <a:lnTo>
                  <a:pt x="87785" y="50623"/>
                </a:lnTo>
                <a:lnTo>
                  <a:pt x="87952" y="50623"/>
                </a:lnTo>
                <a:lnTo>
                  <a:pt x="88138" y="50661"/>
                </a:lnTo>
                <a:lnTo>
                  <a:pt x="88325" y="50716"/>
                </a:lnTo>
                <a:lnTo>
                  <a:pt x="88473" y="50791"/>
                </a:lnTo>
                <a:lnTo>
                  <a:pt x="88250" y="51126"/>
                </a:lnTo>
                <a:lnTo>
                  <a:pt x="88194" y="51238"/>
                </a:lnTo>
                <a:lnTo>
                  <a:pt x="88138" y="51331"/>
                </a:lnTo>
                <a:lnTo>
                  <a:pt x="88120" y="51405"/>
                </a:lnTo>
                <a:lnTo>
                  <a:pt x="88138" y="51480"/>
                </a:lnTo>
                <a:lnTo>
                  <a:pt x="88157" y="51517"/>
                </a:lnTo>
                <a:lnTo>
                  <a:pt x="88176" y="51536"/>
                </a:lnTo>
                <a:lnTo>
                  <a:pt x="88250" y="51536"/>
                </a:lnTo>
                <a:lnTo>
                  <a:pt x="88306" y="51480"/>
                </a:lnTo>
                <a:lnTo>
                  <a:pt x="88362" y="51424"/>
                </a:lnTo>
                <a:lnTo>
                  <a:pt x="88473" y="51256"/>
                </a:lnTo>
                <a:lnTo>
                  <a:pt x="88548" y="51163"/>
                </a:lnTo>
                <a:lnTo>
                  <a:pt x="88660" y="51052"/>
                </a:lnTo>
                <a:lnTo>
                  <a:pt x="88827" y="50940"/>
                </a:lnTo>
                <a:lnTo>
                  <a:pt x="89032" y="50809"/>
                </a:lnTo>
                <a:lnTo>
                  <a:pt x="89274" y="50679"/>
                </a:lnTo>
                <a:lnTo>
                  <a:pt x="89497" y="50586"/>
                </a:lnTo>
                <a:lnTo>
                  <a:pt x="89609" y="50567"/>
                </a:lnTo>
                <a:lnTo>
                  <a:pt x="89721" y="50549"/>
                </a:lnTo>
                <a:lnTo>
                  <a:pt x="89814" y="50549"/>
                </a:lnTo>
                <a:lnTo>
                  <a:pt x="89907" y="50586"/>
                </a:lnTo>
                <a:lnTo>
                  <a:pt x="89982" y="50623"/>
                </a:lnTo>
                <a:lnTo>
                  <a:pt x="90056" y="50698"/>
                </a:lnTo>
                <a:lnTo>
                  <a:pt x="89833" y="50903"/>
                </a:lnTo>
                <a:lnTo>
                  <a:pt x="89702" y="51052"/>
                </a:lnTo>
                <a:lnTo>
                  <a:pt x="89572" y="51219"/>
                </a:lnTo>
                <a:lnTo>
                  <a:pt x="89460" y="51387"/>
                </a:lnTo>
                <a:lnTo>
                  <a:pt x="89423" y="51461"/>
                </a:lnTo>
                <a:lnTo>
                  <a:pt x="89404" y="51536"/>
                </a:lnTo>
                <a:lnTo>
                  <a:pt x="89404" y="51610"/>
                </a:lnTo>
                <a:lnTo>
                  <a:pt x="89423" y="51666"/>
                </a:lnTo>
                <a:lnTo>
                  <a:pt x="89460" y="51703"/>
                </a:lnTo>
                <a:lnTo>
                  <a:pt x="89516" y="51740"/>
                </a:lnTo>
                <a:lnTo>
                  <a:pt x="89609" y="51759"/>
                </a:lnTo>
                <a:lnTo>
                  <a:pt x="89684" y="51759"/>
                </a:lnTo>
                <a:lnTo>
                  <a:pt x="89758" y="51740"/>
                </a:lnTo>
                <a:lnTo>
                  <a:pt x="89833" y="51703"/>
                </a:lnTo>
                <a:lnTo>
                  <a:pt x="89888" y="51647"/>
                </a:lnTo>
                <a:lnTo>
                  <a:pt x="89944" y="51591"/>
                </a:lnTo>
                <a:lnTo>
                  <a:pt x="90056" y="51443"/>
                </a:lnTo>
                <a:lnTo>
                  <a:pt x="90131" y="51275"/>
                </a:lnTo>
                <a:lnTo>
                  <a:pt x="90205" y="51107"/>
                </a:lnTo>
                <a:lnTo>
                  <a:pt x="90261" y="50958"/>
                </a:lnTo>
                <a:lnTo>
                  <a:pt x="90317" y="50865"/>
                </a:lnTo>
                <a:lnTo>
                  <a:pt x="90428" y="50735"/>
                </a:lnTo>
                <a:lnTo>
                  <a:pt x="90577" y="50623"/>
                </a:lnTo>
                <a:lnTo>
                  <a:pt x="90652" y="50586"/>
                </a:lnTo>
                <a:lnTo>
                  <a:pt x="90745" y="50549"/>
                </a:lnTo>
                <a:lnTo>
                  <a:pt x="90838" y="50512"/>
                </a:lnTo>
                <a:lnTo>
                  <a:pt x="91024" y="50512"/>
                </a:lnTo>
                <a:lnTo>
                  <a:pt x="91099" y="50530"/>
                </a:lnTo>
                <a:lnTo>
                  <a:pt x="91173" y="50549"/>
                </a:lnTo>
                <a:lnTo>
                  <a:pt x="91229" y="50586"/>
                </a:lnTo>
                <a:lnTo>
                  <a:pt x="91322" y="50679"/>
                </a:lnTo>
                <a:lnTo>
                  <a:pt x="91397" y="50809"/>
                </a:lnTo>
                <a:lnTo>
                  <a:pt x="91490" y="50921"/>
                </a:lnTo>
                <a:lnTo>
                  <a:pt x="91583" y="51033"/>
                </a:lnTo>
                <a:lnTo>
                  <a:pt x="91713" y="51145"/>
                </a:lnTo>
                <a:lnTo>
                  <a:pt x="91788" y="51182"/>
                </a:lnTo>
                <a:lnTo>
                  <a:pt x="91881" y="51219"/>
                </a:lnTo>
                <a:lnTo>
                  <a:pt x="92011" y="51238"/>
                </a:lnTo>
                <a:lnTo>
                  <a:pt x="92141" y="51238"/>
                </a:lnTo>
                <a:lnTo>
                  <a:pt x="92253" y="51219"/>
                </a:lnTo>
                <a:lnTo>
                  <a:pt x="92327" y="51163"/>
                </a:lnTo>
                <a:lnTo>
                  <a:pt x="92402" y="51089"/>
                </a:lnTo>
                <a:lnTo>
                  <a:pt x="92421" y="50996"/>
                </a:lnTo>
                <a:lnTo>
                  <a:pt x="92421" y="50884"/>
                </a:lnTo>
                <a:lnTo>
                  <a:pt x="92365" y="50754"/>
                </a:lnTo>
                <a:lnTo>
                  <a:pt x="92327" y="50679"/>
                </a:lnTo>
                <a:lnTo>
                  <a:pt x="92272" y="50642"/>
                </a:lnTo>
                <a:lnTo>
                  <a:pt x="92141" y="50549"/>
                </a:lnTo>
                <a:lnTo>
                  <a:pt x="91992" y="50493"/>
                </a:lnTo>
                <a:lnTo>
                  <a:pt x="91843" y="50437"/>
                </a:lnTo>
                <a:lnTo>
                  <a:pt x="91676" y="50381"/>
                </a:lnTo>
                <a:lnTo>
                  <a:pt x="91545" y="50344"/>
                </a:lnTo>
                <a:lnTo>
                  <a:pt x="91508" y="50307"/>
                </a:lnTo>
                <a:lnTo>
                  <a:pt x="91471" y="50270"/>
                </a:lnTo>
                <a:lnTo>
                  <a:pt x="91378" y="50102"/>
                </a:lnTo>
                <a:lnTo>
                  <a:pt x="91322" y="49990"/>
                </a:lnTo>
                <a:lnTo>
                  <a:pt x="91285" y="49841"/>
                </a:lnTo>
                <a:lnTo>
                  <a:pt x="91285" y="49692"/>
                </a:lnTo>
                <a:lnTo>
                  <a:pt x="91266" y="49543"/>
                </a:lnTo>
                <a:lnTo>
                  <a:pt x="91285" y="49395"/>
                </a:lnTo>
                <a:lnTo>
                  <a:pt x="91303" y="49246"/>
                </a:lnTo>
                <a:lnTo>
                  <a:pt x="91341" y="49097"/>
                </a:lnTo>
                <a:lnTo>
                  <a:pt x="91397" y="48966"/>
                </a:lnTo>
                <a:lnTo>
                  <a:pt x="91490" y="48762"/>
                </a:lnTo>
                <a:lnTo>
                  <a:pt x="91601" y="48575"/>
                </a:lnTo>
                <a:lnTo>
                  <a:pt x="91676" y="48464"/>
                </a:lnTo>
                <a:lnTo>
                  <a:pt x="91694" y="48426"/>
                </a:lnTo>
                <a:lnTo>
                  <a:pt x="91750" y="48408"/>
                </a:lnTo>
                <a:lnTo>
                  <a:pt x="91788" y="48389"/>
                </a:lnTo>
                <a:lnTo>
                  <a:pt x="91843" y="48389"/>
                </a:lnTo>
                <a:lnTo>
                  <a:pt x="91955" y="48426"/>
                </a:lnTo>
                <a:lnTo>
                  <a:pt x="92085" y="48389"/>
                </a:lnTo>
                <a:lnTo>
                  <a:pt x="92197" y="48371"/>
                </a:lnTo>
                <a:lnTo>
                  <a:pt x="92327" y="48333"/>
                </a:lnTo>
                <a:lnTo>
                  <a:pt x="92383" y="48277"/>
                </a:lnTo>
                <a:lnTo>
                  <a:pt x="92439" y="48222"/>
                </a:lnTo>
                <a:lnTo>
                  <a:pt x="92495" y="48128"/>
                </a:lnTo>
                <a:lnTo>
                  <a:pt x="92551" y="47998"/>
                </a:lnTo>
                <a:lnTo>
                  <a:pt x="92569" y="47924"/>
                </a:lnTo>
                <a:lnTo>
                  <a:pt x="92569" y="47868"/>
                </a:lnTo>
                <a:lnTo>
                  <a:pt x="92551" y="47812"/>
                </a:lnTo>
                <a:lnTo>
                  <a:pt x="92532" y="47756"/>
                </a:lnTo>
                <a:lnTo>
                  <a:pt x="92495" y="47738"/>
                </a:lnTo>
                <a:lnTo>
                  <a:pt x="92458" y="47719"/>
                </a:lnTo>
                <a:lnTo>
                  <a:pt x="92365" y="47719"/>
                </a:lnTo>
                <a:lnTo>
                  <a:pt x="92272" y="47775"/>
                </a:lnTo>
                <a:lnTo>
                  <a:pt x="92178" y="47831"/>
                </a:lnTo>
                <a:lnTo>
                  <a:pt x="91992" y="47980"/>
                </a:lnTo>
                <a:lnTo>
                  <a:pt x="91899" y="48017"/>
                </a:lnTo>
                <a:lnTo>
                  <a:pt x="91843" y="48035"/>
                </a:lnTo>
                <a:lnTo>
                  <a:pt x="91750" y="48035"/>
                </a:lnTo>
                <a:lnTo>
                  <a:pt x="91676" y="48017"/>
                </a:lnTo>
                <a:lnTo>
                  <a:pt x="91620" y="47980"/>
                </a:lnTo>
                <a:lnTo>
                  <a:pt x="91564" y="47942"/>
                </a:lnTo>
                <a:lnTo>
                  <a:pt x="91508" y="47886"/>
                </a:lnTo>
                <a:lnTo>
                  <a:pt x="91490" y="47793"/>
                </a:lnTo>
                <a:lnTo>
                  <a:pt x="91452" y="47700"/>
                </a:lnTo>
                <a:lnTo>
                  <a:pt x="91434" y="47570"/>
                </a:lnTo>
                <a:lnTo>
                  <a:pt x="91434" y="47440"/>
                </a:lnTo>
                <a:lnTo>
                  <a:pt x="91452" y="47272"/>
                </a:lnTo>
                <a:lnTo>
                  <a:pt x="91490" y="47104"/>
                </a:lnTo>
                <a:lnTo>
                  <a:pt x="91545" y="46974"/>
                </a:lnTo>
                <a:lnTo>
                  <a:pt x="91620" y="46900"/>
                </a:lnTo>
                <a:lnTo>
                  <a:pt x="91676" y="46862"/>
                </a:lnTo>
                <a:lnTo>
                  <a:pt x="91713" y="46844"/>
                </a:lnTo>
                <a:lnTo>
                  <a:pt x="91899" y="46844"/>
                </a:lnTo>
                <a:lnTo>
                  <a:pt x="91974" y="46788"/>
                </a:lnTo>
                <a:lnTo>
                  <a:pt x="92085" y="46695"/>
                </a:lnTo>
                <a:lnTo>
                  <a:pt x="92216" y="46583"/>
                </a:lnTo>
                <a:lnTo>
                  <a:pt x="92272" y="46509"/>
                </a:lnTo>
                <a:lnTo>
                  <a:pt x="92290" y="46434"/>
                </a:lnTo>
                <a:lnTo>
                  <a:pt x="92290" y="46360"/>
                </a:lnTo>
                <a:lnTo>
                  <a:pt x="92234" y="46285"/>
                </a:lnTo>
                <a:lnTo>
                  <a:pt x="92178" y="46229"/>
                </a:lnTo>
                <a:lnTo>
                  <a:pt x="92104" y="46192"/>
                </a:lnTo>
                <a:lnTo>
                  <a:pt x="92048" y="46192"/>
                </a:lnTo>
                <a:lnTo>
                  <a:pt x="91992" y="46211"/>
                </a:lnTo>
                <a:lnTo>
                  <a:pt x="91881" y="46248"/>
                </a:lnTo>
                <a:lnTo>
                  <a:pt x="91769" y="46323"/>
                </a:lnTo>
                <a:lnTo>
                  <a:pt x="91676" y="46378"/>
                </a:lnTo>
                <a:lnTo>
                  <a:pt x="91620" y="46378"/>
                </a:lnTo>
                <a:lnTo>
                  <a:pt x="91583" y="46360"/>
                </a:lnTo>
                <a:lnTo>
                  <a:pt x="91545" y="46323"/>
                </a:lnTo>
                <a:lnTo>
                  <a:pt x="91508" y="46248"/>
                </a:lnTo>
                <a:lnTo>
                  <a:pt x="91471" y="46155"/>
                </a:lnTo>
                <a:lnTo>
                  <a:pt x="91434" y="46006"/>
                </a:lnTo>
                <a:lnTo>
                  <a:pt x="91415" y="45820"/>
                </a:lnTo>
                <a:lnTo>
                  <a:pt x="91434" y="45596"/>
                </a:lnTo>
                <a:lnTo>
                  <a:pt x="91490" y="45392"/>
                </a:lnTo>
                <a:lnTo>
                  <a:pt x="91527" y="45299"/>
                </a:lnTo>
                <a:lnTo>
                  <a:pt x="91564" y="45205"/>
                </a:lnTo>
                <a:lnTo>
                  <a:pt x="91639" y="45112"/>
                </a:lnTo>
                <a:lnTo>
                  <a:pt x="91713" y="45057"/>
                </a:lnTo>
                <a:lnTo>
                  <a:pt x="91769" y="45038"/>
                </a:lnTo>
                <a:lnTo>
                  <a:pt x="91825" y="45019"/>
                </a:lnTo>
                <a:lnTo>
                  <a:pt x="91936" y="45019"/>
                </a:lnTo>
                <a:lnTo>
                  <a:pt x="92011" y="44982"/>
                </a:lnTo>
                <a:lnTo>
                  <a:pt x="92085" y="44945"/>
                </a:lnTo>
                <a:lnTo>
                  <a:pt x="92178" y="44889"/>
                </a:lnTo>
                <a:lnTo>
                  <a:pt x="92290" y="44814"/>
                </a:lnTo>
                <a:lnTo>
                  <a:pt x="92346" y="44759"/>
                </a:lnTo>
                <a:lnTo>
                  <a:pt x="92383" y="44703"/>
                </a:lnTo>
                <a:lnTo>
                  <a:pt x="92383" y="44647"/>
                </a:lnTo>
                <a:lnTo>
                  <a:pt x="92365" y="44591"/>
                </a:lnTo>
                <a:lnTo>
                  <a:pt x="92309" y="44535"/>
                </a:lnTo>
                <a:lnTo>
                  <a:pt x="92253" y="44498"/>
                </a:lnTo>
                <a:lnTo>
                  <a:pt x="92197" y="44498"/>
                </a:lnTo>
                <a:lnTo>
                  <a:pt x="92123" y="44517"/>
                </a:lnTo>
                <a:lnTo>
                  <a:pt x="91992" y="44554"/>
                </a:lnTo>
                <a:lnTo>
                  <a:pt x="91918" y="44572"/>
                </a:lnTo>
                <a:lnTo>
                  <a:pt x="91862" y="44554"/>
                </a:lnTo>
                <a:lnTo>
                  <a:pt x="91713" y="44535"/>
                </a:lnTo>
                <a:lnTo>
                  <a:pt x="91639" y="44535"/>
                </a:lnTo>
                <a:lnTo>
                  <a:pt x="91583" y="44517"/>
                </a:lnTo>
                <a:lnTo>
                  <a:pt x="91545" y="44479"/>
                </a:lnTo>
                <a:lnTo>
                  <a:pt x="91508" y="44405"/>
                </a:lnTo>
                <a:lnTo>
                  <a:pt x="91490" y="44312"/>
                </a:lnTo>
                <a:lnTo>
                  <a:pt x="91471" y="44163"/>
                </a:lnTo>
                <a:lnTo>
                  <a:pt x="91490" y="44070"/>
                </a:lnTo>
                <a:lnTo>
                  <a:pt x="91508" y="43995"/>
                </a:lnTo>
                <a:lnTo>
                  <a:pt x="91527" y="43939"/>
                </a:lnTo>
                <a:lnTo>
                  <a:pt x="91564" y="43921"/>
                </a:lnTo>
                <a:lnTo>
                  <a:pt x="91639" y="43865"/>
                </a:lnTo>
                <a:lnTo>
                  <a:pt x="91694" y="43828"/>
                </a:lnTo>
                <a:lnTo>
                  <a:pt x="91732" y="43790"/>
                </a:lnTo>
                <a:lnTo>
                  <a:pt x="91769" y="43735"/>
                </a:lnTo>
                <a:lnTo>
                  <a:pt x="91825" y="43697"/>
                </a:lnTo>
                <a:lnTo>
                  <a:pt x="91918" y="43604"/>
                </a:lnTo>
                <a:lnTo>
                  <a:pt x="91955" y="43567"/>
                </a:lnTo>
                <a:lnTo>
                  <a:pt x="91974" y="43511"/>
                </a:lnTo>
                <a:lnTo>
                  <a:pt x="91955" y="43437"/>
                </a:lnTo>
                <a:lnTo>
                  <a:pt x="91918" y="43362"/>
                </a:lnTo>
                <a:lnTo>
                  <a:pt x="91862" y="43288"/>
                </a:lnTo>
                <a:lnTo>
                  <a:pt x="91788" y="43251"/>
                </a:lnTo>
                <a:lnTo>
                  <a:pt x="91732" y="43251"/>
                </a:lnTo>
                <a:lnTo>
                  <a:pt x="91657" y="43269"/>
                </a:lnTo>
                <a:lnTo>
                  <a:pt x="91601" y="43288"/>
                </a:lnTo>
                <a:lnTo>
                  <a:pt x="91527" y="43325"/>
                </a:lnTo>
                <a:lnTo>
                  <a:pt x="91434" y="43437"/>
                </a:lnTo>
                <a:lnTo>
                  <a:pt x="91415" y="43325"/>
                </a:lnTo>
                <a:lnTo>
                  <a:pt x="91415" y="43213"/>
                </a:lnTo>
                <a:lnTo>
                  <a:pt x="91434" y="43083"/>
                </a:lnTo>
                <a:lnTo>
                  <a:pt x="91471" y="42971"/>
                </a:lnTo>
                <a:lnTo>
                  <a:pt x="91527" y="42841"/>
                </a:lnTo>
                <a:lnTo>
                  <a:pt x="91601" y="42748"/>
                </a:lnTo>
                <a:lnTo>
                  <a:pt x="91676" y="42655"/>
                </a:lnTo>
                <a:lnTo>
                  <a:pt x="91769" y="42580"/>
                </a:lnTo>
                <a:lnTo>
                  <a:pt x="91862" y="42543"/>
                </a:lnTo>
                <a:lnTo>
                  <a:pt x="91955" y="42524"/>
                </a:lnTo>
                <a:lnTo>
                  <a:pt x="92104" y="42506"/>
                </a:lnTo>
                <a:lnTo>
                  <a:pt x="92160" y="42506"/>
                </a:lnTo>
                <a:lnTo>
                  <a:pt x="92216" y="42487"/>
                </a:lnTo>
                <a:lnTo>
                  <a:pt x="92272" y="42450"/>
                </a:lnTo>
                <a:lnTo>
                  <a:pt x="92309" y="42376"/>
                </a:lnTo>
                <a:lnTo>
                  <a:pt x="92365" y="42208"/>
                </a:lnTo>
                <a:lnTo>
                  <a:pt x="92365" y="42171"/>
                </a:lnTo>
                <a:lnTo>
                  <a:pt x="92346" y="42152"/>
                </a:lnTo>
                <a:lnTo>
                  <a:pt x="92253" y="42152"/>
                </a:lnTo>
                <a:lnTo>
                  <a:pt x="92160" y="42171"/>
                </a:lnTo>
                <a:lnTo>
                  <a:pt x="92067" y="42152"/>
                </a:lnTo>
                <a:lnTo>
                  <a:pt x="91974" y="42152"/>
                </a:lnTo>
                <a:lnTo>
                  <a:pt x="91918" y="42171"/>
                </a:lnTo>
                <a:lnTo>
                  <a:pt x="91825" y="42227"/>
                </a:lnTo>
                <a:lnTo>
                  <a:pt x="91732" y="42227"/>
                </a:lnTo>
                <a:lnTo>
                  <a:pt x="91657" y="42189"/>
                </a:lnTo>
                <a:lnTo>
                  <a:pt x="91564" y="42096"/>
                </a:lnTo>
                <a:lnTo>
                  <a:pt x="91490" y="42003"/>
                </a:lnTo>
                <a:lnTo>
                  <a:pt x="91434" y="41891"/>
                </a:lnTo>
                <a:lnTo>
                  <a:pt x="91397" y="41761"/>
                </a:lnTo>
                <a:lnTo>
                  <a:pt x="91378" y="41631"/>
                </a:lnTo>
                <a:lnTo>
                  <a:pt x="91508" y="41631"/>
                </a:lnTo>
                <a:lnTo>
                  <a:pt x="91676" y="41612"/>
                </a:lnTo>
                <a:lnTo>
                  <a:pt x="91825" y="41575"/>
                </a:lnTo>
                <a:lnTo>
                  <a:pt x="91992" y="41500"/>
                </a:lnTo>
                <a:lnTo>
                  <a:pt x="92123" y="41407"/>
                </a:lnTo>
                <a:lnTo>
                  <a:pt x="92178" y="41333"/>
                </a:lnTo>
                <a:lnTo>
                  <a:pt x="92216" y="41277"/>
                </a:lnTo>
                <a:lnTo>
                  <a:pt x="92253" y="41203"/>
                </a:lnTo>
                <a:lnTo>
                  <a:pt x="92272" y="41147"/>
                </a:lnTo>
                <a:lnTo>
                  <a:pt x="92253" y="41072"/>
                </a:lnTo>
                <a:lnTo>
                  <a:pt x="92234" y="40979"/>
                </a:lnTo>
                <a:lnTo>
                  <a:pt x="92197" y="40923"/>
                </a:lnTo>
                <a:lnTo>
                  <a:pt x="92141" y="40886"/>
                </a:lnTo>
                <a:lnTo>
                  <a:pt x="92085" y="40849"/>
                </a:lnTo>
                <a:lnTo>
                  <a:pt x="91955" y="40849"/>
                </a:lnTo>
                <a:lnTo>
                  <a:pt x="91881" y="40867"/>
                </a:lnTo>
                <a:lnTo>
                  <a:pt x="91732" y="40961"/>
                </a:lnTo>
                <a:lnTo>
                  <a:pt x="91583" y="41054"/>
                </a:lnTo>
                <a:lnTo>
                  <a:pt x="91434" y="41184"/>
                </a:lnTo>
                <a:lnTo>
                  <a:pt x="91341" y="41314"/>
                </a:lnTo>
                <a:lnTo>
                  <a:pt x="91266" y="41426"/>
                </a:lnTo>
                <a:lnTo>
                  <a:pt x="91136" y="41333"/>
                </a:lnTo>
                <a:lnTo>
                  <a:pt x="91043" y="41221"/>
                </a:lnTo>
                <a:lnTo>
                  <a:pt x="90950" y="41091"/>
                </a:lnTo>
                <a:lnTo>
                  <a:pt x="90894" y="40942"/>
                </a:lnTo>
                <a:lnTo>
                  <a:pt x="90857" y="40793"/>
                </a:lnTo>
                <a:lnTo>
                  <a:pt x="90857" y="40644"/>
                </a:lnTo>
                <a:lnTo>
                  <a:pt x="90857" y="40476"/>
                </a:lnTo>
                <a:lnTo>
                  <a:pt x="90875" y="40328"/>
                </a:lnTo>
                <a:lnTo>
                  <a:pt x="90912" y="40160"/>
                </a:lnTo>
                <a:lnTo>
                  <a:pt x="90968" y="39955"/>
                </a:lnTo>
                <a:lnTo>
                  <a:pt x="91061" y="39769"/>
                </a:lnTo>
                <a:lnTo>
                  <a:pt x="91099" y="39676"/>
                </a:lnTo>
                <a:lnTo>
                  <a:pt x="91154" y="39601"/>
                </a:lnTo>
                <a:lnTo>
                  <a:pt x="91322" y="39415"/>
                </a:lnTo>
                <a:lnTo>
                  <a:pt x="91341" y="39397"/>
                </a:lnTo>
                <a:lnTo>
                  <a:pt x="91341" y="39415"/>
                </a:lnTo>
                <a:lnTo>
                  <a:pt x="91341" y="39434"/>
                </a:lnTo>
                <a:lnTo>
                  <a:pt x="91378" y="39471"/>
                </a:lnTo>
                <a:lnTo>
                  <a:pt x="91434" y="39471"/>
                </a:lnTo>
                <a:lnTo>
                  <a:pt x="91564" y="39452"/>
                </a:lnTo>
                <a:lnTo>
                  <a:pt x="91825" y="39397"/>
                </a:lnTo>
                <a:lnTo>
                  <a:pt x="91974" y="39359"/>
                </a:lnTo>
                <a:lnTo>
                  <a:pt x="92104" y="39304"/>
                </a:lnTo>
                <a:lnTo>
                  <a:pt x="92234" y="39210"/>
                </a:lnTo>
                <a:lnTo>
                  <a:pt x="92272" y="39173"/>
                </a:lnTo>
                <a:lnTo>
                  <a:pt x="92309" y="39117"/>
                </a:lnTo>
                <a:lnTo>
                  <a:pt x="92327" y="39061"/>
                </a:lnTo>
                <a:lnTo>
                  <a:pt x="92327" y="38987"/>
                </a:lnTo>
                <a:lnTo>
                  <a:pt x="92309" y="38913"/>
                </a:lnTo>
                <a:lnTo>
                  <a:pt x="92272" y="38838"/>
                </a:lnTo>
                <a:lnTo>
                  <a:pt x="92234" y="38764"/>
                </a:lnTo>
                <a:lnTo>
                  <a:pt x="92178" y="38708"/>
                </a:lnTo>
                <a:lnTo>
                  <a:pt x="92104" y="38689"/>
                </a:lnTo>
                <a:lnTo>
                  <a:pt x="92048" y="38671"/>
                </a:lnTo>
                <a:lnTo>
                  <a:pt x="91974" y="38689"/>
                </a:lnTo>
                <a:lnTo>
                  <a:pt x="91899" y="38708"/>
                </a:lnTo>
                <a:lnTo>
                  <a:pt x="91750" y="38764"/>
                </a:lnTo>
                <a:lnTo>
                  <a:pt x="91601" y="38875"/>
                </a:lnTo>
                <a:lnTo>
                  <a:pt x="91471" y="38987"/>
                </a:lnTo>
                <a:lnTo>
                  <a:pt x="91266" y="39192"/>
                </a:lnTo>
                <a:lnTo>
                  <a:pt x="91173" y="39099"/>
                </a:lnTo>
                <a:lnTo>
                  <a:pt x="91099" y="39006"/>
                </a:lnTo>
                <a:lnTo>
                  <a:pt x="91043" y="38913"/>
                </a:lnTo>
                <a:lnTo>
                  <a:pt x="91006" y="38801"/>
                </a:lnTo>
                <a:lnTo>
                  <a:pt x="90987" y="38671"/>
                </a:lnTo>
                <a:lnTo>
                  <a:pt x="90968" y="38559"/>
                </a:lnTo>
                <a:lnTo>
                  <a:pt x="90968" y="38428"/>
                </a:lnTo>
                <a:lnTo>
                  <a:pt x="90987" y="38298"/>
                </a:lnTo>
                <a:lnTo>
                  <a:pt x="91024" y="38168"/>
                </a:lnTo>
                <a:lnTo>
                  <a:pt x="91061" y="38056"/>
                </a:lnTo>
                <a:lnTo>
                  <a:pt x="91117" y="37944"/>
                </a:lnTo>
                <a:lnTo>
                  <a:pt x="91192" y="37833"/>
                </a:lnTo>
                <a:lnTo>
                  <a:pt x="91266" y="37740"/>
                </a:lnTo>
                <a:lnTo>
                  <a:pt x="91359" y="37647"/>
                </a:lnTo>
                <a:lnTo>
                  <a:pt x="91452" y="37572"/>
                </a:lnTo>
                <a:lnTo>
                  <a:pt x="91564" y="37516"/>
                </a:lnTo>
                <a:lnTo>
                  <a:pt x="91657" y="37479"/>
                </a:lnTo>
                <a:lnTo>
                  <a:pt x="91955" y="37479"/>
                </a:lnTo>
                <a:lnTo>
                  <a:pt x="92067" y="37460"/>
                </a:lnTo>
                <a:lnTo>
                  <a:pt x="92141" y="37442"/>
                </a:lnTo>
                <a:lnTo>
                  <a:pt x="92234" y="37367"/>
                </a:lnTo>
                <a:lnTo>
                  <a:pt x="92309" y="37256"/>
                </a:lnTo>
                <a:lnTo>
                  <a:pt x="92383" y="37125"/>
                </a:lnTo>
                <a:lnTo>
                  <a:pt x="92421" y="37032"/>
                </a:lnTo>
                <a:lnTo>
                  <a:pt x="92421" y="36976"/>
                </a:lnTo>
                <a:lnTo>
                  <a:pt x="92383" y="36958"/>
                </a:lnTo>
                <a:lnTo>
                  <a:pt x="92327" y="36958"/>
                </a:lnTo>
                <a:lnTo>
                  <a:pt x="92253" y="36976"/>
                </a:lnTo>
                <a:lnTo>
                  <a:pt x="92067" y="37051"/>
                </a:lnTo>
                <a:lnTo>
                  <a:pt x="91936" y="37107"/>
                </a:lnTo>
                <a:lnTo>
                  <a:pt x="91806" y="37181"/>
                </a:lnTo>
                <a:lnTo>
                  <a:pt x="91694" y="37237"/>
                </a:lnTo>
                <a:lnTo>
                  <a:pt x="91601" y="37274"/>
                </a:lnTo>
                <a:lnTo>
                  <a:pt x="91508" y="37293"/>
                </a:lnTo>
                <a:lnTo>
                  <a:pt x="91452" y="37274"/>
                </a:lnTo>
                <a:lnTo>
                  <a:pt x="91415" y="37256"/>
                </a:lnTo>
                <a:lnTo>
                  <a:pt x="91378" y="37218"/>
                </a:lnTo>
                <a:lnTo>
                  <a:pt x="91341" y="37162"/>
                </a:lnTo>
                <a:lnTo>
                  <a:pt x="91266" y="36976"/>
                </a:lnTo>
                <a:lnTo>
                  <a:pt x="91248" y="36883"/>
                </a:lnTo>
                <a:lnTo>
                  <a:pt x="91229" y="36771"/>
                </a:lnTo>
                <a:lnTo>
                  <a:pt x="91229" y="36641"/>
                </a:lnTo>
                <a:lnTo>
                  <a:pt x="91248" y="36492"/>
                </a:lnTo>
                <a:lnTo>
                  <a:pt x="91285" y="36362"/>
                </a:lnTo>
                <a:lnTo>
                  <a:pt x="91322" y="36250"/>
                </a:lnTo>
                <a:lnTo>
                  <a:pt x="91378" y="36138"/>
                </a:lnTo>
                <a:lnTo>
                  <a:pt x="91452" y="36064"/>
                </a:lnTo>
                <a:lnTo>
                  <a:pt x="91545" y="36027"/>
                </a:lnTo>
                <a:lnTo>
                  <a:pt x="91955" y="36027"/>
                </a:lnTo>
                <a:lnTo>
                  <a:pt x="92048" y="35990"/>
                </a:lnTo>
                <a:lnTo>
                  <a:pt x="92141" y="35915"/>
                </a:lnTo>
                <a:lnTo>
                  <a:pt x="92216" y="35785"/>
                </a:lnTo>
                <a:lnTo>
                  <a:pt x="92253" y="35636"/>
                </a:lnTo>
                <a:lnTo>
                  <a:pt x="92272" y="35524"/>
                </a:lnTo>
                <a:lnTo>
                  <a:pt x="92253" y="35505"/>
                </a:lnTo>
                <a:lnTo>
                  <a:pt x="92234" y="35468"/>
                </a:lnTo>
                <a:lnTo>
                  <a:pt x="92104" y="35468"/>
                </a:lnTo>
                <a:lnTo>
                  <a:pt x="92011" y="35505"/>
                </a:lnTo>
                <a:lnTo>
                  <a:pt x="91806" y="35617"/>
                </a:lnTo>
                <a:lnTo>
                  <a:pt x="91601" y="35729"/>
                </a:lnTo>
                <a:lnTo>
                  <a:pt x="91527" y="35766"/>
                </a:lnTo>
                <a:lnTo>
                  <a:pt x="91452" y="35785"/>
                </a:lnTo>
                <a:lnTo>
                  <a:pt x="91397" y="35766"/>
                </a:lnTo>
                <a:lnTo>
                  <a:pt x="91341" y="35729"/>
                </a:lnTo>
                <a:lnTo>
                  <a:pt x="91266" y="35636"/>
                </a:lnTo>
                <a:lnTo>
                  <a:pt x="91210" y="35505"/>
                </a:lnTo>
                <a:lnTo>
                  <a:pt x="91173" y="35394"/>
                </a:lnTo>
                <a:lnTo>
                  <a:pt x="91154" y="35282"/>
                </a:lnTo>
                <a:lnTo>
                  <a:pt x="91154" y="35152"/>
                </a:lnTo>
                <a:lnTo>
                  <a:pt x="91173" y="35040"/>
                </a:lnTo>
                <a:lnTo>
                  <a:pt x="91229" y="34798"/>
                </a:lnTo>
                <a:lnTo>
                  <a:pt x="91303" y="34593"/>
                </a:lnTo>
                <a:lnTo>
                  <a:pt x="91415" y="34407"/>
                </a:lnTo>
                <a:lnTo>
                  <a:pt x="91471" y="34314"/>
                </a:lnTo>
                <a:lnTo>
                  <a:pt x="91545" y="34258"/>
                </a:lnTo>
                <a:lnTo>
                  <a:pt x="91620" y="34239"/>
                </a:lnTo>
                <a:lnTo>
                  <a:pt x="91657" y="34239"/>
                </a:lnTo>
                <a:lnTo>
                  <a:pt x="91750" y="34258"/>
                </a:lnTo>
                <a:lnTo>
                  <a:pt x="91825" y="34295"/>
                </a:lnTo>
                <a:lnTo>
                  <a:pt x="91881" y="34314"/>
                </a:lnTo>
                <a:lnTo>
                  <a:pt x="91936" y="34295"/>
                </a:lnTo>
                <a:lnTo>
                  <a:pt x="92123" y="34239"/>
                </a:lnTo>
                <a:lnTo>
                  <a:pt x="92216" y="34202"/>
                </a:lnTo>
                <a:lnTo>
                  <a:pt x="92290" y="34146"/>
                </a:lnTo>
                <a:lnTo>
                  <a:pt x="92365" y="34090"/>
                </a:lnTo>
                <a:lnTo>
                  <a:pt x="92421" y="33997"/>
                </a:lnTo>
                <a:lnTo>
                  <a:pt x="92439" y="33923"/>
                </a:lnTo>
                <a:lnTo>
                  <a:pt x="92402" y="33811"/>
                </a:lnTo>
                <a:lnTo>
                  <a:pt x="92383" y="33774"/>
                </a:lnTo>
                <a:lnTo>
                  <a:pt x="92346" y="33737"/>
                </a:lnTo>
                <a:lnTo>
                  <a:pt x="92309" y="33718"/>
                </a:lnTo>
                <a:lnTo>
                  <a:pt x="92253" y="33718"/>
                </a:lnTo>
                <a:lnTo>
                  <a:pt x="92160" y="33737"/>
                </a:lnTo>
                <a:lnTo>
                  <a:pt x="92030" y="33774"/>
                </a:lnTo>
                <a:lnTo>
                  <a:pt x="91806" y="33867"/>
                </a:lnTo>
                <a:lnTo>
                  <a:pt x="91713" y="33904"/>
                </a:lnTo>
                <a:lnTo>
                  <a:pt x="91657" y="33904"/>
                </a:lnTo>
                <a:lnTo>
                  <a:pt x="91583" y="33848"/>
                </a:lnTo>
                <a:lnTo>
                  <a:pt x="91527" y="33774"/>
                </a:lnTo>
                <a:lnTo>
                  <a:pt x="91508" y="33662"/>
                </a:lnTo>
                <a:lnTo>
                  <a:pt x="91490" y="33551"/>
                </a:lnTo>
                <a:lnTo>
                  <a:pt x="91490" y="33290"/>
                </a:lnTo>
                <a:lnTo>
                  <a:pt x="91508" y="33104"/>
                </a:lnTo>
                <a:lnTo>
                  <a:pt x="91545" y="32992"/>
                </a:lnTo>
                <a:lnTo>
                  <a:pt x="91583" y="32880"/>
                </a:lnTo>
                <a:lnTo>
                  <a:pt x="91694" y="32675"/>
                </a:lnTo>
                <a:lnTo>
                  <a:pt x="91769" y="32582"/>
                </a:lnTo>
                <a:lnTo>
                  <a:pt x="91825" y="32508"/>
                </a:lnTo>
                <a:lnTo>
                  <a:pt x="91881" y="32471"/>
                </a:lnTo>
                <a:lnTo>
                  <a:pt x="91936" y="32452"/>
                </a:lnTo>
                <a:lnTo>
                  <a:pt x="92048" y="32415"/>
                </a:lnTo>
                <a:lnTo>
                  <a:pt x="92197" y="32378"/>
                </a:lnTo>
                <a:lnTo>
                  <a:pt x="92383" y="32285"/>
                </a:lnTo>
                <a:lnTo>
                  <a:pt x="92644" y="32117"/>
                </a:lnTo>
                <a:lnTo>
                  <a:pt x="92756" y="32024"/>
                </a:lnTo>
                <a:lnTo>
                  <a:pt x="92830" y="31949"/>
                </a:lnTo>
                <a:lnTo>
                  <a:pt x="92849" y="31931"/>
                </a:lnTo>
                <a:lnTo>
                  <a:pt x="92830" y="31894"/>
                </a:lnTo>
                <a:lnTo>
                  <a:pt x="92737" y="31894"/>
                </a:lnTo>
                <a:lnTo>
                  <a:pt x="92569" y="31912"/>
                </a:lnTo>
                <a:lnTo>
                  <a:pt x="92402" y="31949"/>
                </a:lnTo>
                <a:lnTo>
                  <a:pt x="92216" y="32005"/>
                </a:lnTo>
                <a:lnTo>
                  <a:pt x="92048" y="32061"/>
                </a:lnTo>
                <a:lnTo>
                  <a:pt x="91806" y="32061"/>
                </a:lnTo>
                <a:lnTo>
                  <a:pt x="91732" y="32024"/>
                </a:lnTo>
                <a:lnTo>
                  <a:pt x="91657" y="31987"/>
                </a:lnTo>
                <a:lnTo>
                  <a:pt x="91601" y="31912"/>
                </a:lnTo>
                <a:lnTo>
                  <a:pt x="91564" y="31838"/>
                </a:lnTo>
                <a:lnTo>
                  <a:pt x="91508" y="31726"/>
                </a:lnTo>
                <a:lnTo>
                  <a:pt x="91490" y="31614"/>
                </a:lnTo>
                <a:lnTo>
                  <a:pt x="91490" y="31540"/>
                </a:lnTo>
                <a:lnTo>
                  <a:pt x="91508" y="31465"/>
                </a:lnTo>
                <a:lnTo>
                  <a:pt x="91545" y="31409"/>
                </a:lnTo>
                <a:lnTo>
                  <a:pt x="91583" y="31372"/>
                </a:lnTo>
                <a:lnTo>
                  <a:pt x="91657" y="31354"/>
                </a:lnTo>
                <a:lnTo>
                  <a:pt x="91788" y="31316"/>
                </a:lnTo>
                <a:lnTo>
                  <a:pt x="91955" y="31279"/>
                </a:lnTo>
                <a:lnTo>
                  <a:pt x="92123" y="31242"/>
                </a:lnTo>
                <a:lnTo>
                  <a:pt x="92178" y="31205"/>
                </a:lnTo>
                <a:lnTo>
                  <a:pt x="92253" y="31149"/>
                </a:lnTo>
                <a:lnTo>
                  <a:pt x="92309" y="31074"/>
                </a:lnTo>
                <a:lnTo>
                  <a:pt x="92346" y="30981"/>
                </a:lnTo>
                <a:lnTo>
                  <a:pt x="92365" y="30888"/>
                </a:lnTo>
                <a:lnTo>
                  <a:pt x="92383" y="30814"/>
                </a:lnTo>
                <a:lnTo>
                  <a:pt x="92365" y="30758"/>
                </a:lnTo>
                <a:lnTo>
                  <a:pt x="92346" y="30702"/>
                </a:lnTo>
                <a:lnTo>
                  <a:pt x="92309" y="30683"/>
                </a:lnTo>
                <a:lnTo>
                  <a:pt x="92272" y="30665"/>
                </a:lnTo>
                <a:lnTo>
                  <a:pt x="92141" y="30683"/>
                </a:lnTo>
                <a:lnTo>
                  <a:pt x="92011" y="30721"/>
                </a:lnTo>
                <a:lnTo>
                  <a:pt x="91862" y="30776"/>
                </a:lnTo>
                <a:lnTo>
                  <a:pt x="91601" y="30888"/>
                </a:lnTo>
                <a:lnTo>
                  <a:pt x="91452" y="30944"/>
                </a:lnTo>
                <a:lnTo>
                  <a:pt x="91378" y="31000"/>
                </a:lnTo>
                <a:lnTo>
                  <a:pt x="91322" y="31000"/>
                </a:lnTo>
                <a:lnTo>
                  <a:pt x="91266" y="30944"/>
                </a:lnTo>
                <a:lnTo>
                  <a:pt x="91210" y="30888"/>
                </a:lnTo>
                <a:lnTo>
                  <a:pt x="91173" y="30814"/>
                </a:lnTo>
                <a:lnTo>
                  <a:pt x="91117" y="30683"/>
                </a:lnTo>
                <a:lnTo>
                  <a:pt x="91080" y="30497"/>
                </a:lnTo>
                <a:lnTo>
                  <a:pt x="91061" y="30330"/>
                </a:lnTo>
                <a:lnTo>
                  <a:pt x="91080" y="30162"/>
                </a:lnTo>
                <a:lnTo>
                  <a:pt x="91117" y="29976"/>
                </a:lnTo>
                <a:lnTo>
                  <a:pt x="91192" y="29697"/>
                </a:lnTo>
                <a:lnTo>
                  <a:pt x="91266" y="29548"/>
                </a:lnTo>
                <a:lnTo>
                  <a:pt x="91341" y="29380"/>
                </a:lnTo>
                <a:lnTo>
                  <a:pt x="91434" y="29213"/>
                </a:lnTo>
                <a:lnTo>
                  <a:pt x="91545" y="29064"/>
                </a:lnTo>
                <a:lnTo>
                  <a:pt x="91657" y="28971"/>
                </a:lnTo>
                <a:lnTo>
                  <a:pt x="91713" y="28933"/>
                </a:lnTo>
                <a:lnTo>
                  <a:pt x="91769" y="28896"/>
                </a:lnTo>
                <a:lnTo>
                  <a:pt x="91843" y="28896"/>
                </a:lnTo>
                <a:lnTo>
                  <a:pt x="91955" y="28915"/>
                </a:lnTo>
                <a:lnTo>
                  <a:pt x="92216" y="28971"/>
                </a:lnTo>
                <a:lnTo>
                  <a:pt x="92346" y="28989"/>
                </a:lnTo>
                <a:lnTo>
                  <a:pt x="92458" y="28971"/>
                </a:lnTo>
                <a:lnTo>
                  <a:pt x="92514" y="28952"/>
                </a:lnTo>
                <a:lnTo>
                  <a:pt x="92551" y="28915"/>
                </a:lnTo>
                <a:lnTo>
                  <a:pt x="92588" y="28877"/>
                </a:lnTo>
                <a:lnTo>
                  <a:pt x="92607" y="28822"/>
                </a:lnTo>
                <a:lnTo>
                  <a:pt x="92625" y="28747"/>
                </a:lnTo>
                <a:lnTo>
                  <a:pt x="92588" y="28691"/>
                </a:lnTo>
                <a:lnTo>
                  <a:pt x="92532" y="28635"/>
                </a:lnTo>
                <a:lnTo>
                  <a:pt x="92476" y="28580"/>
                </a:lnTo>
                <a:lnTo>
                  <a:pt x="92383" y="28542"/>
                </a:lnTo>
                <a:lnTo>
                  <a:pt x="92309" y="28524"/>
                </a:lnTo>
                <a:lnTo>
                  <a:pt x="92141" y="28505"/>
                </a:lnTo>
                <a:lnTo>
                  <a:pt x="92067" y="28505"/>
                </a:lnTo>
                <a:lnTo>
                  <a:pt x="91992" y="28524"/>
                </a:lnTo>
                <a:lnTo>
                  <a:pt x="91862" y="28561"/>
                </a:lnTo>
                <a:lnTo>
                  <a:pt x="91732" y="28561"/>
                </a:lnTo>
                <a:lnTo>
                  <a:pt x="91676" y="28542"/>
                </a:lnTo>
                <a:lnTo>
                  <a:pt x="91601" y="28486"/>
                </a:lnTo>
                <a:lnTo>
                  <a:pt x="91545" y="28449"/>
                </a:lnTo>
                <a:lnTo>
                  <a:pt x="91508" y="28393"/>
                </a:lnTo>
                <a:lnTo>
                  <a:pt x="91434" y="28263"/>
                </a:lnTo>
                <a:lnTo>
                  <a:pt x="91397" y="28114"/>
                </a:lnTo>
                <a:lnTo>
                  <a:pt x="91397" y="27984"/>
                </a:lnTo>
                <a:lnTo>
                  <a:pt x="91415" y="27872"/>
                </a:lnTo>
                <a:lnTo>
                  <a:pt x="91452" y="27760"/>
                </a:lnTo>
                <a:lnTo>
                  <a:pt x="91527" y="27686"/>
                </a:lnTo>
                <a:lnTo>
                  <a:pt x="91601" y="27630"/>
                </a:lnTo>
                <a:lnTo>
                  <a:pt x="91694" y="27574"/>
                </a:lnTo>
                <a:lnTo>
                  <a:pt x="91788" y="27537"/>
                </a:lnTo>
                <a:lnTo>
                  <a:pt x="92011" y="27500"/>
                </a:lnTo>
                <a:lnTo>
                  <a:pt x="92234" y="27462"/>
                </a:lnTo>
                <a:lnTo>
                  <a:pt x="92421" y="27425"/>
                </a:lnTo>
                <a:lnTo>
                  <a:pt x="92495" y="27388"/>
                </a:lnTo>
                <a:lnTo>
                  <a:pt x="92532" y="27351"/>
                </a:lnTo>
                <a:lnTo>
                  <a:pt x="92569" y="27313"/>
                </a:lnTo>
                <a:lnTo>
                  <a:pt x="92588" y="27239"/>
                </a:lnTo>
                <a:lnTo>
                  <a:pt x="92569" y="27202"/>
                </a:lnTo>
                <a:lnTo>
                  <a:pt x="92551" y="27165"/>
                </a:lnTo>
                <a:lnTo>
                  <a:pt x="92495" y="27127"/>
                </a:lnTo>
                <a:lnTo>
                  <a:pt x="92402" y="27090"/>
                </a:lnTo>
                <a:lnTo>
                  <a:pt x="91955" y="27090"/>
                </a:lnTo>
                <a:lnTo>
                  <a:pt x="91769" y="27109"/>
                </a:lnTo>
                <a:lnTo>
                  <a:pt x="91620" y="27127"/>
                </a:lnTo>
                <a:lnTo>
                  <a:pt x="91545" y="27127"/>
                </a:lnTo>
                <a:lnTo>
                  <a:pt x="91471" y="27090"/>
                </a:lnTo>
                <a:lnTo>
                  <a:pt x="91397" y="27053"/>
                </a:lnTo>
                <a:lnTo>
                  <a:pt x="91303" y="26978"/>
                </a:lnTo>
                <a:lnTo>
                  <a:pt x="91173" y="26829"/>
                </a:lnTo>
                <a:lnTo>
                  <a:pt x="91080" y="26680"/>
                </a:lnTo>
                <a:lnTo>
                  <a:pt x="91024" y="26494"/>
                </a:lnTo>
                <a:lnTo>
                  <a:pt x="91006" y="26308"/>
                </a:lnTo>
                <a:lnTo>
                  <a:pt x="91024" y="26122"/>
                </a:lnTo>
                <a:lnTo>
                  <a:pt x="91080" y="25936"/>
                </a:lnTo>
                <a:lnTo>
                  <a:pt x="91117" y="25861"/>
                </a:lnTo>
                <a:lnTo>
                  <a:pt x="91173" y="25768"/>
                </a:lnTo>
                <a:lnTo>
                  <a:pt x="91229" y="25712"/>
                </a:lnTo>
                <a:lnTo>
                  <a:pt x="91303" y="25638"/>
                </a:lnTo>
                <a:lnTo>
                  <a:pt x="91378" y="25601"/>
                </a:lnTo>
                <a:lnTo>
                  <a:pt x="91452" y="25582"/>
                </a:lnTo>
                <a:lnTo>
                  <a:pt x="91676" y="25526"/>
                </a:lnTo>
                <a:lnTo>
                  <a:pt x="91788" y="25489"/>
                </a:lnTo>
                <a:lnTo>
                  <a:pt x="91881" y="25452"/>
                </a:lnTo>
                <a:lnTo>
                  <a:pt x="91955" y="25377"/>
                </a:lnTo>
                <a:lnTo>
                  <a:pt x="91992" y="25340"/>
                </a:lnTo>
                <a:lnTo>
                  <a:pt x="91992" y="25303"/>
                </a:lnTo>
                <a:lnTo>
                  <a:pt x="92011" y="25228"/>
                </a:lnTo>
                <a:lnTo>
                  <a:pt x="91992" y="25154"/>
                </a:lnTo>
                <a:lnTo>
                  <a:pt x="91955" y="25117"/>
                </a:lnTo>
                <a:lnTo>
                  <a:pt x="91918" y="25098"/>
                </a:lnTo>
                <a:lnTo>
                  <a:pt x="91788" y="25098"/>
                </a:lnTo>
                <a:lnTo>
                  <a:pt x="91639" y="25135"/>
                </a:lnTo>
                <a:lnTo>
                  <a:pt x="91545" y="25172"/>
                </a:lnTo>
                <a:lnTo>
                  <a:pt x="91471" y="25210"/>
                </a:lnTo>
                <a:lnTo>
                  <a:pt x="91303" y="25321"/>
                </a:lnTo>
                <a:lnTo>
                  <a:pt x="91229" y="25359"/>
                </a:lnTo>
                <a:lnTo>
                  <a:pt x="91136" y="25396"/>
                </a:lnTo>
                <a:lnTo>
                  <a:pt x="91061" y="25377"/>
                </a:lnTo>
                <a:lnTo>
                  <a:pt x="90968" y="25340"/>
                </a:lnTo>
                <a:lnTo>
                  <a:pt x="90912" y="25284"/>
                </a:lnTo>
                <a:lnTo>
                  <a:pt x="90875" y="25210"/>
                </a:lnTo>
                <a:lnTo>
                  <a:pt x="90857" y="25117"/>
                </a:lnTo>
                <a:lnTo>
                  <a:pt x="90857" y="25005"/>
                </a:lnTo>
                <a:lnTo>
                  <a:pt x="90875" y="24819"/>
                </a:lnTo>
                <a:lnTo>
                  <a:pt x="90894" y="24651"/>
                </a:lnTo>
                <a:lnTo>
                  <a:pt x="90931" y="24484"/>
                </a:lnTo>
                <a:lnTo>
                  <a:pt x="90987" y="24297"/>
                </a:lnTo>
                <a:lnTo>
                  <a:pt x="91061" y="24130"/>
                </a:lnTo>
                <a:lnTo>
                  <a:pt x="91099" y="24055"/>
                </a:lnTo>
                <a:lnTo>
                  <a:pt x="91154" y="23999"/>
                </a:lnTo>
                <a:lnTo>
                  <a:pt x="91229" y="23925"/>
                </a:lnTo>
                <a:lnTo>
                  <a:pt x="91285" y="23888"/>
                </a:lnTo>
                <a:lnTo>
                  <a:pt x="91415" y="23832"/>
                </a:lnTo>
                <a:lnTo>
                  <a:pt x="91545" y="23795"/>
                </a:lnTo>
                <a:lnTo>
                  <a:pt x="91620" y="23757"/>
                </a:lnTo>
                <a:lnTo>
                  <a:pt x="91676" y="23702"/>
                </a:lnTo>
                <a:lnTo>
                  <a:pt x="91750" y="23627"/>
                </a:lnTo>
                <a:lnTo>
                  <a:pt x="91843" y="23515"/>
                </a:lnTo>
                <a:lnTo>
                  <a:pt x="91862" y="23441"/>
                </a:lnTo>
                <a:lnTo>
                  <a:pt x="91881" y="23385"/>
                </a:lnTo>
                <a:lnTo>
                  <a:pt x="91881" y="23329"/>
                </a:lnTo>
                <a:lnTo>
                  <a:pt x="91843" y="23273"/>
                </a:lnTo>
                <a:lnTo>
                  <a:pt x="91806" y="23236"/>
                </a:lnTo>
                <a:lnTo>
                  <a:pt x="91676" y="23236"/>
                </a:lnTo>
                <a:lnTo>
                  <a:pt x="91583" y="23292"/>
                </a:lnTo>
                <a:lnTo>
                  <a:pt x="91490" y="23348"/>
                </a:lnTo>
                <a:lnTo>
                  <a:pt x="91397" y="23404"/>
                </a:lnTo>
                <a:lnTo>
                  <a:pt x="91285" y="23441"/>
                </a:lnTo>
                <a:lnTo>
                  <a:pt x="91248" y="23460"/>
                </a:lnTo>
                <a:lnTo>
                  <a:pt x="91192" y="23460"/>
                </a:lnTo>
                <a:lnTo>
                  <a:pt x="91136" y="23441"/>
                </a:lnTo>
                <a:lnTo>
                  <a:pt x="91080" y="23404"/>
                </a:lnTo>
                <a:lnTo>
                  <a:pt x="91024" y="23348"/>
                </a:lnTo>
                <a:lnTo>
                  <a:pt x="90968" y="23292"/>
                </a:lnTo>
                <a:lnTo>
                  <a:pt x="90931" y="23218"/>
                </a:lnTo>
                <a:lnTo>
                  <a:pt x="90912" y="23143"/>
                </a:lnTo>
                <a:lnTo>
                  <a:pt x="90894" y="22957"/>
                </a:lnTo>
                <a:lnTo>
                  <a:pt x="90912" y="22771"/>
                </a:lnTo>
                <a:lnTo>
                  <a:pt x="90968" y="22585"/>
                </a:lnTo>
                <a:lnTo>
                  <a:pt x="91024" y="22417"/>
                </a:lnTo>
                <a:lnTo>
                  <a:pt x="91117" y="22268"/>
                </a:lnTo>
                <a:lnTo>
                  <a:pt x="91192" y="22138"/>
                </a:lnTo>
                <a:lnTo>
                  <a:pt x="91285" y="22045"/>
                </a:lnTo>
                <a:lnTo>
                  <a:pt x="91434" y="21951"/>
                </a:lnTo>
                <a:lnTo>
                  <a:pt x="91769" y="21728"/>
                </a:lnTo>
                <a:lnTo>
                  <a:pt x="91899" y="21635"/>
                </a:lnTo>
                <a:lnTo>
                  <a:pt x="91936" y="21598"/>
                </a:lnTo>
                <a:lnTo>
                  <a:pt x="91974" y="21561"/>
                </a:lnTo>
                <a:lnTo>
                  <a:pt x="91974" y="21523"/>
                </a:lnTo>
                <a:lnTo>
                  <a:pt x="91936" y="21505"/>
                </a:lnTo>
                <a:lnTo>
                  <a:pt x="91881" y="21486"/>
                </a:lnTo>
                <a:lnTo>
                  <a:pt x="91694" y="21486"/>
                </a:lnTo>
                <a:lnTo>
                  <a:pt x="91620" y="21523"/>
                </a:lnTo>
                <a:lnTo>
                  <a:pt x="91471" y="21579"/>
                </a:lnTo>
                <a:lnTo>
                  <a:pt x="91397" y="21616"/>
                </a:lnTo>
                <a:lnTo>
                  <a:pt x="91322" y="21616"/>
                </a:lnTo>
                <a:lnTo>
                  <a:pt x="91248" y="21579"/>
                </a:lnTo>
                <a:lnTo>
                  <a:pt x="91173" y="21486"/>
                </a:lnTo>
                <a:lnTo>
                  <a:pt x="91154" y="21430"/>
                </a:lnTo>
                <a:lnTo>
                  <a:pt x="91136" y="21374"/>
                </a:lnTo>
                <a:lnTo>
                  <a:pt x="91136" y="21207"/>
                </a:lnTo>
                <a:lnTo>
                  <a:pt x="91173" y="21058"/>
                </a:lnTo>
                <a:lnTo>
                  <a:pt x="91210" y="21002"/>
                </a:lnTo>
                <a:lnTo>
                  <a:pt x="91248" y="20946"/>
                </a:lnTo>
                <a:lnTo>
                  <a:pt x="91303" y="20909"/>
                </a:lnTo>
                <a:lnTo>
                  <a:pt x="91434" y="20872"/>
                </a:lnTo>
                <a:lnTo>
                  <a:pt x="91583" y="20816"/>
                </a:lnTo>
                <a:lnTo>
                  <a:pt x="91750" y="20760"/>
                </a:lnTo>
                <a:lnTo>
                  <a:pt x="91899" y="20685"/>
                </a:lnTo>
                <a:lnTo>
                  <a:pt x="91955" y="20630"/>
                </a:lnTo>
                <a:lnTo>
                  <a:pt x="92011" y="20592"/>
                </a:lnTo>
                <a:lnTo>
                  <a:pt x="92048" y="20537"/>
                </a:lnTo>
                <a:lnTo>
                  <a:pt x="92048" y="20481"/>
                </a:lnTo>
                <a:lnTo>
                  <a:pt x="92030" y="20425"/>
                </a:lnTo>
                <a:lnTo>
                  <a:pt x="91992" y="20369"/>
                </a:lnTo>
                <a:lnTo>
                  <a:pt x="91936" y="20313"/>
                </a:lnTo>
                <a:lnTo>
                  <a:pt x="91881" y="20294"/>
                </a:lnTo>
                <a:lnTo>
                  <a:pt x="91806" y="20294"/>
                </a:lnTo>
                <a:lnTo>
                  <a:pt x="91750" y="20313"/>
                </a:lnTo>
                <a:lnTo>
                  <a:pt x="91601" y="20388"/>
                </a:lnTo>
                <a:lnTo>
                  <a:pt x="91471" y="20518"/>
                </a:lnTo>
                <a:lnTo>
                  <a:pt x="91341" y="20611"/>
                </a:lnTo>
                <a:lnTo>
                  <a:pt x="91266" y="20648"/>
                </a:lnTo>
                <a:lnTo>
                  <a:pt x="91192" y="20667"/>
                </a:lnTo>
                <a:lnTo>
                  <a:pt x="91117" y="20648"/>
                </a:lnTo>
                <a:lnTo>
                  <a:pt x="91061" y="20630"/>
                </a:lnTo>
                <a:lnTo>
                  <a:pt x="90987" y="20555"/>
                </a:lnTo>
                <a:lnTo>
                  <a:pt x="90912" y="20462"/>
                </a:lnTo>
                <a:lnTo>
                  <a:pt x="90875" y="20332"/>
                </a:lnTo>
                <a:lnTo>
                  <a:pt x="90838" y="20183"/>
                </a:lnTo>
                <a:lnTo>
                  <a:pt x="90857" y="20034"/>
                </a:lnTo>
                <a:lnTo>
                  <a:pt x="90875" y="19959"/>
                </a:lnTo>
                <a:lnTo>
                  <a:pt x="90912" y="19904"/>
                </a:lnTo>
                <a:lnTo>
                  <a:pt x="90968" y="19829"/>
                </a:lnTo>
                <a:lnTo>
                  <a:pt x="91043" y="19792"/>
                </a:lnTo>
                <a:lnTo>
                  <a:pt x="91154" y="19792"/>
                </a:lnTo>
                <a:lnTo>
                  <a:pt x="91285" y="19848"/>
                </a:lnTo>
                <a:lnTo>
                  <a:pt x="91359" y="19866"/>
                </a:lnTo>
                <a:lnTo>
                  <a:pt x="91471" y="19885"/>
                </a:lnTo>
                <a:lnTo>
                  <a:pt x="91564" y="19866"/>
                </a:lnTo>
                <a:lnTo>
                  <a:pt x="91676" y="19829"/>
                </a:lnTo>
                <a:lnTo>
                  <a:pt x="91806" y="19773"/>
                </a:lnTo>
                <a:lnTo>
                  <a:pt x="91936" y="19699"/>
                </a:lnTo>
                <a:lnTo>
                  <a:pt x="92030" y="19624"/>
                </a:lnTo>
                <a:lnTo>
                  <a:pt x="92104" y="19531"/>
                </a:lnTo>
                <a:lnTo>
                  <a:pt x="92104" y="19494"/>
                </a:lnTo>
                <a:lnTo>
                  <a:pt x="92104" y="19457"/>
                </a:lnTo>
                <a:lnTo>
                  <a:pt x="92085" y="19401"/>
                </a:lnTo>
                <a:lnTo>
                  <a:pt x="92048" y="19364"/>
                </a:lnTo>
                <a:lnTo>
                  <a:pt x="91974" y="19308"/>
                </a:lnTo>
                <a:lnTo>
                  <a:pt x="91899" y="19289"/>
                </a:lnTo>
                <a:lnTo>
                  <a:pt x="91825" y="19270"/>
                </a:lnTo>
                <a:lnTo>
                  <a:pt x="91750" y="19289"/>
                </a:lnTo>
                <a:lnTo>
                  <a:pt x="91601" y="19345"/>
                </a:lnTo>
                <a:lnTo>
                  <a:pt x="91434" y="19419"/>
                </a:lnTo>
                <a:lnTo>
                  <a:pt x="91285" y="19475"/>
                </a:lnTo>
                <a:lnTo>
                  <a:pt x="91229" y="19494"/>
                </a:lnTo>
                <a:lnTo>
                  <a:pt x="91080" y="19494"/>
                </a:lnTo>
                <a:lnTo>
                  <a:pt x="91024" y="19457"/>
                </a:lnTo>
                <a:lnTo>
                  <a:pt x="90968" y="19401"/>
                </a:lnTo>
                <a:lnTo>
                  <a:pt x="90912" y="19326"/>
                </a:lnTo>
                <a:lnTo>
                  <a:pt x="90875" y="19252"/>
                </a:lnTo>
                <a:lnTo>
                  <a:pt x="90857" y="19177"/>
                </a:lnTo>
                <a:lnTo>
                  <a:pt x="90838" y="19010"/>
                </a:lnTo>
                <a:lnTo>
                  <a:pt x="90857" y="18842"/>
                </a:lnTo>
                <a:lnTo>
                  <a:pt x="90912" y="18656"/>
                </a:lnTo>
                <a:lnTo>
                  <a:pt x="91006" y="18489"/>
                </a:lnTo>
                <a:lnTo>
                  <a:pt x="91117" y="18340"/>
                </a:lnTo>
                <a:lnTo>
                  <a:pt x="91229" y="18228"/>
                </a:lnTo>
                <a:lnTo>
                  <a:pt x="91303" y="18191"/>
                </a:lnTo>
                <a:lnTo>
                  <a:pt x="91378" y="18153"/>
                </a:lnTo>
                <a:lnTo>
                  <a:pt x="91545" y="18153"/>
                </a:lnTo>
                <a:lnTo>
                  <a:pt x="91713" y="18135"/>
                </a:lnTo>
                <a:lnTo>
                  <a:pt x="91899" y="18116"/>
                </a:lnTo>
                <a:lnTo>
                  <a:pt x="92067" y="18079"/>
                </a:lnTo>
                <a:lnTo>
                  <a:pt x="92141" y="18042"/>
                </a:lnTo>
                <a:lnTo>
                  <a:pt x="92178" y="18004"/>
                </a:lnTo>
                <a:lnTo>
                  <a:pt x="92216" y="17967"/>
                </a:lnTo>
                <a:lnTo>
                  <a:pt x="92234" y="17930"/>
                </a:lnTo>
                <a:lnTo>
                  <a:pt x="92216" y="17874"/>
                </a:lnTo>
                <a:lnTo>
                  <a:pt x="92160" y="17800"/>
                </a:lnTo>
                <a:lnTo>
                  <a:pt x="92104" y="17762"/>
                </a:lnTo>
                <a:lnTo>
                  <a:pt x="92030" y="17744"/>
                </a:lnTo>
                <a:lnTo>
                  <a:pt x="91955" y="17725"/>
                </a:lnTo>
                <a:lnTo>
                  <a:pt x="91862" y="17744"/>
                </a:lnTo>
                <a:lnTo>
                  <a:pt x="91694" y="17818"/>
                </a:lnTo>
                <a:lnTo>
                  <a:pt x="91527" y="17874"/>
                </a:lnTo>
                <a:lnTo>
                  <a:pt x="91452" y="17893"/>
                </a:lnTo>
                <a:lnTo>
                  <a:pt x="91378" y="17911"/>
                </a:lnTo>
                <a:lnTo>
                  <a:pt x="91303" y="17911"/>
                </a:lnTo>
                <a:lnTo>
                  <a:pt x="91248" y="17874"/>
                </a:lnTo>
                <a:lnTo>
                  <a:pt x="91210" y="17818"/>
                </a:lnTo>
                <a:lnTo>
                  <a:pt x="91173" y="17725"/>
                </a:lnTo>
                <a:lnTo>
                  <a:pt x="91136" y="17595"/>
                </a:lnTo>
                <a:lnTo>
                  <a:pt x="91136" y="17427"/>
                </a:lnTo>
                <a:lnTo>
                  <a:pt x="91154" y="17278"/>
                </a:lnTo>
                <a:lnTo>
                  <a:pt x="91192" y="17129"/>
                </a:lnTo>
                <a:lnTo>
                  <a:pt x="91266" y="16980"/>
                </a:lnTo>
                <a:lnTo>
                  <a:pt x="91303" y="16906"/>
                </a:lnTo>
                <a:lnTo>
                  <a:pt x="91359" y="16850"/>
                </a:lnTo>
                <a:lnTo>
                  <a:pt x="91434" y="16794"/>
                </a:lnTo>
                <a:lnTo>
                  <a:pt x="91508" y="16757"/>
                </a:lnTo>
                <a:lnTo>
                  <a:pt x="91564" y="16738"/>
                </a:lnTo>
                <a:lnTo>
                  <a:pt x="91769" y="16738"/>
                </a:lnTo>
                <a:lnTo>
                  <a:pt x="91843" y="16720"/>
                </a:lnTo>
                <a:lnTo>
                  <a:pt x="91936" y="16701"/>
                </a:lnTo>
                <a:lnTo>
                  <a:pt x="92048" y="16645"/>
                </a:lnTo>
                <a:lnTo>
                  <a:pt x="92160" y="16571"/>
                </a:lnTo>
                <a:lnTo>
                  <a:pt x="92253" y="16478"/>
                </a:lnTo>
                <a:lnTo>
                  <a:pt x="92309" y="16403"/>
                </a:lnTo>
                <a:lnTo>
                  <a:pt x="92327" y="16329"/>
                </a:lnTo>
                <a:lnTo>
                  <a:pt x="92327" y="16292"/>
                </a:lnTo>
                <a:lnTo>
                  <a:pt x="92290" y="16273"/>
                </a:lnTo>
                <a:lnTo>
                  <a:pt x="92253" y="16254"/>
                </a:lnTo>
                <a:lnTo>
                  <a:pt x="92197" y="16254"/>
                </a:lnTo>
                <a:lnTo>
                  <a:pt x="92030" y="16292"/>
                </a:lnTo>
                <a:lnTo>
                  <a:pt x="91918" y="16310"/>
                </a:lnTo>
                <a:lnTo>
                  <a:pt x="91843" y="16347"/>
                </a:lnTo>
                <a:lnTo>
                  <a:pt x="91694" y="16441"/>
                </a:lnTo>
                <a:lnTo>
                  <a:pt x="91620" y="16478"/>
                </a:lnTo>
                <a:lnTo>
                  <a:pt x="91471" y="16478"/>
                </a:lnTo>
                <a:lnTo>
                  <a:pt x="91378" y="16441"/>
                </a:lnTo>
                <a:lnTo>
                  <a:pt x="91322" y="16385"/>
                </a:lnTo>
                <a:lnTo>
                  <a:pt x="91266" y="16329"/>
                </a:lnTo>
                <a:lnTo>
                  <a:pt x="91229" y="16254"/>
                </a:lnTo>
                <a:lnTo>
                  <a:pt x="91210" y="16161"/>
                </a:lnTo>
                <a:lnTo>
                  <a:pt x="91173" y="15994"/>
                </a:lnTo>
                <a:lnTo>
                  <a:pt x="91173" y="15845"/>
                </a:lnTo>
                <a:lnTo>
                  <a:pt x="91210" y="15659"/>
                </a:lnTo>
                <a:lnTo>
                  <a:pt x="91248" y="15528"/>
                </a:lnTo>
                <a:lnTo>
                  <a:pt x="91322" y="15435"/>
                </a:lnTo>
                <a:lnTo>
                  <a:pt x="91397" y="15379"/>
                </a:lnTo>
                <a:lnTo>
                  <a:pt x="91490" y="15342"/>
                </a:lnTo>
                <a:lnTo>
                  <a:pt x="91620" y="15323"/>
                </a:lnTo>
                <a:lnTo>
                  <a:pt x="91750" y="15286"/>
                </a:lnTo>
                <a:lnTo>
                  <a:pt x="91899" y="15249"/>
                </a:lnTo>
                <a:lnTo>
                  <a:pt x="92011" y="15175"/>
                </a:lnTo>
                <a:lnTo>
                  <a:pt x="92123" y="15081"/>
                </a:lnTo>
                <a:lnTo>
                  <a:pt x="92234" y="14970"/>
                </a:lnTo>
                <a:lnTo>
                  <a:pt x="92309" y="14858"/>
                </a:lnTo>
                <a:lnTo>
                  <a:pt x="92346" y="14746"/>
                </a:lnTo>
                <a:lnTo>
                  <a:pt x="92346" y="14690"/>
                </a:lnTo>
                <a:lnTo>
                  <a:pt x="92327" y="14653"/>
                </a:lnTo>
                <a:lnTo>
                  <a:pt x="92290" y="14616"/>
                </a:lnTo>
                <a:lnTo>
                  <a:pt x="92253" y="14597"/>
                </a:lnTo>
                <a:lnTo>
                  <a:pt x="92178" y="14579"/>
                </a:lnTo>
                <a:lnTo>
                  <a:pt x="92104" y="14579"/>
                </a:lnTo>
                <a:lnTo>
                  <a:pt x="92011" y="14597"/>
                </a:lnTo>
                <a:lnTo>
                  <a:pt x="91936" y="14616"/>
                </a:lnTo>
                <a:lnTo>
                  <a:pt x="91806" y="14709"/>
                </a:lnTo>
                <a:lnTo>
                  <a:pt x="91545" y="14914"/>
                </a:lnTo>
                <a:lnTo>
                  <a:pt x="91452" y="14970"/>
                </a:lnTo>
                <a:lnTo>
                  <a:pt x="91341" y="14970"/>
                </a:lnTo>
                <a:lnTo>
                  <a:pt x="91285" y="14932"/>
                </a:lnTo>
                <a:lnTo>
                  <a:pt x="91229" y="14895"/>
                </a:lnTo>
                <a:lnTo>
                  <a:pt x="91173" y="14802"/>
                </a:lnTo>
                <a:lnTo>
                  <a:pt x="91117" y="14690"/>
                </a:lnTo>
                <a:lnTo>
                  <a:pt x="91061" y="14523"/>
                </a:lnTo>
                <a:lnTo>
                  <a:pt x="91043" y="14337"/>
                </a:lnTo>
                <a:lnTo>
                  <a:pt x="91061" y="14169"/>
                </a:lnTo>
                <a:lnTo>
                  <a:pt x="91099" y="14002"/>
                </a:lnTo>
                <a:lnTo>
                  <a:pt x="91136" y="13890"/>
                </a:lnTo>
                <a:lnTo>
                  <a:pt x="91173" y="13834"/>
                </a:lnTo>
                <a:lnTo>
                  <a:pt x="91210" y="13778"/>
                </a:lnTo>
                <a:lnTo>
                  <a:pt x="91266" y="13741"/>
                </a:lnTo>
                <a:lnTo>
                  <a:pt x="91359" y="13685"/>
                </a:lnTo>
                <a:lnTo>
                  <a:pt x="91490" y="13611"/>
                </a:lnTo>
                <a:lnTo>
                  <a:pt x="91694" y="13424"/>
                </a:lnTo>
                <a:lnTo>
                  <a:pt x="91806" y="13313"/>
                </a:lnTo>
                <a:lnTo>
                  <a:pt x="91899" y="13201"/>
                </a:lnTo>
                <a:lnTo>
                  <a:pt x="91955" y="13108"/>
                </a:lnTo>
                <a:lnTo>
                  <a:pt x="91974" y="13052"/>
                </a:lnTo>
                <a:lnTo>
                  <a:pt x="91955" y="13015"/>
                </a:lnTo>
                <a:lnTo>
                  <a:pt x="91936" y="12996"/>
                </a:lnTo>
                <a:lnTo>
                  <a:pt x="91881" y="12978"/>
                </a:lnTo>
                <a:lnTo>
                  <a:pt x="91713" y="12978"/>
                </a:lnTo>
                <a:lnTo>
                  <a:pt x="91657" y="12996"/>
                </a:lnTo>
                <a:lnTo>
                  <a:pt x="91601" y="13015"/>
                </a:lnTo>
                <a:lnTo>
                  <a:pt x="91508" y="13089"/>
                </a:lnTo>
                <a:lnTo>
                  <a:pt x="91359" y="13275"/>
                </a:lnTo>
                <a:lnTo>
                  <a:pt x="91285" y="13331"/>
                </a:lnTo>
                <a:lnTo>
                  <a:pt x="91248" y="13350"/>
                </a:lnTo>
                <a:lnTo>
                  <a:pt x="91154" y="13350"/>
                </a:lnTo>
                <a:lnTo>
                  <a:pt x="91099" y="13313"/>
                </a:lnTo>
                <a:lnTo>
                  <a:pt x="90987" y="13182"/>
                </a:lnTo>
                <a:lnTo>
                  <a:pt x="90931" y="13089"/>
                </a:lnTo>
                <a:lnTo>
                  <a:pt x="90894" y="12978"/>
                </a:lnTo>
                <a:lnTo>
                  <a:pt x="90875" y="12866"/>
                </a:lnTo>
                <a:lnTo>
                  <a:pt x="90875" y="12754"/>
                </a:lnTo>
                <a:lnTo>
                  <a:pt x="90894" y="12642"/>
                </a:lnTo>
                <a:lnTo>
                  <a:pt x="90912" y="12531"/>
                </a:lnTo>
                <a:lnTo>
                  <a:pt x="90987" y="12326"/>
                </a:lnTo>
                <a:lnTo>
                  <a:pt x="91080" y="12158"/>
                </a:lnTo>
                <a:lnTo>
                  <a:pt x="91192" y="12028"/>
                </a:lnTo>
                <a:lnTo>
                  <a:pt x="91322" y="11916"/>
                </a:lnTo>
                <a:lnTo>
                  <a:pt x="91452" y="11842"/>
                </a:lnTo>
                <a:lnTo>
                  <a:pt x="91508" y="11823"/>
                </a:lnTo>
                <a:lnTo>
                  <a:pt x="91583" y="11823"/>
                </a:lnTo>
                <a:lnTo>
                  <a:pt x="91769" y="11805"/>
                </a:lnTo>
                <a:lnTo>
                  <a:pt x="91843" y="11786"/>
                </a:lnTo>
                <a:lnTo>
                  <a:pt x="91918" y="11749"/>
                </a:lnTo>
                <a:lnTo>
                  <a:pt x="91955" y="11693"/>
                </a:lnTo>
                <a:lnTo>
                  <a:pt x="91955" y="11600"/>
                </a:lnTo>
                <a:lnTo>
                  <a:pt x="91936" y="11544"/>
                </a:lnTo>
                <a:lnTo>
                  <a:pt x="91899" y="11507"/>
                </a:lnTo>
                <a:lnTo>
                  <a:pt x="91843" y="11488"/>
                </a:lnTo>
                <a:lnTo>
                  <a:pt x="91676" y="11488"/>
                </a:lnTo>
                <a:lnTo>
                  <a:pt x="91527" y="11525"/>
                </a:lnTo>
                <a:lnTo>
                  <a:pt x="91303" y="11525"/>
                </a:lnTo>
                <a:lnTo>
                  <a:pt x="91229" y="11507"/>
                </a:lnTo>
                <a:lnTo>
                  <a:pt x="91173" y="11451"/>
                </a:lnTo>
                <a:lnTo>
                  <a:pt x="91117" y="11395"/>
                </a:lnTo>
                <a:lnTo>
                  <a:pt x="91061" y="11302"/>
                </a:lnTo>
                <a:lnTo>
                  <a:pt x="91043" y="11190"/>
                </a:lnTo>
                <a:lnTo>
                  <a:pt x="91024" y="11097"/>
                </a:lnTo>
                <a:lnTo>
                  <a:pt x="91024" y="10985"/>
                </a:lnTo>
                <a:lnTo>
                  <a:pt x="91043" y="10892"/>
                </a:lnTo>
                <a:lnTo>
                  <a:pt x="91061" y="10799"/>
                </a:lnTo>
                <a:lnTo>
                  <a:pt x="91154" y="10613"/>
                </a:lnTo>
                <a:lnTo>
                  <a:pt x="91266" y="10446"/>
                </a:lnTo>
                <a:lnTo>
                  <a:pt x="91397" y="10297"/>
                </a:lnTo>
                <a:lnTo>
                  <a:pt x="91452" y="10259"/>
                </a:lnTo>
                <a:lnTo>
                  <a:pt x="91490" y="10241"/>
                </a:lnTo>
                <a:lnTo>
                  <a:pt x="91601" y="10241"/>
                </a:lnTo>
                <a:lnTo>
                  <a:pt x="91769" y="10203"/>
                </a:lnTo>
                <a:lnTo>
                  <a:pt x="91974" y="10129"/>
                </a:lnTo>
                <a:lnTo>
                  <a:pt x="92123" y="10036"/>
                </a:lnTo>
                <a:lnTo>
                  <a:pt x="92160" y="9980"/>
                </a:lnTo>
                <a:lnTo>
                  <a:pt x="92197" y="9943"/>
                </a:lnTo>
                <a:lnTo>
                  <a:pt x="92216" y="9887"/>
                </a:lnTo>
                <a:lnTo>
                  <a:pt x="92216" y="9850"/>
                </a:lnTo>
                <a:lnTo>
                  <a:pt x="92216" y="9813"/>
                </a:lnTo>
                <a:lnTo>
                  <a:pt x="92178" y="9775"/>
                </a:lnTo>
                <a:lnTo>
                  <a:pt x="92141" y="9757"/>
                </a:lnTo>
                <a:lnTo>
                  <a:pt x="92085" y="9738"/>
                </a:lnTo>
                <a:lnTo>
                  <a:pt x="92011" y="9719"/>
                </a:lnTo>
                <a:lnTo>
                  <a:pt x="91936" y="9738"/>
                </a:lnTo>
                <a:lnTo>
                  <a:pt x="91713" y="9775"/>
                </a:lnTo>
                <a:lnTo>
                  <a:pt x="91657" y="9794"/>
                </a:lnTo>
                <a:lnTo>
                  <a:pt x="91620" y="9831"/>
                </a:lnTo>
                <a:lnTo>
                  <a:pt x="91564" y="9887"/>
                </a:lnTo>
                <a:lnTo>
                  <a:pt x="91545" y="9906"/>
                </a:lnTo>
                <a:lnTo>
                  <a:pt x="91527" y="9924"/>
                </a:lnTo>
                <a:lnTo>
                  <a:pt x="91490" y="9924"/>
                </a:lnTo>
                <a:lnTo>
                  <a:pt x="91415" y="9906"/>
                </a:lnTo>
                <a:lnTo>
                  <a:pt x="91378" y="9887"/>
                </a:lnTo>
                <a:lnTo>
                  <a:pt x="91341" y="9850"/>
                </a:lnTo>
                <a:lnTo>
                  <a:pt x="91285" y="9757"/>
                </a:lnTo>
                <a:lnTo>
                  <a:pt x="91248" y="9664"/>
                </a:lnTo>
                <a:lnTo>
                  <a:pt x="91229" y="9570"/>
                </a:lnTo>
                <a:lnTo>
                  <a:pt x="91210" y="9477"/>
                </a:lnTo>
                <a:lnTo>
                  <a:pt x="91210" y="9384"/>
                </a:lnTo>
                <a:lnTo>
                  <a:pt x="91210" y="9310"/>
                </a:lnTo>
                <a:lnTo>
                  <a:pt x="91229" y="9217"/>
                </a:lnTo>
                <a:lnTo>
                  <a:pt x="91303" y="9049"/>
                </a:lnTo>
                <a:lnTo>
                  <a:pt x="91415" y="8900"/>
                </a:lnTo>
                <a:lnTo>
                  <a:pt x="91508" y="8807"/>
                </a:lnTo>
                <a:lnTo>
                  <a:pt x="91583" y="8733"/>
                </a:lnTo>
                <a:lnTo>
                  <a:pt x="91676" y="8714"/>
                </a:lnTo>
                <a:lnTo>
                  <a:pt x="91750" y="8695"/>
                </a:lnTo>
                <a:lnTo>
                  <a:pt x="91918" y="8677"/>
                </a:lnTo>
                <a:lnTo>
                  <a:pt x="92030" y="8658"/>
                </a:lnTo>
                <a:lnTo>
                  <a:pt x="92123" y="8621"/>
                </a:lnTo>
                <a:lnTo>
                  <a:pt x="92272" y="8565"/>
                </a:lnTo>
                <a:lnTo>
                  <a:pt x="92458" y="8453"/>
                </a:lnTo>
                <a:lnTo>
                  <a:pt x="92532" y="8398"/>
                </a:lnTo>
                <a:lnTo>
                  <a:pt x="92588" y="8323"/>
                </a:lnTo>
                <a:lnTo>
                  <a:pt x="92625" y="8249"/>
                </a:lnTo>
                <a:lnTo>
                  <a:pt x="92607" y="8211"/>
                </a:lnTo>
                <a:lnTo>
                  <a:pt x="92588" y="8193"/>
                </a:lnTo>
                <a:lnTo>
                  <a:pt x="92532" y="8118"/>
                </a:lnTo>
                <a:lnTo>
                  <a:pt x="92458" y="8100"/>
                </a:lnTo>
                <a:lnTo>
                  <a:pt x="92365" y="8100"/>
                </a:lnTo>
                <a:lnTo>
                  <a:pt x="92272" y="8137"/>
                </a:lnTo>
                <a:lnTo>
                  <a:pt x="92085" y="8211"/>
                </a:lnTo>
                <a:lnTo>
                  <a:pt x="91881" y="8323"/>
                </a:lnTo>
                <a:lnTo>
                  <a:pt x="91788" y="8360"/>
                </a:lnTo>
                <a:lnTo>
                  <a:pt x="91694" y="8379"/>
                </a:lnTo>
                <a:lnTo>
                  <a:pt x="91601" y="8379"/>
                </a:lnTo>
                <a:lnTo>
                  <a:pt x="91527" y="8360"/>
                </a:lnTo>
                <a:lnTo>
                  <a:pt x="91434" y="8304"/>
                </a:lnTo>
                <a:lnTo>
                  <a:pt x="91378" y="8211"/>
                </a:lnTo>
                <a:lnTo>
                  <a:pt x="91322" y="8062"/>
                </a:lnTo>
                <a:lnTo>
                  <a:pt x="91266" y="7876"/>
                </a:lnTo>
                <a:lnTo>
                  <a:pt x="91266" y="7746"/>
                </a:lnTo>
                <a:lnTo>
                  <a:pt x="91266" y="7616"/>
                </a:lnTo>
                <a:lnTo>
                  <a:pt x="91285" y="7485"/>
                </a:lnTo>
                <a:lnTo>
                  <a:pt x="91341" y="7374"/>
                </a:lnTo>
                <a:lnTo>
                  <a:pt x="91397" y="7280"/>
                </a:lnTo>
                <a:lnTo>
                  <a:pt x="91471" y="7187"/>
                </a:lnTo>
                <a:lnTo>
                  <a:pt x="91564" y="7113"/>
                </a:lnTo>
                <a:lnTo>
                  <a:pt x="91657" y="7057"/>
                </a:lnTo>
                <a:lnTo>
                  <a:pt x="91750" y="7038"/>
                </a:lnTo>
                <a:lnTo>
                  <a:pt x="91843" y="7020"/>
                </a:lnTo>
                <a:lnTo>
                  <a:pt x="92048" y="7020"/>
                </a:lnTo>
                <a:lnTo>
                  <a:pt x="92141" y="7001"/>
                </a:lnTo>
                <a:lnTo>
                  <a:pt x="92234" y="6964"/>
                </a:lnTo>
                <a:lnTo>
                  <a:pt x="92309" y="6908"/>
                </a:lnTo>
                <a:lnTo>
                  <a:pt x="92383" y="6796"/>
                </a:lnTo>
                <a:lnTo>
                  <a:pt x="92421" y="6666"/>
                </a:lnTo>
                <a:lnTo>
                  <a:pt x="92439" y="6592"/>
                </a:lnTo>
                <a:lnTo>
                  <a:pt x="92421" y="6554"/>
                </a:lnTo>
                <a:lnTo>
                  <a:pt x="92402" y="6536"/>
                </a:lnTo>
                <a:lnTo>
                  <a:pt x="92346" y="6517"/>
                </a:lnTo>
                <a:lnTo>
                  <a:pt x="92253" y="6517"/>
                </a:lnTo>
                <a:lnTo>
                  <a:pt x="92160" y="6536"/>
                </a:lnTo>
                <a:lnTo>
                  <a:pt x="91936" y="6610"/>
                </a:lnTo>
                <a:lnTo>
                  <a:pt x="91713" y="6703"/>
                </a:lnTo>
                <a:lnTo>
                  <a:pt x="91620" y="6741"/>
                </a:lnTo>
                <a:lnTo>
                  <a:pt x="91527" y="6759"/>
                </a:lnTo>
                <a:lnTo>
                  <a:pt x="91434" y="6759"/>
                </a:lnTo>
                <a:lnTo>
                  <a:pt x="91359" y="6703"/>
                </a:lnTo>
                <a:lnTo>
                  <a:pt x="91285" y="6610"/>
                </a:lnTo>
                <a:lnTo>
                  <a:pt x="91229" y="6480"/>
                </a:lnTo>
                <a:lnTo>
                  <a:pt x="91192" y="6368"/>
                </a:lnTo>
                <a:lnTo>
                  <a:pt x="91192" y="6256"/>
                </a:lnTo>
                <a:lnTo>
                  <a:pt x="91210" y="6126"/>
                </a:lnTo>
                <a:lnTo>
                  <a:pt x="91248" y="6014"/>
                </a:lnTo>
                <a:lnTo>
                  <a:pt x="91285" y="5903"/>
                </a:lnTo>
                <a:lnTo>
                  <a:pt x="91341" y="5791"/>
                </a:lnTo>
                <a:lnTo>
                  <a:pt x="91415" y="5698"/>
                </a:lnTo>
                <a:lnTo>
                  <a:pt x="91490" y="5623"/>
                </a:lnTo>
                <a:lnTo>
                  <a:pt x="91583" y="5549"/>
                </a:lnTo>
                <a:lnTo>
                  <a:pt x="91657" y="5512"/>
                </a:lnTo>
                <a:lnTo>
                  <a:pt x="91843" y="5456"/>
                </a:lnTo>
                <a:lnTo>
                  <a:pt x="91899" y="5437"/>
                </a:lnTo>
                <a:lnTo>
                  <a:pt x="91974" y="5437"/>
                </a:lnTo>
                <a:lnTo>
                  <a:pt x="92141" y="5456"/>
                </a:lnTo>
                <a:lnTo>
                  <a:pt x="92216" y="5456"/>
                </a:lnTo>
                <a:lnTo>
                  <a:pt x="92290" y="5437"/>
                </a:lnTo>
                <a:lnTo>
                  <a:pt x="92346" y="5400"/>
                </a:lnTo>
                <a:lnTo>
                  <a:pt x="92402" y="5326"/>
                </a:lnTo>
                <a:lnTo>
                  <a:pt x="92402" y="5232"/>
                </a:lnTo>
                <a:lnTo>
                  <a:pt x="92383" y="5177"/>
                </a:lnTo>
                <a:lnTo>
                  <a:pt x="92327" y="5139"/>
                </a:lnTo>
                <a:lnTo>
                  <a:pt x="92253" y="5121"/>
                </a:lnTo>
                <a:lnTo>
                  <a:pt x="92085" y="5102"/>
                </a:lnTo>
                <a:lnTo>
                  <a:pt x="91788" y="5102"/>
                </a:lnTo>
                <a:lnTo>
                  <a:pt x="91694" y="5121"/>
                </a:lnTo>
                <a:lnTo>
                  <a:pt x="91657" y="5102"/>
                </a:lnTo>
                <a:lnTo>
                  <a:pt x="91620" y="5084"/>
                </a:lnTo>
                <a:lnTo>
                  <a:pt x="91545" y="4935"/>
                </a:lnTo>
                <a:lnTo>
                  <a:pt x="91490" y="4841"/>
                </a:lnTo>
                <a:lnTo>
                  <a:pt x="91490" y="4748"/>
                </a:lnTo>
                <a:lnTo>
                  <a:pt x="91490" y="4655"/>
                </a:lnTo>
                <a:lnTo>
                  <a:pt x="91508" y="4562"/>
                </a:lnTo>
                <a:lnTo>
                  <a:pt x="91564" y="4413"/>
                </a:lnTo>
                <a:lnTo>
                  <a:pt x="91639" y="4320"/>
                </a:lnTo>
                <a:lnTo>
                  <a:pt x="91713" y="4264"/>
                </a:lnTo>
                <a:lnTo>
                  <a:pt x="91806" y="4227"/>
                </a:lnTo>
                <a:lnTo>
                  <a:pt x="92011" y="4190"/>
                </a:lnTo>
                <a:lnTo>
                  <a:pt x="92104" y="4153"/>
                </a:lnTo>
                <a:lnTo>
                  <a:pt x="92216" y="4078"/>
                </a:lnTo>
                <a:lnTo>
                  <a:pt x="92365" y="3948"/>
                </a:lnTo>
                <a:lnTo>
                  <a:pt x="92402" y="3892"/>
                </a:lnTo>
                <a:lnTo>
                  <a:pt x="92402" y="3855"/>
                </a:lnTo>
                <a:lnTo>
                  <a:pt x="92402" y="3836"/>
                </a:lnTo>
                <a:lnTo>
                  <a:pt x="92383" y="3818"/>
                </a:lnTo>
                <a:lnTo>
                  <a:pt x="92290" y="3818"/>
                </a:lnTo>
                <a:lnTo>
                  <a:pt x="92048" y="3855"/>
                </a:lnTo>
                <a:lnTo>
                  <a:pt x="91862" y="3911"/>
                </a:lnTo>
                <a:lnTo>
                  <a:pt x="91732" y="3911"/>
                </a:lnTo>
                <a:lnTo>
                  <a:pt x="91601" y="3873"/>
                </a:lnTo>
                <a:lnTo>
                  <a:pt x="91490" y="3818"/>
                </a:lnTo>
                <a:lnTo>
                  <a:pt x="91397" y="3743"/>
                </a:lnTo>
                <a:lnTo>
                  <a:pt x="91341" y="3650"/>
                </a:lnTo>
                <a:lnTo>
                  <a:pt x="91285" y="3520"/>
                </a:lnTo>
                <a:lnTo>
                  <a:pt x="91248" y="3389"/>
                </a:lnTo>
                <a:lnTo>
                  <a:pt x="91248" y="3240"/>
                </a:lnTo>
                <a:lnTo>
                  <a:pt x="91266" y="3110"/>
                </a:lnTo>
                <a:lnTo>
                  <a:pt x="91322" y="2942"/>
                </a:lnTo>
                <a:lnTo>
                  <a:pt x="91378" y="2794"/>
                </a:lnTo>
                <a:lnTo>
                  <a:pt x="91471" y="2700"/>
                </a:lnTo>
                <a:lnTo>
                  <a:pt x="91527" y="2645"/>
                </a:lnTo>
                <a:lnTo>
                  <a:pt x="91564" y="2626"/>
                </a:lnTo>
                <a:lnTo>
                  <a:pt x="91676" y="2607"/>
                </a:lnTo>
                <a:lnTo>
                  <a:pt x="91825" y="2607"/>
                </a:lnTo>
                <a:lnTo>
                  <a:pt x="91899" y="2570"/>
                </a:lnTo>
                <a:lnTo>
                  <a:pt x="92030" y="2496"/>
                </a:lnTo>
                <a:lnTo>
                  <a:pt x="92123" y="2403"/>
                </a:lnTo>
                <a:lnTo>
                  <a:pt x="92197" y="2328"/>
                </a:lnTo>
                <a:lnTo>
                  <a:pt x="92234" y="2254"/>
                </a:lnTo>
                <a:lnTo>
                  <a:pt x="92253" y="2198"/>
                </a:lnTo>
                <a:lnTo>
                  <a:pt x="92253" y="2123"/>
                </a:lnTo>
                <a:lnTo>
                  <a:pt x="92234" y="2086"/>
                </a:lnTo>
                <a:lnTo>
                  <a:pt x="92197" y="2049"/>
                </a:lnTo>
                <a:lnTo>
                  <a:pt x="92141" y="2012"/>
                </a:lnTo>
                <a:lnTo>
                  <a:pt x="91992" y="2012"/>
                </a:lnTo>
                <a:lnTo>
                  <a:pt x="91899" y="2030"/>
                </a:lnTo>
                <a:lnTo>
                  <a:pt x="91806" y="2067"/>
                </a:lnTo>
                <a:lnTo>
                  <a:pt x="91694" y="2142"/>
                </a:lnTo>
                <a:lnTo>
                  <a:pt x="91583" y="2216"/>
                </a:lnTo>
                <a:lnTo>
                  <a:pt x="91471" y="2328"/>
                </a:lnTo>
                <a:lnTo>
                  <a:pt x="91397" y="2272"/>
                </a:lnTo>
                <a:lnTo>
                  <a:pt x="91322" y="2198"/>
                </a:lnTo>
                <a:lnTo>
                  <a:pt x="91266" y="2123"/>
                </a:lnTo>
                <a:lnTo>
                  <a:pt x="91229" y="2067"/>
                </a:lnTo>
                <a:lnTo>
                  <a:pt x="91210" y="1993"/>
                </a:lnTo>
                <a:lnTo>
                  <a:pt x="91210" y="1937"/>
                </a:lnTo>
                <a:lnTo>
                  <a:pt x="91210" y="1863"/>
                </a:lnTo>
                <a:lnTo>
                  <a:pt x="91229" y="1807"/>
                </a:lnTo>
                <a:lnTo>
                  <a:pt x="91303" y="1695"/>
                </a:lnTo>
                <a:lnTo>
                  <a:pt x="91415" y="1565"/>
                </a:lnTo>
                <a:lnTo>
                  <a:pt x="91564" y="1472"/>
                </a:lnTo>
                <a:lnTo>
                  <a:pt x="91713" y="1360"/>
                </a:lnTo>
                <a:lnTo>
                  <a:pt x="92048" y="1155"/>
                </a:lnTo>
                <a:lnTo>
                  <a:pt x="92197" y="1043"/>
                </a:lnTo>
                <a:lnTo>
                  <a:pt x="92327" y="950"/>
                </a:lnTo>
                <a:lnTo>
                  <a:pt x="92439" y="857"/>
                </a:lnTo>
                <a:lnTo>
                  <a:pt x="92514" y="746"/>
                </a:lnTo>
                <a:lnTo>
                  <a:pt x="92532" y="690"/>
                </a:lnTo>
                <a:lnTo>
                  <a:pt x="92532" y="652"/>
                </a:lnTo>
                <a:lnTo>
                  <a:pt x="92532" y="597"/>
                </a:lnTo>
                <a:lnTo>
                  <a:pt x="92514" y="541"/>
                </a:lnTo>
                <a:lnTo>
                  <a:pt x="92458" y="485"/>
                </a:lnTo>
                <a:lnTo>
                  <a:pt x="92421" y="466"/>
                </a:lnTo>
                <a:lnTo>
                  <a:pt x="92365" y="448"/>
                </a:lnTo>
                <a:lnTo>
                  <a:pt x="92309" y="448"/>
                </a:lnTo>
                <a:lnTo>
                  <a:pt x="92160" y="485"/>
                </a:lnTo>
                <a:lnTo>
                  <a:pt x="92011" y="559"/>
                </a:lnTo>
                <a:lnTo>
                  <a:pt x="91881" y="652"/>
                </a:lnTo>
                <a:lnTo>
                  <a:pt x="91750" y="746"/>
                </a:lnTo>
                <a:lnTo>
                  <a:pt x="91583" y="913"/>
                </a:lnTo>
                <a:lnTo>
                  <a:pt x="91415" y="1062"/>
                </a:lnTo>
                <a:lnTo>
                  <a:pt x="91266" y="1192"/>
                </a:lnTo>
                <a:lnTo>
                  <a:pt x="91117" y="1304"/>
                </a:lnTo>
                <a:lnTo>
                  <a:pt x="90968" y="1379"/>
                </a:lnTo>
                <a:lnTo>
                  <a:pt x="90801" y="1453"/>
                </a:lnTo>
                <a:lnTo>
                  <a:pt x="90596" y="1490"/>
                </a:lnTo>
                <a:lnTo>
                  <a:pt x="90149" y="1490"/>
                </a:lnTo>
                <a:lnTo>
                  <a:pt x="90335" y="1360"/>
                </a:lnTo>
                <a:lnTo>
                  <a:pt x="90428" y="1267"/>
                </a:lnTo>
                <a:lnTo>
                  <a:pt x="90540" y="1155"/>
                </a:lnTo>
                <a:lnTo>
                  <a:pt x="90615" y="1043"/>
                </a:lnTo>
                <a:lnTo>
                  <a:pt x="90670" y="950"/>
                </a:lnTo>
                <a:lnTo>
                  <a:pt x="90670" y="894"/>
                </a:lnTo>
                <a:lnTo>
                  <a:pt x="90670" y="839"/>
                </a:lnTo>
                <a:lnTo>
                  <a:pt x="90652" y="801"/>
                </a:lnTo>
                <a:lnTo>
                  <a:pt x="90615" y="764"/>
                </a:lnTo>
                <a:lnTo>
                  <a:pt x="90577" y="727"/>
                </a:lnTo>
                <a:lnTo>
                  <a:pt x="90521" y="708"/>
                </a:lnTo>
                <a:lnTo>
                  <a:pt x="90410" y="708"/>
                </a:lnTo>
                <a:lnTo>
                  <a:pt x="90279" y="764"/>
                </a:lnTo>
                <a:lnTo>
                  <a:pt x="90149" y="839"/>
                </a:lnTo>
                <a:lnTo>
                  <a:pt x="90037" y="932"/>
                </a:lnTo>
                <a:lnTo>
                  <a:pt x="89926" y="1025"/>
                </a:lnTo>
                <a:lnTo>
                  <a:pt x="89777" y="1174"/>
                </a:lnTo>
                <a:lnTo>
                  <a:pt x="89628" y="1360"/>
                </a:lnTo>
                <a:lnTo>
                  <a:pt x="89497" y="1472"/>
                </a:lnTo>
                <a:lnTo>
                  <a:pt x="89423" y="1527"/>
                </a:lnTo>
                <a:lnTo>
                  <a:pt x="89330" y="1565"/>
                </a:lnTo>
                <a:lnTo>
                  <a:pt x="89069" y="1639"/>
                </a:lnTo>
                <a:lnTo>
                  <a:pt x="88846" y="1695"/>
                </a:lnTo>
                <a:lnTo>
                  <a:pt x="88473" y="1695"/>
                </a:lnTo>
                <a:lnTo>
                  <a:pt x="88362" y="1658"/>
                </a:lnTo>
                <a:lnTo>
                  <a:pt x="88269" y="1602"/>
                </a:lnTo>
                <a:lnTo>
                  <a:pt x="88157" y="1527"/>
                </a:lnTo>
                <a:lnTo>
                  <a:pt x="88325" y="1416"/>
                </a:lnTo>
                <a:lnTo>
                  <a:pt x="88511" y="1267"/>
                </a:lnTo>
                <a:lnTo>
                  <a:pt x="88585" y="1174"/>
                </a:lnTo>
                <a:lnTo>
                  <a:pt x="88660" y="1099"/>
                </a:lnTo>
                <a:lnTo>
                  <a:pt x="88697" y="1006"/>
                </a:lnTo>
                <a:lnTo>
                  <a:pt x="88697" y="969"/>
                </a:lnTo>
                <a:lnTo>
                  <a:pt x="88678" y="913"/>
                </a:lnTo>
                <a:lnTo>
                  <a:pt x="88660" y="876"/>
                </a:lnTo>
                <a:lnTo>
                  <a:pt x="88622" y="820"/>
                </a:lnTo>
                <a:lnTo>
                  <a:pt x="88585" y="783"/>
                </a:lnTo>
                <a:lnTo>
                  <a:pt x="88529" y="764"/>
                </a:lnTo>
                <a:lnTo>
                  <a:pt x="88418" y="727"/>
                </a:lnTo>
                <a:lnTo>
                  <a:pt x="88306" y="727"/>
                </a:lnTo>
                <a:lnTo>
                  <a:pt x="88176" y="746"/>
                </a:lnTo>
                <a:lnTo>
                  <a:pt x="88064" y="801"/>
                </a:lnTo>
                <a:lnTo>
                  <a:pt x="87952" y="857"/>
                </a:lnTo>
                <a:lnTo>
                  <a:pt x="87878" y="913"/>
                </a:lnTo>
                <a:lnTo>
                  <a:pt x="87859" y="969"/>
                </a:lnTo>
                <a:lnTo>
                  <a:pt x="87840" y="1043"/>
                </a:lnTo>
                <a:lnTo>
                  <a:pt x="87803" y="1230"/>
                </a:lnTo>
                <a:lnTo>
                  <a:pt x="87766" y="1379"/>
                </a:lnTo>
                <a:lnTo>
                  <a:pt x="87747" y="1434"/>
                </a:lnTo>
                <a:lnTo>
                  <a:pt x="87710" y="1472"/>
                </a:lnTo>
                <a:lnTo>
                  <a:pt x="87598" y="1509"/>
                </a:lnTo>
                <a:lnTo>
                  <a:pt x="87487" y="1546"/>
                </a:lnTo>
                <a:lnTo>
                  <a:pt x="87375" y="1583"/>
                </a:lnTo>
                <a:lnTo>
                  <a:pt x="87226" y="1621"/>
                </a:lnTo>
                <a:lnTo>
                  <a:pt x="87059" y="1639"/>
                </a:lnTo>
                <a:lnTo>
                  <a:pt x="86872" y="1658"/>
                </a:lnTo>
                <a:lnTo>
                  <a:pt x="86686" y="1639"/>
                </a:lnTo>
                <a:lnTo>
                  <a:pt x="86537" y="1602"/>
                </a:lnTo>
                <a:lnTo>
                  <a:pt x="86463" y="1583"/>
                </a:lnTo>
                <a:lnTo>
                  <a:pt x="86407" y="1546"/>
                </a:lnTo>
                <a:lnTo>
                  <a:pt x="86351" y="1490"/>
                </a:lnTo>
                <a:lnTo>
                  <a:pt x="86314" y="1434"/>
                </a:lnTo>
                <a:lnTo>
                  <a:pt x="86574" y="1285"/>
                </a:lnTo>
                <a:lnTo>
                  <a:pt x="86947" y="1043"/>
                </a:lnTo>
                <a:lnTo>
                  <a:pt x="87114" y="913"/>
                </a:lnTo>
                <a:lnTo>
                  <a:pt x="87245" y="783"/>
                </a:lnTo>
                <a:lnTo>
                  <a:pt x="87301" y="727"/>
                </a:lnTo>
                <a:lnTo>
                  <a:pt x="87319" y="652"/>
                </a:lnTo>
                <a:lnTo>
                  <a:pt x="87338" y="615"/>
                </a:lnTo>
                <a:lnTo>
                  <a:pt x="87319" y="559"/>
                </a:lnTo>
                <a:lnTo>
                  <a:pt x="87282" y="503"/>
                </a:lnTo>
                <a:lnTo>
                  <a:pt x="87226" y="466"/>
                </a:lnTo>
                <a:lnTo>
                  <a:pt x="87170" y="448"/>
                </a:lnTo>
                <a:lnTo>
                  <a:pt x="87096" y="429"/>
                </a:lnTo>
                <a:lnTo>
                  <a:pt x="86928" y="466"/>
                </a:lnTo>
                <a:lnTo>
                  <a:pt x="86761" y="522"/>
                </a:lnTo>
                <a:lnTo>
                  <a:pt x="86593" y="597"/>
                </a:lnTo>
                <a:lnTo>
                  <a:pt x="86444" y="690"/>
                </a:lnTo>
                <a:lnTo>
                  <a:pt x="86332" y="783"/>
                </a:lnTo>
                <a:lnTo>
                  <a:pt x="86258" y="857"/>
                </a:lnTo>
                <a:lnTo>
                  <a:pt x="86072" y="1099"/>
                </a:lnTo>
                <a:lnTo>
                  <a:pt x="85923" y="1267"/>
                </a:lnTo>
                <a:lnTo>
                  <a:pt x="85848" y="1341"/>
                </a:lnTo>
                <a:lnTo>
                  <a:pt x="85755" y="1416"/>
                </a:lnTo>
                <a:lnTo>
                  <a:pt x="85625" y="1472"/>
                </a:lnTo>
                <a:lnTo>
                  <a:pt x="85457" y="1527"/>
                </a:lnTo>
                <a:lnTo>
                  <a:pt x="85141" y="1602"/>
                </a:lnTo>
                <a:lnTo>
                  <a:pt x="84973" y="1621"/>
                </a:lnTo>
                <a:lnTo>
                  <a:pt x="84806" y="1621"/>
                </a:lnTo>
                <a:lnTo>
                  <a:pt x="84638" y="1602"/>
                </a:lnTo>
                <a:lnTo>
                  <a:pt x="84489" y="1546"/>
                </a:lnTo>
                <a:lnTo>
                  <a:pt x="84415" y="1509"/>
                </a:lnTo>
                <a:lnTo>
                  <a:pt x="84359" y="1472"/>
                </a:lnTo>
                <a:lnTo>
                  <a:pt x="84303" y="1416"/>
                </a:lnTo>
                <a:lnTo>
                  <a:pt x="84247" y="1341"/>
                </a:lnTo>
                <a:lnTo>
                  <a:pt x="84396" y="1230"/>
                </a:lnTo>
                <a:lnTo>
                  <a:pt x="84582" y="1062"/>
                </a:lnTo>
                <a:lnTo>
                  <a:pt x="84675" y="969"/>
                </a:lnTo>
                <a:lnTo>
                  <a:pt x="84731" y="876"/>
                </a:lnTo>
                <a:lnTo>
                  <a:pt x="84769" y="801"/>
                </a:lnTo>
                <a:lnTo>
                  <a:pt x="84750" y="764"/>
                </a:lnTo>
                <a:lnTo>
                  <a:pt x="84750" y="708"/>
                </a:lnTo>
                <a:lnTo>
                  <a:pt x="84694" y="652"/>
                </a:lnTo>
                <a:lnTo>
                  <a:pt x="84601" y="615"/>
                </a:lnTo>
                <a:lnTo>
                  <a:pt x="84415" y="615"/>
                </a:lnTo>
                <a:lnTo>
                  <a:pt x="84303" y="652"/>
                </a:lnTo>
                <a:lnTo>
                  <a:pt x="84210" y="690"/>
                </a:lnTo>
                <a:lnTo>
                  <a:pt x="84135" y="746"/>
                </a:lnTo>
                <a:lnTo>
                  <a:pt x="84080" y="783"/>
                </a:lnTo>
                <a:lnTo>
                  <a:pt x="84005" y="876"/>
                </a:lnTo>
                <a:lnTo>
                  <a:pt x="83968" y="969"/>
                </a:lnTo>
                <a:lnTo>
                  <a:pt x="83912" y="1118"/>
                </a:lnTo>
                <a:lnTo>
                  <a:pt x="83893" y="1174"/>
                </a:lnTo>
                <a:lnTo>
                  <a:pt x="83856" y="1248"/>
                </a:lnTo>
                <a:lnTo>
                  <a:pt x="83800" y="1323"/>
                </a:lnTo>
                <a:lnTo>
                  <a:pt x="83707" y="1397"/>
                </a:lnTo>
                <a:lnTo>
                  <a:pt x="83558" y="1472"/>
                </a:lnTo>
                <a:lnTo>
                  <a:pt x="83391" y="1509"/>
                </a:lnTo>
                <a:lnTo>
                  <a:pt x="83205" y="1546"/>
                </a:lnTo>
                <a:lnTo>
                  <a:pt x="82832" y="1546"/>
                </a:lnTo>
                <a:lnTo>
                  <a:pt x="82646" y="1527"/>
                </a:lnTo>
                <a:lnTo>
                  <a:pt x="82478" y="1490"/>
                </a:lnTo>
                <a:lnTo>
                  <a:pt x="82311" y="1453"/>
                </a:lnTo>
                <a:lnTo>
                  <a:pt x="82553" y="1360"/>
                </a:lnTo>
                <a:lnTo>
                  <a:pt x="82869" y="1192"/>
                </a:lnTo>
                <a:lnTo>
                  <a:pt x="83037" y="1099"/>
                </a:lnTo>
                <a:lnTo>
                  <a:pt x="83167" y="1006"/>
                </a:lnTo>
                <a:lnTo>
                  <a:pt x="83260" y="913"/>
                </a:lnTo>
                <a:lnTo>
                  <a:pt x="83298" y="857"/>
                </a:lnTo>
                <a:lnTo>
                  <a:pt x="83316" y="820"/>
                </a:lnTo>
                <a:lnTo>
                  <a:pt x="83316" y="746"/>
                </a:lnTo>
                <a:lnTo>
                  <a:pt x="83298" y="708"/>
                </a:lnTo>
                <a:lnTo>
                  <a:pt x="83260" y="671"/>
                </a:lnTo>
                <a:lnTo>
                  <a:pt x="83223" y="634"/>
                </a:lnTo>
                <a:lnTo>
                  <a:pt x="83130" y="615"/>
                </a:lnTo>
                <a:lnTo>
                  <a:pt x="83000" y="615"/>
                </a:lnTo>
                <a:lnTo>
                  <a:pt x="82869" y="634"/>
                </a:lnTo>
                <a:lnTo>
                  <a:pt x="82739" y="671"/>
                </a:lnTo>
                <a:lnTo>
                  <a:pt x="82534" y="764"/>
                </a:lnTo>
                <a:lnTo>
                  <a:pt x="82404" y="857"/>
                </a:lnTo>
                <a:lnTo>
                  <a:pt x="82292" y="950"/>
                </a:lnTo>
                <a:lnTo>
                  <a:pt x="82125" y="1155"/>
                </a:lnTo>
                <a:lnTo>
                  <a:pt x="82032" y="1248"/>
                </a:lnTo>
                <a:lnTo>
                  <a:pt x="81939" y="1323"/>
                </a:lnTo>
                <a:lnTo>
                  <a:pt x="81808" y="1397"/>
                </a:lnTo>
                <a:lnTo>
                  <a:pt x="81641" y="1434"/>
                </a:lnTo>
                <a:lnTo>
                  <a:pt x="81361" y="1490"/>
                </a:lnTo>
                <a:lnTo>
                  <a:pt x="81026" y="1546"/>
                </a:lnTo>
                <a:lnTo>
                  <a:pt x="80840" y="1546"/>
                </a:lnTo>
                <a:lnTo>
                  <a:pt x="80691" y="1527"/>
                </a:lnTo>
                <a:lnTo>
                  <a:pt x="80542" y="1490"/>
                </a:lnTo>
                <a:lnTo>
                  <a:pt x="80430" y="1434"/>
                </a:lnTo>
                <a:lnTo>
                  <a:pt x="80598" y="1267"/>
                </a:lnTo>
                <a:lnTo>
                  <a:pt x="80859" y="1025"/>
                </a:lnTo>
                <a:lnTo>
                  <a:pt x="80970" y="894"/>
                </a:lnTo>
                <a:lnTo>
                  <a:pt x="81045" y="764"/>
                </a:lnTo>
                <a:lnTo>
                  <a:pt x="81101" y="652"/>
                </a:lnTo>
                <a:lnTo>
                  <a:pt x="81101" y="597"/>
                </a:lnTo>
                <a:lnTo>
                  <a:pt x="81082" y="578"/>
                </a:lnTo>
                <a:lnTo>
                  <a:pt x="81064" y="541"/>
                </a:lnTo>
                <a:lnTo>
                  <a:pt x="81026" y="522"/>
                </a:lnTo>
                <a:lnTo>
                  <a:pt x="80952" y="503"/>
                </a:lnTo>
                <a:lnTo>
                  <a:pt x="80859" y="503"/>
                </a:lnTo>
                <a:lnTo>
                  <a:pt x="80766" y="541"/>
                </a:lnTo>
                <a:lnTo>
                  <a:pt x="80654" y="597"/>
                </a:lnTo>
                <a:lnTo>
                  <a:pt x="80561" y="652"/>
                </a:lnTo>
                <a:lnTo>
                  <a:pt x="80430" y="764"/>
                </a:lnTo>
                <a:lnTo>
                  <a:pt x="80356" y="857"/>
                </a:lnTo>
                <a:lnTo>
                  <a:pt x="80300" y="950"/>
                </a:lnTo>
                <a:lnTo>
                  <a:pt x="80207" y="1137"/>
                </a:lnTo>
                <a:lnTo>
                  <a:pt x="80170" y="1230"/>
                </a:lnTo>
                <a:lnTo>
                  <a:pt x="80114" y="1323"/>
                </a:lnTo>
                <a:lnTo>
                  <a:pt x="80058" y="1397"/>
                </a:lnTo>
                <a:lnTo>
                  <a:pt x="79965" y="1472"/>
                </a:lnTo>
                <a:lnTo>
                  <a:pt x="79835" y="1546"/>
                </a:lnTo>
                <a:lnTo>
                  <a:pt x="79686" y="1602"/>
                </a:lnTo>
                <a:lnTo>
                  <a:pt x="79537" y="1639"/>
                </a:lnTo>
                <a:lnTo>
                  <a:pt x="79369" y="1676"/>
                </a:lnTo>
                <a:lnTo>
                  <a:pt x="79034" y="1676"/>
                </a:lnTo>
                <a:lnTo>
                  <a:pt x="78736" y="1658"/>
                </a:lnTo>
                <a:lnTo>
                  <a:pt x="78941" y="1546"/>
                </a:lnTo>
                <a:lnTo>
                  <a:pt x="79239" y="1323"/>
                </a:lnTo>
                <a:lnTo>
                  <a:pt x="79388" y="1192"/>
                </a:lnTo>
                <a:lnTo>
                  <a:pt x="79518" y="1081"/>
                </a:lnTo>
                <a:lnTo>
                  <a:pt x="79593" y="969"/>
                </a:lnTo>
                <a:lnTo>
                  <a:pt x="79593" y="913"/>
                </a:lnTo>
                <a:lnTo>
                  <a:pt x="79593" y="876"/>
                </a:lnTo>
                <a:lnTo>
                  <a:pt x="79574" y="839"/>
                </a:lnTo>
                <a:lnTo>
                  <a:pt x="79537" y="820"/>
                </a:lnTo>
                <a:lnTo>
                  <a:pt x="79462" y="801"/>
                </a:lnTo>
                <a:lnTo>
                  <a:pt x="79369" y="801"/>
                </a:lnTo>
                <a:lnTo>
                  <a:pt x="79258" y="820"/>
                </a:lnTo>
                <a:lnTo>
                  <a:pt x="79053" y="894"/>
                </a:lnTo>
                <a:lnTo>
                  <a:pt x="78904" y="950"/>
                </a:lnTo>
                <a:lnTo>
                  <a:pt x="78811" y="1025"/>
                </a:lnTo>
                <a:lnTo>
                  <a:pt x="78736" y="1099"/>
                </a:lnTo>
                <a:lnTo>
                  <a:pt x="78680" y="1174"/>
                </a:lnTo>
                <a:lnTo>
                  <a:pt x="78625" y="1267"/>
                </a:lnTo>
                <a:lnTo>
                  <a:pt x="78531" y="1434"/>
                </a:lnTo>
                <a:lnTo>
                  <a:pt x="78494" y="1527"/>
                </a:lnTo>
                <a:lnTo>
                  <a:pt x="78420" y="1602"/>
                </a:lnTo>
                <a:lnTo>
                  <a:pt x="78345" y="1658"/>
                </a:lnTo>
                <a:lnTo>
                  <a:pt x="78234" y="1714"/>
                </a:lnTo>
                <a:lnTo>
                  <a:pt x="78122" y="1770"/>
                </a:lnTo>
                <a:lnTo>
                  <a:pt x="77992" y="1807"/>
                </a:lnTo>
                <a:lnTo>
                  <a:pt x="77731" y="1863"/>
                </a:lnTo>
                <a:lnTo>
                  <a:pt x="77433" y="1863"/>
                </a:lnTo>
                <a:lnTo>
                  <a:pt x="77154" y="1844"/>
                </a:lnTo>
                <a:lnTo>
                  <a:pt x="77023" y="1825"/>
                </a:lnTo>
                <a:lnTo>
                  <a:pt x="76893" y="1770"/>
                </a:lnTo>
                <a:lnTo>
                  <a:pt x="76781" y="1732"/>
                </a:lnTo>
                <a:lnTo>
                  <a:pt x="76670" y="1676"/>
                </a:lnTo>
                <a:lnTo>
                  <a:pt x="76595" y="1602"/>
                </a:lnTo>
                <a:lnTo>
                  <a:pt x="76521" y="1509"/>
                </a:lnTo>
                <a:lnTo>
                  <a:pt x="76744" y="1379"/>
                </a:lnTo>
                <a:lnTo>
                  <a:pt x="76856" y="1304"/>
                </a:lnTo>
                <a:lnTo>
                  <a:pt x="76986" y="1230"/>
                </a:lnTo>
                <a:lnTo>
                  <a:pt x="77079" y="1137"/>
                </a:lnTo>
                <a:lnTo>
                  <a:pt x="77154" y="1043"/>
                </a:lnTo>
                <a:lnTo>
                  <a:pt x="77172" y="1006"/>
                </a:lnTo>
                <a:lnTo>
                  <a:pt x="77172" y="950"/>
                </a:lnTo>
                <a:lnTo>
                  <a:pt x="77172" y="894"/>
                </a:lnTo>
                <a:lnTo>
                  <a:pt x="77154" y="839"/>
                </a:lnTo>
                <a:lnTo>
                  <a:pt x="77079" y="764"/>
                </a:lnTo>
                <a:lnTo>
                  <a:pt x="76986" y="727"/>
                </a:lnTo>
                <a:lnTo>
                  <a:pt x="76893" y="708"/>
                </a:lnTo>
                <a:lnTo>
                  <a:pt x="76781" y="708"/>
                </a:lnTo>
                <a:lnTo>
                  <a:pt x="76670" y="727"/>
                </a:lnTo>
                <a:lnTo>
                  <a:pt x="76577" y="764"/>
                </a:lnTo>
                <a:lnTo>
                  <a:pt x="76483" y="801"/>
                </a:lnTo>
                <a:lnTo>
                  <a:pt x="76409" y="857"/>
                </a:lnTo>
                <a:lnTo>
                  <a:pt x="76335" y="969"/>
                </a:lnTo>
                <a:lnTo>
                  <a:pt x="76279" y="1062"/>
                </a:lnTo>
                <a:lnTo>
                  <a:pt x="76260" y="1155"/>
                </a:lnTo>
                <a:lnTo>
                  <a:pt x="76241" y="1230"/>
                </a:lnTo>
                <a:lnTo>
                  <a:pt x="76223" y="1304"/>
                </a:lnTo>
                <a:lnTo>
                  <a:pt x="76186" y="1379"/>
                </a:lnTo>
                <a:lnTo>
                  <a:pt x="76111" y="1453"/>
                </a:lnTo>
                <a:lnTo>
                  <a:pt x="75999" y="1527"/>
                </a:lnTo>
                <a:lnTo>
                  <a:pt x="75869" y="1583"/>
                </a:lnTo>
                <a:lnTo>
                  <a:pt x="75720" y="1639"/>
                </a:lnTo>
                <a:lnTo>
                  <a:pt x="75571" y="1658"/>
                </a:lnTo>
                <a:lnTo>
                  <a:pt x="75404" y="1658"/>
                </a:lnTo>
                <a:lnTo>
                  <a:pt x="75255" y="1639"/>
                </a:lnTo>
                <a:lnTo>
                  <a:pt x="75106" y="1602"/>
                </a:lnTo>
                <a:lnTo>
                  <a:pt x="74975" y="1527"/>
                </a:lnTo>
                <a:lnTo>
                  <a:pt x="74864" y="1434"/>
                </a:lnTo>
                <a:lnTo>
                  <a:pt x="75050" y="1304"/>
                </a:lnTo>
                <a:lnTo>
                  <a:pt x="75162" y="1211"/>
                </a:lnTo>
                <a:lnTo>
                  <a:pt x="75255" y="1137"/>
                </a:lnTo>
                <a:lnTo>
                  <a:pt x="75329" y="1043"/>
                </a:lnTo>
                <a:lnTo>
                  <a:pt x="75385" y="932"/>
                </a:lnTo>
                <a:lnTo>
                  <a:pt x="75385" y="839"/>
                </a:lnTo>
                <a:lnTo>
                  <a:pt x="75385" y="783"/>
                </a:lnTo>
                <a:lnTo>
                  <a:pt x="75348" y="746"/>
                </a:lnTo>
                <a:lnTo>
                  <a:pt x="75311" y="690"/>
                </a:lnTo>
                <a:lnTo>
                  <a:pt x="75273" y="652"/>
                </a:lnTo>
                <a:lnTo>
                  <a:pt x="75180" y="615"/>
                </a:lnTo>
                <a:lnTo>
                  <a:pt x="75068" y="615"/>
                </a:lnTo>
                <a:lnTo>
                  <a:pt x="74938" y="634"/>
                </a:lnTo>
                <a:lnTo>
                  <a:pt x="74826" y="671"/>
                </a:lnTo>
                <a:lnTo>
                  <a:pt x="74733" y="746"/>
                </a:lnTo>
                <a:lnTo>
                  <a:pt x="74640" y="801"/>
                </a:lnTo>
                <a:lnTo>
                  <a:pt x="74584" y="894"/>
                </a:lnTo>
                <a:lnTo>
                  <a:pt x="74529" y="1025"/>
                </a:lnTo>
                <a:lnTo>
                  <a:pt x="74510" y="1118"/>
                </a:lnTo>
                <a:lnTo>
                  <a:pt x="74529" y="1192"/>
                </a:lnTo>
                <a:lnTo>
                  <a:pt x="74529" y="1267"/>
                </a:lnTo>
                <a:lnTo>
                  <a:pt x="74529" y="1323"/>
                </a:lnTo>
                <a:lnTo>
                  <a:pt x="74510" y="1379"/>
                </a:lnTo>
                <a:lnTo>
                  <a:pt x="74435" y="1453"/>
                </a:lnTo>
                <a:lnTo>
                  <a:pt x="74305" y="1546"/>
                </a:lnTo>
                <a:lnTo>
                  <a:pt x="74063" y="1658"/>
                </a:lnTo>
                <a:lnTo>
                  <a:pt x="73784" y="1732"/>
                </a:lnTo>
                <a:lnTo>
                  <a:pt x="73635" y="1770"/>
                </a:lnTo>
                <a:lnTo>
                  <a:pt x="73356" y="1770"/>
                </a:lnTo>
                <a:lnTo>
                  <a:pt x="73225" y="1751"/>
                </a:lnTo>
                <a:lnTo>
                  <a:pt x="73095" y="1714"/>
                </a:lnTo>
                <a:lnTo>
                  <a:pt x="73002" y="1676"/>
                </a:lnTo>
                <a:lnTo>
                  <a:pt x="72965" y="1602"/>
                </a:lnTo>
                <a:lnTo>
                  <a:pt x="72946" y="1546"/>
                </a:lnTo>
                <a:lnTo>
                  <a:pt x="72946" y="1472"/>
                </a:lnTo>
                <a:lnTo>
                  <a:pt x="72983" y="1416"/>
                </a:lnTo>
                <a:lnTo>
                  <a:pt x="73076" y="1267"/>
                </a:lnTo>
                <a:lnTo>
                  <a:pt x="73169" y="1137"/>
                </a:lnTo>
                <a:lnTo>
                  <a:pt x="73207" y="1081"/>
                </a:lnTo>
                <a:lnTo>
                  <a:pt x="73225" y="1025"/>
                </a:lnTo>
                <a:lnTo>
                  <a:pt x="73207" y="988"/>
                </a:lnTo>
                <a:lnTo>
                  <a:pt x="73188" y="950"/>
                </a:lnTo>
                <a:lnTo>
                  <a:pt x="72909" y="950"/>
                </a:lnTo>
                <a:lnTo>
                  <a:pt x="72834" y="969"/>
                </a:lnTo>
                <a:lnTo>
                  <a:pt x="72778" y="1006"/>
                </a:lnTo>
                <a:lnTo>
                  <a:pt x="72741" y="1025"/>
                </a:lnTo>
                <a:lnTo>
                  <a:pt x="72723" y="1062"/>
                </a:lnTo>
                <a:lnTo>
                  <a:pt x="72704" y="1118"/>
                </a:lnTo>
                <a:lnTo>
                  <a:pt x="72685" y="1211"/>
                </a:lnTo>
                <a:lnTo>
                  <a:pt x="72723" y="1397"/>
                </a:lnTo>
                <a:lnTo>
                  <a:pt x="72704" y="1490"/>
                </a:lnTo>
                <a:lnTo>
                  <a:pt x="72704" y="1546"/>
                </a:lnTo>
                <a:lnTo>
                  <a:pt x="72685" y="1565"/>
                </a:lnTo>
                <a:lnTo>
                  <a:pt x="72592" y="1658"/>
                </a:lnTo>
                <a:lnTo>
                  <a:pt x="72481" y="1714"/>
                </a:lnTo>
                <a:lnTo>
                  <a:pt x="72350" y="1732"/>
                </a:lnTo>
                <a:lnTo>
                  <a:pt x="72201" y="1751"/>
                </a:lnTo>
                <a:lnTo>
                  <a:pt x="72052" y="1732"/>
                </a:lnTo>
                <a:lnTo>
                  <a:pt x="71922" y="1695"/>
                </a:lnTo>
                <a:lnTo>
                  <a:pt x="71810" y="1658"/>
                </a:lnTo>
                <a:lnTo>
                  <a:pt x="71717" y="1583"/>
                </a:lnTo>
                <a:lnTo>
                  <a:pt x="71848" y="1453"/>
                </a:lnTo>
                <a:lnTo>
                  <a:pt x="72034" y="1248"/>
                </a:lnTo>
                <a:lnTo>
                  <a:pt x="72108" y="1137"/>
                </a:lnTo>
                <a:lnTo>
                  <a:pt x="72145" y="1043"/>
                </a:lnTo>
                <a:lnTo>
                  <a:pt x="72183" y="950"/>
                </a:lnTo>
                <a:lnTo>
                  <a:pt x="72164" y="894"/>
                </a:lnTo>
                <a:lnTo>
                  <a:pt x="72164" y="857"/>
                </a:lnTo>
                <a:lnTo>
                  <a:pt x="72127" y="820"/>
                </a:lnTo>
                <a:lnTo>
                  <a:pt x="72090" y="783"/>
                </a:lnTo>
                <a:lnTo>
                  <a:pt x="72015" y="764"/>
                </a:lnTo>
                <a:lnTo>
                  <a:pt x="71922" y="764"/>
                </a:lnTo>
                <a:lnTo>
                  <a:pt x="71810" y="783"/>
                </a:lnTo>
                <a:lnTo>
                  <a:pt x="71717" y="820"/>
                </a:lnTo>
                <a:lnTo>
                  <a:pt x="71624" y="894"/>
                </a:lnTo>
                <a:lnTo>
                  <a:pt x="71550" y="950"/>
                </a:lnTo>
                <a:lnTo>
                  <a:pt x="71494" y="1025"/>
                </a:lnTo>
                <a:lnTo>
                  <a:pt x="71438" y="1118"/>
                </a:lnTo>
                <a:lnTo>
                  <a:pt x="71419" y="1211"/>
                </a:lnTo>
                <a:lnTo>
                  <a:pt x="71401" y="1360"/>
                </a:lnTo>
                <a:lnTo>
                  <a:pt x="71401" y="1434"/>
                </a:lnTo>
                <a:lnTo>
                  <a:pt x="71382" y="1490"/>
                </a:lnTo>
                <a:lnTo>
                  <a:pt x="71345" y="1565"/>
                </a:lnTo>
                <a:lnTo>
                  <a:pt x="71270" y="1639"/>
                </a:lnTo>
                <a:lnTo>
                  <a:pt x="71177" y="1676"/>
                </a:lnTo>
                <a:lnTo>
                  <a:pt x="71047" y="1714"/>
                </a:lnTo>
                <a:lnTo>
                  <a:pt x="70917" y="1732"/>
                </a:lnTo>
                <a:lnTo>
                  <a:pt x="70768" y="1732"/>
                </a:lnTo>
                <a:lnTo>
                  <a:pt x="70637" y="1714"/>
                </a:lnTo>
                <a:lnTo>
                  <a:pt x="70507" y="1676"/>
                </a:lnTo>
                <a:lnTo>
                  <a:pt x="70414" y="1602"/>
                </a:lnTo>
                <a:lnTo>
                  <a:pt x="70395" y="1565"/>
                </a:lnTo>
                <a:lnTo>
                  <a:pt x="70377" y="1509"/>
                </a:lnTo>
                <a:lnTo>
                  <a:pt x="70526" y="1397"/>
                </a:lnTo>
                <a:lnTo>
                  <a:pt x="70675" y="1285"/>
                </a:lnTo>
                <a:lnTo>
                  <a:pt x="70749" y="1211"/>
                </a:lnTo>
                <a:lnTo>
                  <a:pt x="70805" y="1137"/>
                </a:lnTo>
                <a:lnTo>
                  <a:pt x="70842" y="1062"/>
                </a:lnTo>
                <a:lnTo>
                  <a:pt x="70861" y="950"/>
                </a:lnTo>
                <a:lnTo>
                  <a:pt x="70879" y="839"/>
                </a:lnTo>
                <a:lnTo>
                  <a:pt x="70861" y="764"/>
                </a:lnTo>
                <a:lnTo>
                  <a:pt x="70824" y="708"/>
                </a:lnTo>
                <a:lnTo>
                  <a:pt x="70712" y="708"/>
                </a:lnTo>
                <a:lnTo>
                  <a:pt x="70637" y="746"/>
                </a:lnTo>
                <a:lnTo>
                  <a:pt x="70470" y="894"/>
                </a:lnTo>
                <a:lnTo>
                  <a:pt x="70414" y="950"/>
                </a:lnTo>
                <a:lnTo>
                  <a:pt x="70358" y="1043"/>
                </a:lnTo>
                <a:lnTo>
                  <a:pt x="70265" y="1211"/>
                </a:lnTo>
                <a:lnTo>
                  <a:pt x="70191" y="1360"/>
                </a:lnTo>
                <a:lnTo>
                  <a:pt x="70135" y="1434"/>
                </a:lnTo>
                <a:lnTo>
                  <a:pt x="70079" y="1490"/>
                </a:lnTo>
                <a:lnTo>
                  <a:pt x="69949" y="1565"/>
                </a:lnTo>
                <a:lnTo>
                  <a:pt x="69818" y="1621"/>
                </a:lnTo>
                <a:lnTo>
                  <a:pt x="69651" y="1658"/>
                </a:lnTo>
                <a:lnTo>
                  <a:pt x="69483" y="1676"/>
                </a:lnTo>
                <a:lnTo>
                  <a:pt x="69297" y="1695"/>
                </a:lnTo>
                <a:lnTo>
                  <a:pt x="69129" y="1676"/>
                </a:lnTo>
                <a:lnTo>
                  <a:pt x="68980" y="1658"/>
                </a:lnTo>
                <a:lnTo>
                  <a:pt x="68831" y="1621"/>
                </a:lnTo>
                <a:lnTo>
                  <a:pt x="68999" y="1490"/>
                </a:lnTo>
                <a:lnTo>
                  <a:pt x="69260" y="1267"/>
                </a:lnTo>
                <a:lnTo>
                  <a:pt x="69371" y="1137"/>
                </a:lnTo>
                <a:lnTo>
                  <a:pt x="69464" y="1025"/>
                </a:lnTo>
                <a:lnTo>
                  <a:pt x="69483" y="969"/>
                </a:lnTo>
                <a:lnTo>
                  <a:pt x="69483" y="913"/>
                </a:lnTo>
                <a:lnTo>
                  <a:pt x="69464" y="876"/>
                </a:lnTo>
                <a:lnTo>
                  <a:pt x="69446" y="857"/>
                </a:lnTo>
                <a:lnTo>
                  <a:pt x="69334" y="801"/>
                </a:lnTo>
                <a:lnTo>
                  <a:pt x="69167" y="801"/>
                </a:lnTo>
                <a:lnTo>
                  <a:pt x="69092" y="820"/>
                </a:lnTo>
                <a:lnTo>
                  <a:pt x="69036" y="876"/>
                </a:lnTo>
                <a:lnTo>
                  <a:pt x="68962" y="932"/>
                </a:lnTo>
                <a:lnTo>
                  <a:pt x="68850" y="1081"/>
                </a:lnTo>
                <a:lnTo>
                  <a:pt x="68627" y="1416"/>
                </a:lnTo>
                <a:lnTo>
                  <a:pt x="68496" y="1565"/>
                </a:lnTo>
                <a:lnTo>
                  <a:pt x="68422" y="1639"/>
                </a:lnTo>
                <a:lnTo>
                  <a:pt x="68347" y="1676"/>
                </a:lnTo>
                <a:lnTo>
                  <a:pt x="68217" y="1732"/>
                </a:lnTo>
                <a:lnTo>
                  <a:pt x="68049" y="1788"/>
                </a:lnTo>
                <a:lnTo>
                  <a:pt x="67863" y="1825"/>
                </a:lnTo>
                <a:lnTo>
                  <a:pt x="67659" y="1844"/>
                </a:lnTo>
                <a:lnTo>
                  <a:pt x="67454" y="1844"/>
                </a:lnTo>
                <a:lnTo>
                  <a:pt x="67268" y="1825"/>
                </a:lnTo>
                <a:lnTo>
                  <a:pt x="67100" y="1770"/>
                </a:lnTo>
                <a:lnTo>
                  <a:pt x="67044" y="1732"/>
                </a:lnTo>
                <a:lnTo>
                  <a:pt x="66988" y="1695"/>
                </a:lnTo>
                <a:lnTo>
                  <a:pt x="67156" y="1546"/>
                </a:lnTo>
                <a:lnTo>
                  <a:pt x="67416" y="1323"/>
                </a:lnTo>
                <a:lnTo>
                  <a:pt x="67528" y="1192"/>
                </a:lnTo>
                <a:lnTo>
                  <a:pt x="67621" y="1062"/>
                </a:lnTo>
                <a:lnTo>
                  <a:pt x="67677" y="969"/>
                </a:lnTo>
                <a:lnTo>
                  <a:pt x="67696" y="913"/>
                </a:lnTo>
                <a:lnTo>
                  <a:pt x="67677" y="894"/>
                </a:lnTo>
                <a:lnTo>
                  <a:pt x="67659" y="857"/>
                </a:lnTo>
                <a:lnTo>
                  <a:pt x="67640" y="839"/>
                </a:lnTo>
                <a:lnTo>
                  <a:pt x="67565" y="839"/>
                </a:lnTo>
                <a:lnTo>
                  <a:pt x="67472" y="857"/>
                </a:lnTo>
                <a:lnTo>
                  <a:pt x="67379" y="876"/>
                </a:lnTo>
                <a:lnTo>
                  <a:pt x="67193" y="988"/>
                </a:lnTo>
                <a:lnTo>
                  <a:pt x="67081" y="1062"/>
                </a:lnTo>
                <a:lnTo>
                  <a:pt x="67007" y="1155"/>
                </a:lnTo>
                <a:lnTo>
                  <a:pt x="66932" y="1230"/>
                </a:lnTo>
                <a:lnTo>
                  <a:pt x="66839" y="1397"/>
                </a:lnTo>
                <a:lnTo>
                  <a:pt x="66728" y="1565"/>
                </a:lnTo>
                <a:lnTo>
                  <a:pt x="66653" y="1621"/>
                </a:lnTo>
                <a:lnTo>
                  <a:pt x="66560" y="1695"/>
                </a:lnTo>
                <a:lnTo>
                  <a:pt x="66448" y="1751"/>
                </a:lnTo>
                <a:lnTo>
                  <a:pt x="66299" y="1788"/>
                </a:lnTo>
                <a:lnTo>
                  <a:pt x="66150" y="1825"/>
                </a:lnTo>
                <a:lnTo>
                  <a:pt x="66001" y="1807"/>
                </a:lnTo>
                <a:lnTo>
                  <a:pt x="65871" y="1788"/>
                </a:lnTo>
                <a:lnTo>
                  <a:pt x="65722" y="1751"/>
                </a:lnTo>
                <a:lnTo>
                  <a:pt x="65611" y="1676"/>
                </a:lnTo>
                <a:lnTo>
                  <a:pt x="65517" y="1565"/>
                </a:lnTo>
                <a:lnTo>
                  <a:pt x="65685" y="1453"/>
                </a:lnTo>
                <a:lnTo>
                  <a:pt x="65890" y="1285"/>
                </a:lnTo>
                <a:lnTo>
                  <a:pt x="65983" y="1192"/>
                </a:lnTo>
                <a:lnTo>
                  <a:pt x="66039" y="1099"/>
                </a:lnTo>
                <a:lnTo>
                  <a:pt x="66057" y="1006"/>
                </a:lnTo>
                <a:lnTo>
                  <a:pt x="66057" y="950"/>
                </a:lnTo>
                <a:lnTo>
                  <a:pt x="66039" y="913"/>
                </a:lnTo>
                <a:lnTo>
                  <a:pt x="65983" y="839"/>
                </a:lnTo>
                <a:lnTo>
                  <a:pt x="65946" y="801"/>
                </a:lnTo>
                <a:lnTo>
                  <a:pt x="65890" y="764"/>
                </a:lnTo>
                <a:lnTo>
                  <a:pt x="65778" y="764"/>
                </a:lnTo>
                <a:lnTo>
                  <a:pt x="65722" y="783"/>
                </a:lnTo>
                <a:lnTo>
                  <a:pt x="65611" y="857"/>
                </a:lnTo>
                <a:lnTo>
                  <a:pt x="65517" y="950"/>
                </a:lnTo>
                <a:lnTo>
                  <a:pt x="65424" y="1062"/>
                </a:lnTo>
                <a:lnTo>
                  <a:pt x="65294" y="1230"/>
                </a:lnTo>
                <a:lnTo>
                  <a:pt x="65238" y="1323"/>
                </a:lnTo>
                <a:lnTo>
                  <a:pt x="65220" y="1397"/>
                </a:lnTo>
                <a:lnTo>
                  <a:pt x="65164" y="1453"/>
                </a:lnTo>
                <a:lnTo>
                  <a:pt x="65052" y="1546"/>
                </a:lnTo>
                <a:lnTo>
                  <a:pt x="64959" y="1602"/>
                </a:lnTo>
                <a:lnTo>
                  <a:pt x="64847" y="1639"/>
                </a:lnTo>
                <a:lnTo>
                  <a:pt x="64605" y="1676"/>
                </a:lnTo>
                <a:lnTo>
                  <a:pt x="64382" y="1714"/>
                </a:lnTo>
                <a:lnTo>
                  <a:pt x="64121" y="1714"/>
                </a:lnTo>
                <a:lnTo>
                  <a:pt x="64009" y="1695"/>
                </a:lnTo>
                <a:lnTo>
                  <a:pt x="63879" y="1676"/>
                </a:lnTo>
                <a:lnTo>
                  <a:pt x="63786" y="1621"/>
                </a:lnTo>
                <a:lnTo>
                  <a:pt x="63693" y="1565"/>
                </a:lnTo>
                <a:lnTo>
                  <a:pt x="63786" y="1472"/>
                </a:lnTo>
                <a:lnTo>
                  <a:pt x="63860" y="1397"/>
                </a:lnTo>
                <a:lnTo>
                  <a:pt x="63916" y="1323"/>
                </a:lnTo>
                <a:lnTo>
                  <a:pt x="63972" y="1230"/>
                </a:lnTo>
                <a:lnTo>
                  <a:pt x="63991" y="1155"/>
                </a:lnTo>
                <a:lnTo>
                  <a:pt x="64009" y="1062"/>
                </a:lnTo>
                <a:lnTo>
                  <a:pt x="64009" y="988"/>
                </a:lnTo>
                <a:lnTo>
                  <a:pt x="63991" y="932"/>
                </a:lnTo>
                <a:lnTo>
                  <a:pt x="63972" y="876"/>
                </a:lnTo>
                <a:lnTo>
                  <a:pt x="63916" y="839"/>
                </a:lnTo>
                <a:lnTo>
                  <a:pt x="63879" y="801"/>
                </a:lnTo>
                <a:lnTo>
                  <a:pt x="63823" y="801"/>
                </a:lnTo>
                <a:lnTo>
                  <a:pt x="63749" y="820"/>
                </a:lnTo>
                <a:lnTo>
                  <a:pt x="63674" y="839"/>
                </a:lnTo>
                <a:lnTo>
                  <a:pt x="63600" y="913"/>
                </a:lnTo>
                <a:lnTo>
                  <a:pt x="63507" y="988"/>
                </a:lnTo>
                <a:lnTo>
                  <a:pt x="63488" y="1043"/>
                </a:lnTo>
                <a:lnTo>
                  <a:pt x="63451" y="1099"/>
                </a:lnTo>
                <a:lnTo>
                  <a:pt x="63432" y="1248"/>
                </a:lnTo>
                <a:lnTo>
                  <a:pt x="63432" y="1379"/>
                </a:lnTo>
                <a:lnTo>
                  <a:pt x="63414" y="1416"/>
                </a:lnTo>
                <a:lnTo>
                  <a:pt x="63395" y="1453"/>
                </a:lnTo>
                <a:lnTo>
                  <a:pt x="63339" y="1509"/>
                </a:lnTo>
                <a:lnTo>
                  <a:pt x="63246" y="1546"/>
                </a:lnTo>
                <a:lnTo>
                  <a:pt x="63004" y="1583"/>
                </a:lnTo>
                <a:lnTo>
                  <a:pt x="62762" y="1602"/>
                </a:lnTo>
                <a:lnTo>
                  <a:pt x="62594" y="1583"/>
                </a:lnTo>
                <a:lnTo>
                  <a:pt x="62483" y="1565"/>
                </a:lnTo>
                <a:lnTo>
                  <a:pt x="62371" y="1546"/>
                </a:lnTo>
                <a:lnTo>
                  <a:pt x="62259" y="1509"/>
                </a:lnTo>
                <a:lnTo>
                  <a:pt x="62203" y="1472"/>
                </a:lnTo>
                <a:lnTo>
                  <a:pt x="62166" y="1416"/>
                </a:lnTo>
                <a:lnTo>
                  <a:pt x="62148" y="1360"/>
                </a:lnTo>
                <a:lnTo>
                  <a:pt x="62148" y="1304"/>
                </a:lnTo>
                <a:lnTo>
                  <a:pt x="62148" y="1267"/>
                </a:lnTo>
                <a:lnTo>
                  <a:pt x="62148" y="1230"/>
                </a:lnTo>
                <a:lnTo>
                  <a:pt x="62203" y="1155"/>
                </a:lnTo>
                <a:lnTo>
                  <a:pt x="62278" y="1081"/>
                </a:lnTo>
                <a:lnTo>
                  <a:pt x="62352" y="1025"/>
                </a:lnTo>
                <a:lnTo>
                  <a:pt x="62408" y="969"/>
                </a:lnTo>
                <a:lnTo>
                  <a:pt x="62445" y="894"/>
                </a:lnTo>
                <a:lnTo>
                  <a:pt x="62445" y="857"/>
                </a:lnTo>
                <a:lnTo>
                  <a:pt x="62445" y="801"/>
                </a:lnTo>
                <a:lnTo>
                  <a:pt x="62390" y="708"/>
                </a:lnTo>
                <a:lnTo>
                  <a:pt x="62352" y="652"/>
                </a:lnTo>
                <a:lnTo>
                  <a:pt x="62297" y="615"/>
                </a:lnTo>
                <a:lnTo>
                  <a:pt x="62203" y="615"/>
                </a:lnTo>
                <a:lnTo>
                  <a:pt x="62148" y="652"/>
                </a:lnTo>
                <a:lnTo>
                  <a:pt x="62054" y="783"/>
                </a:lnTo>
                <a:lnTo>
                  <a:pt x="61961" y="932"/>
                </a:lnTo>
                <a:lnTo>
                  <a:pt x="61906" y="1081"/>
                </a:lnTo>
                <a:lnTo>
                  <a:pt x="61812" y="1267"/>
                </a:lnTo>
                <a:lnTo>
                  <a:pt x="61701" y="1379"/>
                </a:lnTo>
                <a:lnTo>
                  <a:pt x="61570" y="1490"/>
                </a:lnTo>
                <a:lnTo>
                  <a:pt x="61403" y="1583"/>
                </a:lnTo>
                <a:lnTo>
                  <a:pt x="61217" y="1639"/>
                </a:lnTo>
                <a:lnTo>
                  <a:pt x="61049" y="1676"/>
                </a:lnTo>
                <a:lnTo>
                  <a:pt x="60863" y="1676"/>
                </a:lnTo>
                <a:lnTo>
                  <a:pt x="60695" y="1639"/>
                </a:lnTo>
                <a:lnTo>
                  <a:pt x="60602" y="1621"/>
                </a:lnTo>
                <a:lnTo>
                  <a:pt x="60528" y="1583"/>
                </a:lnTo>
                <a:lnTo>
                  <a:pt x="60416" y="1509"/>
                </a:lnTo>
                <a:lnTo>
                  <a:pt x="60342" y="1434"/>
                </a:lnTo>
                <a:lnTo>
                  <a:pt x="60304" y="1379"/>
                </a:lnTo>
                <a:lnTo>
                  <a:pt x="60304" y="1323"/>
                </a:lnTo>
                <a:lnTo>
                  <a:pt x="60323" y="1267"/>
                </a:lnTo>
                <a:lnTo>
                  <a:pt x="60360" y="1230"/>
                </a:lnTo>
                <a:lnTo>
                  <a:pt x="60491" y="1137"/>
                </a:lnTo>
                <a:lnTo>
                  <a:pt x="60639" y="1043"/>
                </a:lnTo>
                <a:lnTo>
                  <a:pt x="60807" y="950"/>
                </a:lnTo>
                <a:lnTo>
                  <a:pt x="60863" y="894"/>
                </a:lnTo>
                <a:lnTo>
                  <a:pt x="60919" y="820"/>
                </a:lnTo>
                <a:lnTo>
                  <a:pt x="60956" y="746"/>
                </a:lnTo>
                <a:lnTo>
                  <a:pt x="60956" y="671"/>
                </a:lnTo>
                <a:lnTo>
                  <a:pt x="60956" y="597"/>
                </a:lnTo>
                <a:lnTo>
                  <a:pt x="60937" y="541"/>
                </a:lnTo>
                <a:lnTo>
                  <a:pt x="60900" y="503"/>
                </a:lnTo>
                <a:lnTo>
                  <a:pt x="60863" y="466"/>
                </a:lnTo>
                <a:lnTo>
                  <a:pt x="60807" y="448"/>
                </a:lnTo>
                <a:lnTo>
                  <a:pt x="60621" y="448"/>
                </a:lnTo>
                <a:lnTo>
                  <a:pt x="60491" y="503"/>
                </a:lnTo>
                <a:lnTo>
                  <a:pt x="60360" y="559"/>
                </a:lnTo>
                <a:lnTo>
                  <a:pt x="60267" y="634"/>
                </a:lnTo>
                <a:lnTo>
                  <a:pt x="60174" y="727"/>
                </a:lnTo>
                <a:lnTo>
                  <a:pt x="60137" y="820"/>
                </a:lnTo>
                <a:lnTo>
                  <a:pt x="60100" y="894"/>
                </a:lnTo>
                <a:lnTo>
                  <a:pt x="60044" y="1006"/>
                </a:lnTo>
                <a:lnTo>
                  <a:pt x="60025" y="1043"/>
                </a:lnTo>
                <a:lnTo>
                  <a:pt x="59988" y="1099"/>
                </a:lnTo>
                <a:lnTo>
                  <a:pt x="59932" y="1137"/>
                </a:lnTo>
                <a:lnTo>
                  <a:pt x="59858" y="1192"/>
                </a:lnTo>
                <a:lnTo>
                  <a:pt x="59764" y="1211"/>
                </a:lnTo>
                <a:lnTo>
                  <a:pt x="59671" y="1230"/>
                </a:lnTo>
                <a:lnTo>
                  <a:pt x="59448" y="1248"/>
                </a:lnTo>
                <a:lnTo>
                  <a:pt x="59243" y="1211"/>
                </a:lnTo>
                <a:lnTo>
                  <a:pt x="59057" y="1174"/>
                </a:lnTo>
                <a:lnTo>
                  <a:pt x="59131" y="1081"/>
                </a:lnTo>
                <a:lnTo>
                  <a:pt x="59187" y="988"/>
                </a:lnTo>
                <a:lnTo>
                  <a:pt x="59225" y="876"/>
                </a:lnTo>
                <a:lnTo>
                  <a:pt x="59243" y="783"/>
                </a:lnTo>
                <a:lnTo>
                  <a:pt x="59262" y="708"/>
                </a:lnTo>
                <a:lnTo>
                  <a:pt x="59243" y="615"/>
                </a:lnTo>
                <a:lnTo>
                  <a:pt x="59225" y="559"/>
                </a:lnTo>
                <a:lnTo>
                  <a:pt x="59187" y="503"/>
                </a:lnTo>
                <a:lnTo>
                  <a:pt x="59131" y="448"/>
                </a:lnTo>
                <a:lnTo>
                  <a:pt x="59076" y="429"/>
                </a:lnTo>
                <a:lnTo>
                  <a:pt x="59020" y="429"/>
                </a:lnTo>
                <a:lnTo>
                  <a:pt x="58964" y="466"/>
                </a:lnTo>
                <a:lnTo>
                  <a:pt x="58908" y="503"/>
                </a:lnTo>
                <a:lnTo>
                  <a:pt x="58834" y="597"/>
                </a:lnTo>
                <a:lnTo>
                  <a:pt x="58778" y="708"/>
                </a:lnTo>
                <a:lnTo>
                  <a:pt x="58722" y="857"/>
                </a:lnTo>
                <a:lnTo>
                  <a:pt x="58685" y="969"/>
                </a:lnTo>
                <a:lnTo>
                  <a:pt x="58666" y="1062"/>
                </a:lnTo>
                <a:lnTo>
                  <a:pt x="58647" y="1192"/>
                </a:lnTo>
                <a:lnTo>
                  <a:pt x="58629" y="1248"/>
                </a:lnTo>
                <a:lnTo>
                  <a:pt x="58610" y="1304"/>
                </a:lnTo>
                <a:lnTo>
                  <a:pt x="58554" y="1379"/>
                </a:lnTo>
                <a:lnTo>
                  <a:pt x="58461" y="1472"/>
                </a:lnTo>
                <a:lnTo>
                  <a:pt x="58368" y="1546"/>
                </a:lnTo>
                <a:lnTo>
                  <a:pt x="58238" y="1621"/>
                </a:lnTo>
                <a:lnTo>
                  <a:pt x="58107" y="1676"/>
                </a:lnTo>
                <a:lnTo>
                  <a:pt x="57958" y="1732"/>
                </a:lnTo>
                <a:lnTo>
                  <a:pt x="57828" y="1751"/>
                </a:lnTo>
                <a:lnTo>
                  <a:pt x="57679" y="1751"/>
                </a:lnTo>
                <a:lnTo>
                  <a:pt x="57549" y="1714"/>
                </a:lnTo>
                <a:lnTo>
                  <a:pt x="57437" y="1639"/>
                </a:lnTo>
                <a:lnTo>
                  <a:pt x="57325" y="1527"/>
                </a:lnTo>
                <a:lnTo>
                  <a:pt x="57288" y="1490"/>
                </a:lnTo>
                <a:lnTo>
                  <a:pt x="57288" y="1453"/>
                </a:lnTo>
                <a:lnTo>
                  <a:pt x="57288" y="1416"/>
                </a:lnTo>
                <a:lnTo>
                  <a:pt x="57307" y="1397"/>
                </a:lnTo>
                <a:lnTo>
                  <a:pt x="57381" y="1341"/>
                </a:lnTo>
                <a:lnTo>
                  <a:pt x="57474" y="1285"/>
                </a:lnTo>
                <a:lnTo>
                  <a:pt x="57568" y="1211"/>
                </a:lnTo>
                <a:lnTo>
                  <a:pt x="57661" y="1137"/>
                </a:lnTo>
                <a:lnTo>
                  <a:pt x="57679" y="1081"/>
                </a:lnTo>
                <a:lnTo>
                  <a:pt x="57698" y="1025"/>
                </a:lnTo>
                <a:lnTo>
                  <a:pt x="57716" y="913"/>
                </a:lnTo>
                <a:lnTo>
                  <a:pt x="57679" y="857"/>
                </a:lnTo>
                <a:lnTo>
                  <a:pt x="57623" y="801"/>
                </a:lnTo>
                <a:lnTo>
                  <a:pt x="57456" y="801"/>
                </a:lnTo>
                <a:lnTo>
                  <a:pt x="57363" y="839"/>
                </a:lnTo>
                <a:lnTo>
                  <a:pt x="57270" y="913"/>
                </a:lnTo>
                <a:lnTo>
                  <a:pt x="57195" y="988"/>
                </a:lnTo>
                <a:lnTo>
                  <a:pt x="57102" y="1081"/>
                </a:lnTo>
                <a:lnTo>
                  <a:pt x="57046" y="1174"/>
                </a:lnTo>
                <a:lnTo>
                  <a:pt x="56990" y="1323"/>
                </a:lnTo>
                <a:lnTo>
                  <a:pt x="56953" y="1397"/>
                </a:lnTo>
                <a:lnTo>
                  <a:pt x="56879" y="1453"/>
                </a:lnTo>
                <a:lnTo>
                  <a:pt x="56786" y="1509"/>
                </a:lnTo>
                <a:lnTo>
                  <a:pt x="56637" y="1546"/>
                </a:lnTo>
                <a:lnTo>
                  <a:pt x="56376" y="1621"/>
                </a:lnTo>
                <a:lnTo>
                  <a:pt x="56078" y="1676"/>
                </a:lnTo>
                <a:lnTo>
                  <a:pt x="55780" y="1676"/>
                </a:lnTo>
                <a:lnTo>
                  <a:pt x="55631" y="1658"/>
                </a:lnTo>
                <a:lnTo>
                  <a:pt x="55501" y="1639"/>
                </a:lnTo>
                <a:lnTo>
                  <a:pt x="55668" y="1509"/>
                </a:lnTo>
                <a:lnTo>
                  <a:pt x="55873" y="1323"/>
                </a:lnTo>
                <a:lnTo>
                  <a:pt x="55985" y="1211"/>
                </a:lnTo>
                <a:lnTo>
                  <a:pt x="56059" y="1099"/>
                </a:lnTo>
                <a:lnTo>
                  <a:pt x="56097" y="1006"/>
                </a:lnTo>
                <a:lnTo>
                  <a:pt x="56097" y="969"/>
                </a:lnTo>
                <a:lnTo>
                  <a:pt x="56078" y="932"/>
                </a:lnTo>
                <a:lnTo>
                  <a:pt x="56041" y="894"/>
                </a:lnTo>
                <a:lnTo>
                  <a:pt x="56004" y="857"/>
                </a:lnTo>
                <a:lnTo>
                  <a:pt x="55911" y="839"/>
                </a:lnTo>
                <a:lnTo>
                  <a:pt x="55799" y="857"/>
                </a:lnTo>
                <a:lnTo>
                  <a:pt x="55687" y="913"/>
                </a:lnTo>
                <a:lnTo>
                  <a:pt x="55557" y="969"/>
                </a:lnTo>
                <a:lnTo>
                  <a:pt x="55464" y="1043"/>
                </a:lnTo>
                <a:lnTo>
                  <a:pt x="55371" y="1118"/>
                </a:lnTo>
                <a:lnTo>
                  <a:pt x="55315" y="1174"/>
                </a:lnTo>
                <a:lnTo>
                  <a:pt x="55184" y="1397"/>
                </a:lnTo>
                <a:lnTo>
                  <a:pt x="55129" y="1472"/>
                </a:lnTo>
                <a:lnTo>
                  <a:pt x="55091" y="1546"/>
                </a:lnTo>
                <a:lnTo>
                  <a:pt x="55035" y="1602"/>
                </a:lnTo>
                <a:lnTo>
                  <a:pt x="54942" y="1639"/>
                </a:lnTo>
                <a:lnTo>
                  <a:pt x="54831" y="1676"/>
                </a:lnTo>
                <a:lnTo>
                  <a:pt x="54663" y="1695"/>
                </a:lnTo>
                <a:lnTo>
                  <a:pt x="54477" y="1714"/>
                </a:lnTo>
                <a:lnTo>
                  <a:pt x="54254" y="1714"/>
                </a:lnTo>
                <a:lnTo>
                  <a:pt x="54142" y="1695"/>
                </a:lnTo>
                <a:lnTo>
                  <a:pt x="54049" y="1676"/>
                </a:lnTo>
                <a:lnTo>
                  <a:pt x="53956" y="1621"/>
                </a:lnTo>
                <a:lnTo>
                  <a:pt x="53881" y="1565"/>
                </a:lnTo>
                <a:lnTo>
                  <a:pt x="54049" y="1472"/>
                </a:lnTo>
                <a:lnTo>
                  <a:pt x="54291" y="1304"/>
                </a:lnTo>
                <a:lnTo>
                  <a:pt x="54402" y="1211"/>
                </a:lnTo>
                <a:lnTo>
                  <a:pt x="54477" y="1137"/>
                </a:lnTo>
                <a:lnTo>
                  <a:pt x="54533" y="1043"/>
                </a:lnTo>
                <a:lnTo>
                  <a:pt x="54551" y="1006"/>
                </a:lnTo>
                <a:lnTo>
                  <a:pt x="54551" y="988"/>
                </a:lnTo>
                <a:lnTo>
                  <a:pt x="54514" y="913"/>
                </a:lnTo>
                <a:lnTo>
                  <a:pt x="54440" y="876"/>
                </a:lnTo>
                <a:lnTo>
                  <a:pt x="54272" y="876"/>
                </a:lnTo>
                <a:lnTo>
                  <a:pt x="54179" y="894"/>
                </a:lnTo>
                <a:lnTo>
                  <a:pt x="54086" y="932"/>
                </a:lnTo>
                <a:lnTo>
                  <a:pt x="53937" y="1006"/>
                </a:lnTo>
                <a:lnTo>
                  <a:pt x="53844" y="1081"/>
                </a:lnTo>
                <a:lnTo>
                  <a:pt x="53769" y="1155"/>
                </a:lnTo>
                <a:lnTo>
                  <a:pt x="53676" y="1304"/>
                </a:lnTo>
                <a:lnTo>
                  <a:pt x="53639" y="1379"/>
                </a:lnTo>
                <a:lnTo>
                  <a:pt x="53583" y="1434"/>
                </a:lnTo>
                <a:lnTo>
                  <a:pt x="53509" y="1509"/>
                </a:lnTo>
                <a:lnTo>
                  <a:pt x="53397" y="1565"/>
                </a:lnTo>
                <a:lnTo>
                  <a:pt x="53285" y="1602"/>
                </a:lnTo>
                <a:lnTo>
                  <a:pt x="53155" y="1639"/>
                </a:lnTo>
                <a:lnTo>
                  <a:pt x="53006" y="1658"/>
                </a:lnTo>
                <a:lnTo>
                  <a:pt x="52690" y="1658"/>
                </a:lnTo>
                <a:lnTo>
                  <a:pt x="52522" y="1639"/>
                </a:lnTo>
                <a:lnTo>
                  <a:pt x="52392" y="1602"/>
                </a:lnTo>
                <a:lnTo>
                  <a:pt x="52280" y="1565"/>
                </a:lnTo>
                <a:lnTo>
                  <a:pt x="52410" y="1434"/>
                </a:lnTo>
                <a:lnTo>
                  <a:pt x="52615" y="1211"/>
                </a:lnTo>
                <a:lnTo>
                  <a:pt x="52708" y="1081"/>
                </a:lnTo>
                <a:lnTo>
                  <a:pt x="52764" y="969"/>
                </a:lnTo>
                <a:lnTo>
                  <a:pt x="52801" y="876"/>
                </a:lnTo>
                <a:lnTo>
                  <a:pt x="52801" y="839"/>
                </a:lnTo>
                <a:lnTo>
                  <a:pt x="52783" y="820"/>
                </a:lnTo>
                <a:lnTo>
                  <a:pt x="52745" y="783"/>
                </a:lnTo>
                <a:lnTo>
                  <a:pt x="52708" y="764"/>
                </a:lnTo>
                <a:lnTo>
                  <a:pt x="52671" y="746"/>
                </a:lnTo>
                <a:lnTo>
                  <a:pt x="52615" y="764"/>
                </a:lnTo>
                <a:lnTo>
                  <a:pt x="52522" y="801"/>
                </a:lnTo>
                <a:lnTo>
                  <a:pt x="52410" y="857"/>
                </a:lnTo>
                <a:lnTo>
                  <a:pt x="52317" y="932"/>
                </a:lnTo>
                <a:lnTo>
                  <a:pt x="52224" y="1006"/>
                </a:lnTo>
                <a:lnTo>
                  <a:pt x="52112" y="1137"/>
                </a:lnTo>
                <a:lnTo>
                  <a:pt x="52038" y="1285"/>
                </a:lnTo>
                <a:lnTo>
                  <a:pt x="52001" y="1416"/>
                </a:lnTo>
                <a:lnTo>
                  <a:pt x="51945" y="1509"/>
                </a:lnTo>
                <a:lnTo>
                  <a:pt x="51889" y="1565"/>
                </a:lnTo>
                <a:lnTo>
                  <a:pt x="51833" y="1621"/>
                </a:lnTo>
                <a:lnTo>
                  <a:pt x="51721" y="1695"/>
                </a:lnTo>
                <a:lnTo>
                  <a:pt x="51628" y="1751"/>
                </a:lnTo>
                <a:lnTo>
                  <a:pt x="51498" y="1788"/>
                </a:lnTo>
                <a:lnTo>
                  <a:pt x="51386" y="1807"/>
                </a:lnTo>
                <a:lnTo>
                  <a:pt x="51256" y="1825"/>
                </a:lnTo>
                <a:lnTo>
                  <a:pt x="51126" y="1825"/>
                </a:lnTo>
                <a:lnTo>
                  <a:pt x="51014" y="1788"/>
                </a:lnTo>
                <a:lnTo>
                  <a:pt x="50902" y="1732"/>
                </a:lnTo>
                <a:lnTo>
                  <a:pt x="51014" y="1639"/>
                </a:lnTo>
                <a:lnTo>
                  <a:pt x="51107" y="1509"/>
                </a:lnTo>
                <a:lnTo>
                  <a:pt x="51182" y="1379"/>
                </a:lnTo>
                <a:lnTo>
                  <a:pt x="51237" y="1230"/>
                </a:lnTo>
                <a:lnTo>
                  <a:pt x="51237" y="1174"/>
                </a:lnTo>
                <a:lnTo>
                  <a:pt x="51237" y="1118"/>
                </a:lnTo>
                <a:lnTo>
                  <a:pt x="51219" y="1062"/>
                </a:lnTo>
                <a:lnTo>
                  <a:pt x="51200" y="1025"/>
                </a:lnTo>
                <a:lnTo>
                  <a:pt x="51144" y="988"/>
                </a:lnTo>
                <a:lnTo>
                  <a:pt x="50977" y="988"/>
                </a:lnTo>
                <a:lnTo>
                  <a:pt x="50884" y="1006"/>
                </a:lnTo>
                <a:lnTo>
                  <a:pt x="50809" y="1025"/>
                </a:lnTo>
                <a:lnTo>
                  <a:pt x="50735" y="1062"/>
                </a:lnTo>
                <a:lnTo>
                  <a:pt x="50697" y="1099"/>
                </a:lnTo>
                <a:lnTo>
                  <a:pt x="50660" y="1137"/>
                </a:lnTo>
                <a:lnTo>
                  <a:pt x="50604" y="1248"/>
                </a:lnTo>
                <a:lnTo>
                  <a:pt x="50586" y="1360"/>
                </a:lnTo>
                <a:lnTo>
                  <a:pt x="50567" y="1453"/>
                </a:lnTo>
                <a:lnTo>
                  <a:pt x="50530" y="1565"/>
                </a:lnTo>
                <a:lnTo>
                  <a:pt x="50474" y="1658"/>
                </a:lnTo>
                <a:lnTo>
                  <a:pt x="50437" y="1676"/>
                </a:lnTo>
                <a:lnTo>
                  <a:pt x="50381" y="1714"/>
                </a:lnTo>
                <a:lnTo>
                  <a:pt x="50325" y="1732"/>
                </a:lnTo>
                <a:lnTo>
                  <a:pt x="50251" y="1732"/>
                </a:lnTo>
                <a:lnTo>
                  <a:pt x="50083" y="1714"/>
                </a:lnTo>
                <a:lnTo>
                  <a:pt x="49934" y="1676"/>
                </a:lnTo>
                <a:lnTo>
                  <a:pt x="49804" y="1602"/>
                </a:lnTo>
                <a:lnTo>
                  <a:pt x="49673" y="1546"/>
                </a:lnTo>
                <a:lnTo>
                  <a:pt x="49618" y="1490"/>
                </a:lnTo>
                <a:lnTo>
                  <a:pt x="49580" y="1434"/>
                </a:lnTo>
                <a:lnTo>
                  <a:pt x="49562" y="1397"/>
                </a:lnTo>
                <a:lnTo>
                  <a:pt x="49599" y="1285"/>
                </a:lnTo>
                <a:lnTo>
                  <a:pt x="49636" y="1211"/>
                </a:lnTo>
                <a:lnTo>
                  <a:pt x="49655" y="1118"/>
                </a:lnTo>
                <a:lnTo>
                  <a:pt x="49673" y="1062"/>
                </a:lnTo>
                <a:lnTo>
                  <a:pt x="49692" y="1006"/>
                </a:lnTo>
                <a:lnTo>
                  <a:pt x="49748" y="932"/>
                </a:lnTo>
                <a:lnTo>
                  <a:pt x="49767" y="894"/>
                </a:lnTo>
                <a:lnTo>
                  <a:pt x="49767" y="857"/>
                </a:lnTo>
                <a:lnTo>
                  <a:pt x="49748" y="801"/>
                </a:lnTo>
                <a:lnTo>
                  <a:pt x="49711" y="746"/>
                </a:lnTo>
                <a:lnTo>
                  <a:pt x="49673" y="727"/>
                </a:lnTo>
                <a:lnTo>
                  <a:pt x="49450" y="727"/>
                </a:lnTo>
                <a:lnTo>
                  <a:pt x="49282" y="746"/>
                </a:lnTo>
                <a:lnTo>
                  <a:pt x="49227" y="764"/>
                </a:lnTo>
                <a:lnTo>
                  <a:pt x="49189" y="783"/>
                </a:lnTo>
                <a:lnTo>
                  <a:pt x="49152" y="839"/>
                </a:lnTo>
                <a:lnTo>
                  <a:pt x="49134" y="894"/>
                </a:lnTo>
                <a:lnTo>
                  <a:pt x="49115" y="988"/>
                </a:lnTo>
                <a:lnTo>
                  <a:pt x="49134" y="1099"/>
                </a:lnTo>
                <a:lnTo>
                  <a:pt x="49152" y="1211"/>
                </a:lnTo>
                <a:lnTo>
                  <a:pt x="49152" y="1323"/>
                </a:lnTo>
                <a:lnTo>
                  <a:pt x="49134" y="1360"/>
                </a:lnTo>
                <a:lnTo>
                  <a:pt x="49115" y="1416"/>
                </a:lnTo>
                <a:lnTo>
                  <a:pt x="49078" y="1453"/>
                </a:lnTo>
                <a:lnTo>
                  <a:pt x="49022" y="1490"/>
                </a:lnTo>
                <a:lnTo>
                  <a:pt x="48947" y="1527"/>
                </a:lnTo>
                <a:lnTo>
                  <a:pt x="48854" y="1565"/>
                </a:lnTo>
                <a:lnTo>
                  <a:pt x="48594" y="1565"/>
                </a:lnTo>
                <a:lnTo>
                  <a:pt x="48445" y="1527"/>
                </a:lnTo>
                <a:lnTo>
                  <a:pt x="48389" y="1509"/>
                </a:lnTo>
                <a:lnTo>
                  <a:pt x="48352" y="1472"/>
                </a:lnTo>
                <a:lnTo>
                  <a:pt x="48333" y="1416"/>
                </a:lnTo>
                <a:lnTo>
                  <a:pt x="48333" y="1379"/>
                </a:lnTo>
                <a:lnTo>
                  <a:pt x="48352" y="1341"/>
                </a:lnTo>
                <a:lnTo>
                  <a:pt x="48370" y="1323"/>
                </a:lnTo>
                <a:lnTo>
                  <a:pt x="48445" y="1267"/>
                </a:lnTo>
                <a:lnTo>
                  <a:pt x="48482" y="1230"/>
                </a:lnTo>
                <a:lnTo>
                  <a:pt x="48482" y="1174"/>
                </a:lnTo>
                <a:lnTo>
                  <a:pt x="48501" y="1062"/>
                </a:lnTo>
                <a:lnTo>
                  <a:pt x="48519" y="950"/>
                </a:lnTo>
                <a:lnTo>
                  <a:pt x="48538" y="876"/>
                </a:lnTo>
                <a:lnTo>
                  <a:pt x="48556" y="820"/>
                </a:lnTo>
                <a:lnTo>
                  <a:pt x="48519" y="783"/>
                </a:lnTo>
                <a:lnTo>
                  <a:pt x="48463" y="801"/>
                </a:lnTo>
                <a:lnTo>
                  <a:pt x="48370" y="839"/>
                </a:lnTo>
                <a:lnTo>
                  <a:pt x="48221" y="932"/>
                </a:lnTo>
                <a:lnTo>
                  <a:pt x="48147" y="988"/>
                </a:lnTo>
                <a:lnTo>
                  <a:pt x="48091" y="1025"/>
                </a:lnTo>
                <a:lnTo>
                  <a:pt x="48072" y="1081"/>
                </a:lnTo>
                <a:lnTo>
                  <a:pt x="48072" y="1137"/>
                </a:lnTo>
                <a:lnTo>
                  <a:pt x="48054" y="1174"/>
                </a:lnTo>
                <a:lnTo>
                  <a:pt x="48016" y="1230"/>
                </a:lnTo>
                <a:lnTo>
                  <a:pt x="47942" y="1285"/>
                </a:lnTo>
                <a:lnTo>
                  <a:pt x="47830" y="1341"/>
                </a:lnTo>
                <a:lnTo>
                  <a:pt x="47719" y="1379"/>
                </a:lnTo>
                <a:lnTo>
                  <a:pt x="47477" y="1379"/>
                </a:lnTo>
                <a:lnTo>
                  <a:pt x="47365" y="1360"/>
                </a:lnTo>
                <a:lnTo>
                  <a:pt x="47495" y="1230"/>
                </a:lnTo>
                <a:lnTo>
                  <a:pt x="47570" y="1155"/>
                </a:lnTo>
                <a:lnTo>
                  <a:pt x="47625" y="1062"/>
                </a:lnTo>
                <a:lnTo>
                  <a:pt x="47663" y="988"/>
                </a:lnTo>
                <a:lnTo>
                  <a:pt x="47681" y="894"/>
                </a:lnTo>
                <a:lnTo>
                  <a:pt x="47663" y="857"/>
                </a:lnTo>
                <a:lnTo>
                  <a:pt x="47644" y="839"/>
                </a:lnTo>
                <a:lnTo>
                  <a:pt x="47607" y="801"/>
                </a:lnTo>
                <a:lnTo>
                  <a:pt x="47551" y="783"/>
                </a:lnTo>
                <a:lnTo>
                  <a:pt x="47439" y="764"/>
                </a:lnTo>
                <a:lnTo>
                  <a:pt x="47346" y="783"/>
                </a:lnTo>
                <a:lnTo>
                  <a:pt x="47272" y="839"/>
                </a:lnTo>
                <a:lnTo>
                  <a:pt x="47216" y="932"/>
                </a:lnTo>
                <a:lnTo>
                  <a:pt x="47104" y="1099"/>
                </a:lnTo>
                <a:lnTo>
                  <a:pt x="47030" y="1248"/>
                </a:lnTo>
                <a:lnTo>
                  <a:pt x="46825" y="1490"/>
                </a:lnTo>
                <a:lnTo>
                  <a:pt x="46713" y="1602"/>
                </a:lnTo>
                <a:lnTo>
                  <a:pt x="46601" y="1676"/>
                </a:lnTo>
                <a:lnTo>
                  <a:pt x="46490" y="1732"/>
                </a:lnTo>
                <a:lnTo>
                  <a:pt x="46341" y="1751"/>
                </a:lnTo>
                <a:lnTo>
                  <a:pt x="46173" y="1732"/>
                </a:lnTo>
                <a:lnTo>
                  <a:pt x="46006" y="1676"/>
                </a:lnTo>
                <a:lnTo>
                  <a:pt x="46099" y="1583"/>
                </a:lnTo>
                <a:lnTo>
                  <a:pt x="46211" y="1453"/>
                </a:lnTo>
                <a:lnTo>
                  <a:pt x="46322" y="1304"/>
                </a:lnTo>
                <a:lnTo>
                  <a:pt x="46434" y="1155"/>
                </a:lnTo>
                <a:lnTo>
                  <a:pt x="46490" y="1006"/>
                </a:lnTo>
                <a:lnTo>
                  <a:pt x="46490" y="932"/>
                </a:lnTo>
                <a:lnTo>
                  <a:pt x="46490" y="876"/>
                </a:lnTo>
                <a:lnTo>
                  <a:pt x="46471" y="839"/>
                </a:lnTo>
                <a:lnTo>
                  <a:pt x="46415" y="801"/>
                </a:lnTo>
                <a:lnTo>
                  <a:pt x="46359" y="764"/>
                </a:lnTo>
                <a:lnTo>
                  <a:pt x="46211" y="764"/>
                </a:lnTo>
                <a:lnTo>
                  <a:pt x="46136" y="783"/>
                </a:lnTo>
                <a:lnTo>
                  <a:pt x="46006" y="839"/>
                </a:lnTo>
                <a:lnTo>
                  <a:pt x="45857" y="950"/>
                </a:lnTo>
                <a:lnTo>
                  <a:pt x="45745" y="1081"/>
                </a:lnTo>
                <a:lnTo>
                  <a:pt x="45633" y="1230"/>
                </a:lnTo>
                <a:lnTo>
                  <a:pt x="45577" y="1379"/>
                </a:lnTo>
                <a:lnTo>
                  <a:pt x="45559" y="1434"/>
                </a:lnTo>
                <a:lnTo>
                  <a:pt x="45559" y="1509"/>
                </a:lnTo>
                <a:lnTo>
                  <a:pt x="45577" y="1583"/>
                </a:lnTo>
                <a:lnTo>
                  <a:pt x="45596" y="1639"/>
                </a:lnTo>
                <a:lnTo>
                  <a:pt x="45484" y="1676"/>
                </a:lnTo>
                <a:lnTo>
                  <a:pt x="45317" y="1714"/>
                </a:lnTo>
                <a:lnTo>
                  <a:pt x="45131" y="1732"/>
                </a:lnTo>
                <a:lnTo>
                  <a:pt x="44944" y="1751"/>
                </a:lnTo>
                <a:lnTo>
                  <a:pt x="44740" y="1732"/>
                </a:lnTo>
                <a:lnTo>
                  <a:pt x="44591" y="1695"/>
                </a:lnTo>
                <a:lnTo>
                  <a:pt x="44516" y="1658"/>
                </a:lnTo>
                <a:lnTo>
                  <a:pt x="44460" y="1621"/>
                </a:lnTo>
                <a:lnTo>
                  <a:pt x="44405" y="1565"/>
                </a:lnTo>
                <a:lnTo>
                  <a:pt x="44386" y="1490"/>
                </a:lnTo>
                <a:lnTo>
                  <a:pt x="44367" y="1434"/>
                </a:lnTo>
                <a:lnTo>
                  <a:pt x="44386" y="1379"/>
                </a:lnTo>
                <a:lnTo>
                  <a:pt x="44405" y="1341"/>
                </a:lnTo>
                <a:lnTo>
                  <a:pt x="44442" y="1285"/>
                </a:lnTo>
                <a:lnTo>
                  <a:pt x="44535" y="1192"/>
                </a:lnTo>
                <a:lnTo>
                  <a:pt x="44647" y="1118"/>
                </a:lnTo>
                <a:lnTo>
                  <a:pt x="44758" y="1025"/>
                </a:lnTo>
                <a:lnTo>
                  <a:pt x="44870" y="932"/>
                </a:lnTo>
                <a:lnTo>
                  <a:pt x="44944" y="839"/>
                </a:lnTo>
                <a:lnTo>
                  <a:pt x="44963" y="783"/>
                </a:lnTo>
                <a:lnTo>
                  <a:pt x="44982" y="727"/>
                </a:lnTo>
                <a:lnTo>
                  <a:pt x="44963" y="652"/>
                </a:lnTo>
                <a:lnTo>
                  <a:pt x="44944" y="597"/>
                </a:lnTo>
                <a:lnTo>
                  <a:pt x="44926" y="559"/>
                </a:lnTo>
                <a:lnTo>
                  <a:pt x="44870" y="541"/>
                </a:lnTo>
                <a:lnTo>
                  <a:pt x="44833" y="522"/>
                </a:lnTo>
                <a:lnTo>
                  <a:pt x="44777" y="522"/>
                </a:lnTo>
                <a:lnTo>
                  <a:pt x="44647" y="559"/>
                </a:lnTo>
                <a:lnTo>
                  <a:pt x="44498" y="634"/>
                </a:lnTo>
                <a:lnTo>
                  <a:pt x="44367" y="708"/>
                </a:lnTo>
                <a:lnTo>
                  <a:pt x="44256" y="801"/>
                </a:lnTo>
                <a:lnTo>
                  <a:pt x="44181" y="894"/>
                </a:lnTo>
                <a:lnTo>
                  <a:pt x="44107" y="1006"/>
                </a:lnTo>
                <a:lnTo>
                  <a:pt x="44069" y="1137"/>
                </a:lnTo>
                <a:lnTo>
                  <a:pt x="44032" y="1230"/>
                </a:lnTo>
                <a:lnTo>
                  <a:pt x="43995" y="1304"/>
                </a:lnTo>
                <a:lnTo>
                  <a:pt x="43939" y="1379"/>
                </a:lnTo>
                <a:lnTo>
                  <a:pt x="43846" y="1434"/>
                </a:lnTo>
                <a:lnTo>
                  <a:pt x="43716" y="1453"/>
                </a:lnTo>
                <a:lnTo>
                  <a:pt x="43529" y="1472"/>
                </a:lnTo>
                <a:lnTo>
                  <a:pt x="43436" y="1453"/>
                </a:lnTo>
                <a:lnTo>
                  <a:pt x="43306" y="1434"/>
                </a:lnTo>
                <a:lnTo>
                  <a:pt x="43194" y="1397"/>
                </a:lnTo>
                <a:lnTo>
                  <a:pt x="43139" y="1379"/>
                </a:lnTo>
                <a:lnTo>
                  <a:pt x="43101" y="1341"/>
                </a:lnTo>
                <a:lnTo>
                  <a:pt x="43045" y="1267"/>
                </a:lnTo>
                <a:lnTo>
                  <a:pt x="43027" y="1211"/>
                </a:lnTo>
                <a:lnTo>
                  <a:pt x="43027" y="1155"/>
                </a:lnTo>
                <a:lnTo>
                  <a:pt x="43064" y="1118"/>
                </a:lnTo>
                <a:lnTo>
                  <a:pt x="43139" y="1006"/>
                </a:lnTo>
                <a:lnTo>
                  <a:pt x="43194" y="950"/>
                </a:lnTo>
                <a:lnTo>
                  <a:pt x="43269" y="857"/>
                </a:lnTo>
                <a:lnTo>
                  <a:pt x="43381" y="652"/>
                </a:lnTo>
                <a:lnTo>
                  <a:pt x="43418" y="541"/>
                </a:lnTo>
                <a:lnTo>
                  <a:pt x="43436" y="448"/>
                </a:lnTo>
                <a:lnTo>
                  <a:pt x="43418" y="392"/>
                </a:lnTo>
                <a:lnTo>
                  <a:pt x="43399" y="355"/>
                </a:lnTo>
                <a:lnTo>
                  <a:pt x="43362" y="355"/>
                </a:lnTo>
                <a:lnTo>
                  <a:pt x="43269" y="336"/>
                </a:lnTo>
                <a:lnTo>
                  <a:pt x="43101" y="373"/>
                </a:lnTo>
                <a:lnTo>
                  <a:pt x="43027" y="392"/>
                </a:lnTo>
                <a:lnTo>
                  <a:pt x="42952" y="429"/>
                </a:lnTo>
                <a:lnTo>
                  <a:pt x="42915" y="485"/>
                </a:lnTo>
                <a:lnTo>
                  <a:pt x="42878" y="522"/>
                </a:lnTo>
                <a:lnTo>
                  <a:pt x="42822" y="615"/>
                </a:lnTo>
                <a:lnTo>
                  <a:pt x="42803" y="727"/>
                </a:lnTo>
                <a:lnTo>
                  <a:pt x="42803" y="969"/>
                </a:lnTo>
                <a:lnTo>
                  <a:pt x="42785" y="1081"/>
                </a:lnTo>
                <a:lnTo>
                  <a:pt x="42748" y="1174"/>
                </a:lnTo>
                <a:lnTo>
                  <a:pt x="42692" y="1230"/>
                </a:lnTo>
                <a:lnTo>
                  <a:pt x="42636" y="1285"/>
                </a:lnTo>
                <a:lnTo>
                  <a:pt x="42487" y="1379"/>
                </a:lnTo>
                <a:lnTo>
                  <a:pt x="42319" y="1453"/>
                </a:lnTo>
                <a:lnTo>
                  <a:pt x="42133" y="1490"/>
                </a:lnTo>
                <a:lnTo>
                  <a:pt x="41928" y="1527"/>
                </a:lnTo>
                <a:lnTo>
                  <a:pt x="41742" y="1546"/>
                </a:lnTo>
                <a:lnTo>
                  <a:pt x="41575" y="1546"/>
                </a:lnTo>
                <a:lnTo>
                  <a:pt x="41426" y="1527"/>
                </a:lnTo>
                <a:lnTo>
                  <a:pt x="41686" y="1304"/>
                </a:lnTo>
                <a:lnTo>
                  <a:pt x="41854" y="1137"/>
                </a:lnTo>
                <a:lnTo>
                  <a:pt x="41891" y="1062"/>
                </a:lnTo>
                <a:lnTo>
                  <a:pt x="41928" y="988"/>
                </a:lnTo>
                <a:lnTo>
                  <a:pt x="41947" y="932"/>
                </a:lnTo>
                <a:lnTo>
                  <a:pt x="41947" y="894"/>
                </a:lnTo>
                <a:lnTo>
                  <a:pt x="41928" y="857"/>
                </a:lnTo>
                <a:lnTo>
                  <a:pt x="41891" y="820"/>
                </a:lnTo>
                <a:lnTo>
                  <a:pt x="41798" y="783"/>
                </a:lnTo>
                <a:lnTo>
                  <a:pt x="41686" y="783"/>
                </a:lnTo>
                <a:lnTo>
                  <a:pt x="41537" y="801"/>
                </a:lnTo>
                <a:lnTo>
                  <a:pt x="41370" y="839"/>
                </a:lnTo>
                <a:lnTo>
                  <a:pt x="41202" y="913"/>
                </a:lnTo>
                <a:lnTo>
                  <a:pt x="41053" y="988"/>
                </a:lnTo>
                <a:lnTo>
                  <a:pt x="40942" y="1081"/>
                </a:lnTo>
                <a:lnTo>
                  <a:pt x="40848" y="1192"/>
                </a:lnTo>
                <a:lnTo>
                  <a:pt x="40811" y="1248"/>
                </a:lnTo>
                <a:lnTo>
                  <a:pt x="40793" y="1323"/>
                </a:lnTo>
                <a:lnTo>
                  <a:pt x="40793" y="1379"/>
                </a:lnTo>
                <a:lnTo>
                  <a:pt x="40811" y="1434"/>
                </a:lnTo>
                <a:lnTo>
                  <a:pt x="40848" y="1509"/>
                </a:lnTo>
                <a:lnTo>
                  <a:pt x="40904" y="1565"/>
                </a:lnTo>
                <a:lnTo>
                  <a:pt x="40755" y="1621"/>
                </a:lnTo>
                <a:lnTo>
                  <a:pt x="40588" y="1676"/>
                </a:lnTo>
                <a:lnTo>
                  <a:pt x="40364" y="1732"/>
                </a:lnTo>
                <a:lnTo>
                  <a:pt x="40141" y="1751"/>
                </a:lnTo>
                <a:lnTo>
                  <a:pt x="39936" y="1770"/>
                </a:lnTo>
                <a:lnTo>
                  <a:pt x="39731" y="1751"/>
                </a:lnTo>
                <a:lnTo>
                  <a:pt x="39638" y="1732"/>
                </a:lnTo>
                <a:lnTo>
                  <a:pt x="39545" y="1695"/>
                </a:lnTo>
                <a:lnTo>
                  <a:pt x="39471" y="1639"/>
                </a:lnTo>
                <a:lnTo>
                  <a:pt x="39415" y="1583"/>
                </a:lnTo>
                <a:lnTo>
                  <a:pt x="39620" y="1434"/>
                </a:lnTo>
                <a:lnTo>
                  <a:pt x="39880" y="1211"/>
                </a:lnTo>
                <a:lnTo>
                  <a:pt x="40011" y="1099"/>
                </a:lnTo>
                <a:lnTo>
                  <a:pt x="40104" y="969"/>
                </a:lnTo>
                <a:lnTo>
                  <a:pt x="40178" y="857"/>
                </a:lnTo>
                <a:lnTo>
                  <a:pt x="40197" y="801"/>
                </a:lnTo>
                <a:lnTo>
                  <a:pt x="40197" y="764"/>
                </a:lnTo>
                <a:lnTo>
                  <a:pt x="40178" y="708"/>
                </a:lnTo>
                <a:lnTo>
                  <a:pt x="40160" y="652"/>
                </a:lnTo>
                <a:lnTo>
                  <a:pt x="40122" y="615"/>
                </a:lnTo>
                <a:lnTo>
                  <a:pt x="40085" y="597"/>
                </a:lnTo>
                <a:lnTo>
                  <a:pt x="39992" y="597"/>
                </a:lnTo>
                <a:lnTo>
                  <a:pt x="39880" y="634"/>
                </a:lnTo>
                <a:lnTo>
                  <a:pt x="39750" y="690"/>
                </a:lnTo>
                <a:lnTo>
                  <a:pt x="39638" y="746"/>
                </a:lnTo>
                <a:lnTo>
                  <a:pt x="39471" y="876"/>
                </a:lnTo>
                <a:lnTo>
                  <a:pt x="39396" y="969"/>
                </a:lnTo>
                <a:lnTo>
                  <a:pt x="39340" y="1062"/>
                </a:lnTo>
                <a:lnTo>
                  <a:pt x="39229" y="1248"/>
                </a:lnTo>
                <a:lnTo>
                  <a:pt x="39191" y="1341"/>
                </a:lnTo>
                <a:lnTo>
                  <a:pt x="39136" y="1416"/>
                </a:lnTo>
                <a:lnTo>
                  <a:pt x="39061" y="1490"/>
                </a:lnTo>
                <a:lnTo>
                  <a:pt x="38968" y="1565"/>
                </a:lnTo>
                <a:lnTo>
                  <a:pt x="38838" y="1621"/>
                </a:lnTo>
                <a:lnTo>
                  <a:pt x="38689" y="1658"/>
                </a:lnTo>
                <a:lnTo>
                  <a:pt x="38540" y="1676"/>
                </a:lnTo>
                <a:lnTo>
                  <a:pt x="38372" y="1676"/>
                </a:lnTo>
                <a:lnTo>
                  <a:pt x="38223" y="1658"/>
                </a:lnTo>
                <a:lnTo>
                  <a:pt x="38074" y="1602"/>
                </a:lnTo>
                <a:lnTo>
                  <a:pt x="38019" y="1565"/>
                </a:lnTo>
                <a:lnTo>
                  <a:pt x="37963" y="1509"/>
                </a:lnTo>
                <a:lnTo>
                  <a:pt x="37925" y="1453"/>
                </a:lnTo>
                <a:lnTo>
                  <a:pt x="37888" y="1397"/>
                </a:lnTo>
                <a:lnTo>
                  <a:pt x="38019" y="1304"/>
                </a:lnTo>
                <a:lnTo>
                  <a:pt x="38205" y="1174"/>
                </a:lnTo>
                <a:lnTo>
                  <a:pt x="38298" y="1081"/>
                </a:lnTo>
                <a:lnTo>
                  <a:pt x="38372" y="1006"/>
                </a:lnTo>
                <a:lnTo>
                  <a:pt x="38410" y="932"/>
                </a:lnTo>
                <a:lnTo>
                  <a:pt x="38410" y="876"/>
                </a:lnTo>
                <a:lnTo>
                  <a:pt x="38372" y="783"/>
                </a:lnTo>
                <a:lnTo>
                  <a:pt x="38298" y="746"/>
                </a:lnTo>
                <a:lnTo>
                  <a:pt x="38223" y="727"/>
                </a:lnTo>
                <a:lnTo>
                  <a:pt x="38130" y="746"/>
                </a:lnTo>
                <a:lnTo>
                  <a:pt x="38037" y="764"/>
                </a:lnTo>
                <a:lnTo>
                  <a:pt x="37944" y="801"/>
                </a:lnTo>
                <a:lnTo>
                  <a:pt x="37870" y="857"/>
                </a:lnTo>
                <a:lnTo>
                  <a:pt x="37814" y="913"/>
                </a:lnTo>
                <a:lnTo>
                  <a:pt x="37721" y="1006"/>
                </a:lnTo>
                <a:lnTo>
                  <a:pt x="37665" y="1099"/>
                </a:lnTo>
                <a:lnTo>
                  <a:pt x="37590" y="1248"/>
                </a:lnTo>
                <a:lnTo>
                  <a:pt x="37534" y="1304"/>
                </a:lnTo>
                <a:lnTo>
                  <a:pt x="37460" y="1360"/>
                </a:lnTo>
                <a:lnTo>
                  <a:pt x="37367" y="1397"/>
                </a:lnTo>
                <a:lnTo>
                  <a:pt x="37199" y="1434"/>
                </a:lnTo>
                <a:lnTo>
                  <a:pt x="36957" y="1472"/>
                </a:lnTo>
                <a:lnTo>
                  <a:pt x="36715" y="1472"/>
                </a:lnTo>
                <a:lnTo>
                  <a:pt x="36473" y="1434"/>
                </a:lnTo>
                <a:lnTo>
                  <a:pt x="36231" y="1379"/>
                </a:lnTo>
                <a:lnTo>
                  <a:pt x="36250" y="1341"/>
                </a:lnTo>
                <a:lnTo>
                  <a:pt x="36287" y="1304"/>
                </a:lnTo>
                <a:lnTo>
                  <a:pt x="36380" y="1211"/>
                </a:lnTo>
                <a:lnTo>
                  <a:pt x="36529" y="1155"/>
                </a:lnTo>
                <a:lnTo>
                  <a:pt x="36697" y="1081"/>
                </a:lnTo>
                <a:lnTo>
                  <a:pt x="36846" y="1025"/>
                </a:lnTo>
                <a:lnTo>
                  <a:pt x="36995" y="950"/>
                </a:lnTo>
                <a:lnTo>
                  <a:pt x="37088" y="876"/>
                </a:lnTo>
                <a:lnTo>
                  <a:pt x="37125" y="839"/>
                </a:lnTo>
                <a:lnTo>
                  <a:pt x="37144" y="801"/>
                </a:lnTo>
                <a:lnTo>
                  <a:pt x="37144" y="746"/>
                </a:lnTo>
                <a:lnTo>
                  <a:pt x="37144" y="690"/>
                </a:lnTo>
                <a:lnTo>
                  <a:pt x="37125" y="652"/>
                </a:lnTo>
                <a:lnTo>
                  <a:pt x="37088" y="634"/>
                </a:lnTo>
                <a:lnTo>
                  <a:pt x="36995" y="597"/>
                </a:lnTo>
                <a:lnTo>
                  <a:pt x="36901" y="597"/>
                </a:lnTo>
                <a:lnTo>
                  <a:pt x="36771" y="615"/>
                </a:lnTo>
                <a:lnTo>
                  <a:pt x="36659" y="634"/>
                </a:lnTo>
                <a:lnTo>
                  <a:pt x="36548" y="671"/>
                </a:lnTo>
                <a:lnTo>
                  <a:pt x="36455" y="727"/>
                </a:lnTo>
                <a:lnTo>
                  <a:pt x="36362" y="801"/>
                </a:lnTo>
                <a:lnTo>
                  <a:pt x="36268" y="876"/>
                </a:lnTo>
                <a:lnTo>
                  <a:pt x="36120" y="1062"/>
                </a:lnTo>
                <a:lnTo>
                  <a:pt x="35952" y="1248"/>
                </a:lnTo>
                <a:lnTo>
                  <a:pt x="35859" y="1323"/>
                </a:lnTo>
                <a:lnTo>
                  <a:pt x="35766" y="1397"/>
                </a:lnTo>
                <a:lnTo>
                  <a:pt x="35635" y="1472"/>
                </a:lnTo>
                <a:lnTo>
                  <a:pt x="35486" y="1546"/>
                </a:lnTo>
                <a:lnTo>
                  <a:pt x="35319" y="1602"/>
                </a:lnTo>
                <a:lnTo>
                  <a:pt x="35170" y="1621"/>
                </a:lnTo>
                <a:lnTo>
                  <a:pt x="35002" y="1639"/>
                </a:lnTo>
                <a:lnTo>
                  <a:pt x="34853" y="1602"/>
                </a:lnTo>
                <a:lnTo>
                  <a:pt x="34705" y="1546"/>
                </a:lnTo>
                <a:lnTo>
                  <a:pt x="34649" y="1509"/>
                </a:lnTo>
                <a:lnTo>
                  <a:pt x="34593" y="1453"/>
                </a:lnTo>
                <a:lnTo>
                  <a:pt x="34742" y="1341"/>
                </a:lnTo>
                <a:lnTo>
                  <a:pt x="34928" y="1174"/>
                </a:lnTo>
                <a:lnTo>
                  <a:pt x="35021" y="1081"/>
                </a:lnTo>
                <a:lnTo>
                  <a:pt x="35096" y="988"/>
                </a:lnTo>
                <a:lnTo>
                  <a:pt x="35114" y="894"/>
                </a:lnTo>
                <a:lnTo>
                  <a:pt x="35114" y="857"/>
                </a:lnTo>
                <a:lnTo>
                  <a:pt x="35096" y="801"/>
                </a:lnTo>
                <a:lnTo>
                  <a:pt x="35058" y="764"/>
                </a:lnTo>
                <a:lnTo>
                  <a:pt x="35021" y="727"/>
                </a:lnTo>
                <a:lnTo>
                  <a:pt x="34947" y="690"/>
                </a:lnTo>
                <a:lnTo>
                  <a:pt x="34891" y="671"/>
                </a:lnTo>
                <a:lnTo>
                  <a:pt x="34742" y="671"/>
                </a:lnTo>
                <a:lnTo>
                  <a:pt x="34630" y="690"/>
                </a:lnTo>
                <a:lnTo>
                  <a:pt x="34537" y="727"/>
                </a:lnTo>
                <a:lnTo>
                  <a:pt x="34444" y="783"/>
                </a:lnTo>
                <a:lnTo>
                  <a:pt x="34388" y="839"/>
                </a:lnTo>
                <a:lnTo>
                  <a:pt x="34351" y="913"/>
                </a:lnTo>
                <a:lnTo>
                  <a:pt x="34314" y="1043"/>
                </a:lnTo>
                <a:lnTo>
                  <a:pt x="34276" y="1192"/>
                </a:lnTo>
                <a:lnTo>
                  <a:pt x="34239" y="1341"/>
                </a:lnTo>
                <a:lnTo>
                  <a:pt x="34220" y="1397"/>
                </a:lnTo>
                <a:lnTo>
                  <a:pt x="34165" y="1453"/>
                </a:lnTo>
                <a:lnTo>
                  <a:pt x="34109" y="1490"/>
                </a:lnTo>
                <a:lnTo>
                  <a:pt x="34034" y="1527"/>
                </a:lnTo>
                <a:lnTo>
                  <a:pt x="33923" y="1565"/>
                </a:lnTo>
                <a:lnTo>
                  <a:pt x="33643" y="1565"/>
                </a:lnTo>
                <a:lnTo>
                  <a:pt x="33457" y="1527"/>
                </a:lnTo>
                <a:lnTo>
                  <a:pt x="33383" y="1490"/>
                </a:lnTo>
                <a:lnTo>
                  <a:pt x="33308" y="1453"/>
                </a:lnTo>
                <a:lnTo>
                  <a:pt x="33252" y="1397"/>
                </a:lnTo>
                <a:lnTo>
                  <a:pt x="33215" y="1341"/>
                </a:lnTo>
                <a:lnTo>
                  <a:pt x="33196" y="1267"/>
                </a:lnTo>
                <a:lnTo>
                  <a:pt x="33215" y="1192"/>
                </a:lnTo>
                <a:lnTo>
                  <a:pt x="33252" y="1137"/>
                </a:lnTo>
                <a:lnTo>
                  <a:pt x="33308" y="1081"/>
                </a:lnTo>
                <a:lnTo>
                  <a:pt x="33439" y="950"/>
                </a:lnTo>
                <a:lnTo>
                  <a:pt x="33494" y="894"/>
                </a:lnTo>
                <a:lnTo>
                  <a:pt x="33532" y="839"/>
                </a:lnTo>
                <a:lnTo>
                  <a:pt x="33587" y="727"/>
                </a:lnTo>
                <a:lnTo>
                  <a:pt x="33606" y="634"/>
                </a:lnTo>
                <a:lnTo>
                  <a:pt x="33606" y="559"/>
                </a:lnTo>
                <a:lnTo>
                  <a:pt x="33606" y="522"/>
                </a:lnTo>
                <a:lnTo>
                  <a:pt x="33587" y="485"/>
                </a:lnTo>
                <a:lnTo>
                  <a:pt x="33550" y="466"/>
                </a:lnTo>
                <a:lnTo>
                  <a:pt x="33494" y="448"/>
                </a:lnTo>
                <a:lnTo>
                  <a:pt x="33457" y="466"/>
                </a:lnTo>
                <a:lnTo>
                  <a:pt x="33327" y="503"/>
                </a:lnTo>
                <a:lnTo>
                  <a:pt x="33196" y="597"/>
                </a:lnTo>
                <a:lnTo>
                  <a:pt x="33066" y="708"/>
                </a:lnTo>
                <a:lnTo>
                  <a:pt x="32973" y="820"/>
                </a:lnTo>
                <a:lnTo>
                  <a:pt x="32917" y="894"/>
                </a:lnTo>
                <a:lnTo>
                  <a:pt x="32899" y="969"/>
                </a:lnTo>
                <a:lnTo>
                  <a:pt x="32899" y="1081"/>
                </a:lnTo>
                <a:lnTo>
                  <a:pt x="32899" y="1137"/>
                </a:lnTo>
                <a:lnTo>
                  <a:pt x="32899" y="1174"/>
                </a:lnTo>
                <a:lnTo>
                  <a:pt x="32861" y="1230"/>
                </a:lnTo>
                <a:lnTo>
                  <a:pt x="32787" y="1285"/>
                </a:lnTo>
                <a:lnTo>
                  <a:pt x="32731" y="1323"/>
                </a:lnTo>
                <a:lnTo>
                  <a:pt x="32657" y="1341"/>
                </a:lnTo>
                <a:lnTo>
                  <a:pt x="32489" y="1379"/>
                </a:lnTo>
                <a:lnTo>
                  <a:pt x="32340" y="1360"/>
                </a:lnTo>
                <a:lnTo>
                  <a:pt x="32266" y="1341"/>
                </a:lnTo>
                <a:lnTo>
                  <a:pt x="32210" y="1304"/>
                </a:lnTo>
                <a:lnTo>
                  <a:pt x="32117" y="1248"/>
                </a:lnTo>
                <a:lnTo>
                  <a:pt x="32061" y="1192"/>
                </a:lnTo>
                <a:lnTo>
                  <a:pt x="32024" y="1137"/>
                </a:lnTo>
                <a:lnTo>
                  <a:pt x="32024" y="1081"/>
                </a:lnTo>
                <a:lnTo>
                  <a:pt x="32042" y="1025"/>
                </a:lnTo>
                <a:lnTo>
                  <a:pt x="32079" y="988"/>
                </a:lnTo>
                <a:lnTo>
                  <a:pt x="32172" y="876"/>
                </a:lnTo>
                <a:lnTo>
                  <a:pt x="32284" y="783"/>
                </a:lnTo>
                <a:lnTo>
                  <a:pt x="32377" y="690"/>
                </a:lnTo>
                <a:lnTo>
                  <a:pt x="32396" y="634"/>
                </a:lnTo>
                <a:lnTo>
                  <a:pt x="32415" y="578"/>
                </a:lnTo>
                <a:lnTo>
                  <a:pt x="32415" y="522"/>
                </a:lnTo>
                <a:lnTo>
                  <a:pt x="32377" y="485"/>
                </a:lnTo>
                <a:lnTo>
                  <a:pt x="32321" y="429"/>
                </a:lnTo>
                <a:lnTo>
                  <a:pt x="32266" y="410"/>
                </a:lnTo>
                <a:lnTo>
                  <a:pt x="32191" y="429"/>
                </a:lnTo>
                <a:lnTo>
                  <a:pt x="32117" y="448"/>
                </a:lnTo>
                <a:lnTo>
                  <a:pt x="31986" y="541"/>
                </a:lnTo>
                <a:lnTo>
                  <a:pt x="31893" y="634"/>
                </a:lnTo>
                <a:lnTo>
                  <a:pt x="31819" y="727"/>
                </a:lnTo>
                <a:lnTo>
                  <a:pt x="31782" y="820"/>
                </a:lnTo>
                <a:lnTo>
                  <a:pt x="31763" y="950"/>
                </a:lnTo>
                <a:lnTo>
                  <a:pt x="31744" y="1025"/>
                </a:lnTo>
                <a:lnTo>
                  <a:pt x="31707" y="1099"/>
                </a:lnTo>
                <a:lnTo>
                  <a:pt x="31651" y="1174"/>
                </a:lnTo>
                <a:lnTo>
                  <a:pt x="31577" y="1267"/>
                </a:lnTo>
                <a:lnTo>
                  <a:pt x="31446" y="1360"/>
                </a:lnTo>
                <a:lnTo>
                  <a:pt x="31279" y="1434"/>
                </a:lnTo>
                <a:lnTo>
                  <a:pt x="31074" y="1527"/>
                </a:lnTo>
                <a:lnTo>
                  <a:pt x="30832" y="1583"/>
                </a:lnTo>
                <a:lnTo>
                  <a:pt x="30609" y="1639"/>
                </a:lnTo>
                <a:lnTo>
                  <a:pt x="30404" y="1639"/>
                </a:lnTo>
                <a:lnTo>
                  <a:pt x="30311" y="1621"/>
                </a:lnTo>
                <a:lnTo>
                  <a:pt x="30236" y="1602"/>
                </a:lnTo>
                <a:lnTo>
                  <a:pt x="30180" y="1565"/>
                </a:lnTo>
                <a:lnTo>
                  <a:pt x="30124" y="1509"/>
                </a:lnTo>
                <a:lnTo>
                  <a:pt x="30329" y="1397"/>
                </a:lnTo>
                <a:lnTo>
                  <a:pt x="30590" y="1211"/>
                </a:lnTo>
                <a:lnTo>
                  <a:pt x="30702" y="1118"/>
                </a:lnTo>
                <a:lnTo>
                  <a:pt x="30813" y="1025"/>
                </a:lnTo>
                <a:lnTo>
                  <a:pt x="30869" y="932"/>
                </a:lnTo>
                <a:lnTo>
                  <a:pt x="30869" y="894"/>
                </a:lnTo>
                <a:lnTo>
                  <a:pt x="30869" y="857"/>
                </a:lnTo>
                <a:lnTo>
                  <a:pt x="30832" y="801"/>
                </a:lnTo>
                <a:lnTo>
                  <a:pt x="30758" y="764"/>
                </a:lnTo>
                <a:lnTo>
                  <a:pt x="30571" y="764"/>
                </a:lnTo>
                <a:lnTo>
                  <a:pt x="30385" y="839"/>
                </a:lnTo>
                <a:lnTo>
                  <a:pt x="30255" y="913"/>
                </a:lnTo>
                <a:lnTo>
                  <a:pt x="30162" y="988"/>
                </a:lnTo>
                <a:lnTo>
                  <a:pt x="30087" y="1081"/>
                </a:lnTo>
                <a:lnTo>
                  <a:pt x="29994" y="1230"/>
                </a:lnTo>
                <a:lnTo>
                  <a:pt x="29938" y="1304"/>
                </a:lnTo>
                <a:lnTo>
                  <a:pt x="29882" y="1379"/>
                </a:lnTo>
                <a:lnTo>
                  <a:pt x="29789" y="1434"/>
                </a:lnTo>
                <a:lnTo>
                  <a:pt x="29678" y="1490"/>
                </a:lnTo>
                <a:lnTo>
                  <a:pt x="29585" y="1509"/>
                </a:lnTo>
                <a:lnTo>
                  <a:pt x="29454" y="1527"/>
                </a:lnTo>
                <a:lnTo>
                  <a:pt x="29324" y="1546"/>
                </a:lnTo>
                <a:lnTo>
                  <a:pt x="29175" y="1546"/>
                </a:lnTo>
                <a:lnTo>
                  <a:pt x="29045" y="1527"/>
                </a:lnTo>
                <a:lnTo>
                  <a:pt x="28914" y="1490"/>
                </a:lnTo>
                <a:lnTo>
                  <a:pt x="28803" y="1434"/>
                </a:lnTo>
                <a:lnTo>
                  <a:pt x="28728" y="1360"/>
                </a:lnTo>
                <a:lnTo>
                  <a:pt x="28896" y="1211"/>
                </a:lnTo>
                <a:lnTo>
                  <a:pt x="29119" y="988"/>
                </a:lnTo>
                <a:lnTo>
                  <a:pt x="29231" y="857"/>
                </a:lnTo>
                <a:lnTo>
                  <a:pt x="29324" y="746"/>
                </a:lnTo>
                <a:lnTo>
                  <a:pt x="29361" y="634"/>
                </a:lnTo>
                <a:lnTo>
                  <a:pt x="29361" y="597"/>
                </a:lnTo>
                <a:lnTo>
                  <a:pt x="29343" y="559"/>
                </a:lnTo>
                <a:lnTo>
                  <a:pt x="29324" y="503"/>
                </a:lnTo>
                <a:lnTo>
                  <a:pt x="29268" y="485"/>
                </a:lnTo>
                <a:lnTo>
                  <a:pt x="29175" y="485"/>
                </a:lnTo>
                <a:lnTo>
                  <a:pt x="29063" y="541"/>
                </a:lnTo>
                <a:lnTo>
                  <a:pt x="28952" y="615"/>
                </a:lnTo>
                <a:lnTo>
                  <a:pt x="28840" y="708"/>
                </a:lnTo>
                <a:lnTo>
                  <a:pt x="28728" y="801"/>
                </a:lnTo>
                <a:lnTo>
                  <a:pt x="28598" y="950"/>
                </a:lnTo>
                <a:lnTo>
                  <a:pt x="28542" y="1043"/>
                </a:lnTo>
                <a:lnTo>
                  <a:pt x="28505" y="1118"/>
                </a:lnTo>
                <a:lnTo>
                  <a:pt x="28486" y="1211"/>
                </a:lnTo>
                <a:lnTo>
                  <a:pt x="28486" y="1248"/>
                </a:lnTo>
                <a:lnTo>
                  <a:pt x="28449" y="1304"/>
                </a:lnTo>
                <a:lnTo>
                  <a:pt x="28393" y="1360"/>
                </a:lnTo>
                <a:lnTo>
                  <a:pt x="28300" y="1416"/>
                </a:lnTo>
                <a:lnTo>
                  <a:pt x="28207" y="1472"/>
                </a:lnTo>
                <a:lnTo>
                  <a:pt x="28095" y="1509"/>
                </a:lnTo>
                <a:lnTo>
                  <a:pt x="27853" y="1565"/>
                </a:lnTo>
                <a:lnTo>
                  <a:pt x="27667" y="1583"/>
                </a:lnTo>
                <a:lnTo>
                  <a:pt x="27406" y="1602"/>
                </a:lnTo>
                <a:lnTo>
                  <a:pt x="27164" y="1602"/>
                </a:lnTo>
                <a:lnTo>
                  <a:pt x="27071" y="1565"/>
                </a:lnTo>
                <a:lnTo>
                  <a:pt x="26997" y="1509"/>
                </a:lnTo>
                <a:lnTo>
                  <a:pt x="26978" y="1453"/>
                </a:lnTo>
                <a:lnTo>
                  <a:pt x="26959" y="1397"/>
                </a:lnTo>
                <a:lnTo>
                  <a:pt x="26959" y="1341"/>
                </a:lnTo>
                <a:lnTo>
                  <a:pt x="26978" y="1304"/>
                </a:lnTo>
                <a:lnTo>
                  <a:pt x="27053" y="1211"/>
                </a:lnTo>
                <a:lnTo>
                  <a:pt x="27146" y="1118"/>
                </a:lnTo>
                <a:lnTo>
                  <a:pt x="27239" y="1043"/>
                </a:lnTo>
                <a:lnTo>
                  <a:pt x="27350" y="950"/>
                </a:lnTo>
                <a:lnTo>
                  <a:pt x="27425" y="839"/>
                </a:lnTo>
                <a:lnTo>
                  <a:pt x="27443" y="783"/>
                </a:lnTo>
                <a:lnTo>
                  <a:pt x="27462" y="708"/>
                </a:lnTo>
                <a:lnTo>
                  <a:pt x="27481" y="597"/>
                </a:lnTo>
                <a:lnTo>
                  <a:pt x="27462" y="541"/>
                </a:lnTo>
                <a:lnTo>
                  <a:pt x="27443" y="522"/>
                </a:lnTo>
                <a:lnTo>
                  <a:pt x="27425" y="503"/>
                </a:lnTo>
                <a:lnTo>
                  <a:pt x="27388" y="503"/>
                </a:lnTo>
                <a:lnTo>
                  <a:pt x="27332" y="522"/>
                </a:lnTo>
                <a:lnTo>
                  <a:pt x="27239" y="559"/>
                </a:lnTo>
                <a:lnTo>
                  <a:pt x="27164" y="634"/>
                </a:lnTo>
                <a:lnTo>
                  <a:pt x="26997" y="801"/>
                </a:lnTo>
                <a:lnTo>
                  <a:pt x="26904" y="932"/>
                </a:lnTo>
                <a:lnTo>
                  <a:pt x="26829" y="1043"/>
                </a:lnTo>
                <a:lnTo>
                  <a:pt x="26717" y="1230"/>
                </a:lnTo>
                <a:lnTo>
                  <a:pt x="26643" y="1304"/>
                </a:lnTo>
                <a:lnTo>
                  <a:pt x="26550" y="1379"/>
                </a:lnTo>
                <a:lnTo>
                  <a:pt x="26438" y="1453"/>
                </a:lnTo>
                <a:lnTo>
                  <a:pt x="26289" y="1527"/>
                </a:lnTo>
                <a:lnTo>
                  <a:pt x="26103" y="1583"/>
                </a:lnTo>
                <a:lnTo>
                  <a:pt x="25861" y="1639"/>
                </a:lnTo>
                <a:lnTo>
                  <a:pt x="25619" y="1639"/>
                </a:lnTo>
                <a:lnTo>
                  <a:pt x="25526" y="1602"/>
                </a:lnTo>
                <a:lnTo>
                  <a:pt x="25489" y="1583"/>
                </a:lnTo>
                <a:lnTo>
                  <a:pt x="25470" y="1527"/>
                </a:lnTo>
                <a:lnTo>
                  <a:pt x="25638" y="1397"/>
                </a:lnTo>
                <a:lnTo>
                  <a:pt x="25768" y="1267"/>
                </a:lnTo>
                <a:lnTo>
                  <a:pt x="25898" y="1137"/>
                </a:lnTo>
                <a:lnTo>
                  <a:pt x="26010" y="988"/>
                </a:lnTo>
                <a:lnTo>
                  <a:pt x="26084" y="857"/>
                </a:lnTo>
                <a:lnTo>
                  <a:pt x="26122" y="783"/>
                </a:lnTo>
                <a:lnTo>
                  <a:pt x="26122" y="727"/>
                </a:lnTo>
                <a:lnTo>
                  <a:pt x="26103" y="690"/>
                </a:lnTo>
                <a:lnTo>
                  <a:pt x="26084" y="634"/>
                </a:lnTo>
                <a:lnTo>
                  <a:pt x="26010" y="597"/>
                </a:lnTo>
                <a:lnTo>
                  <a:pt x="25954" y="578"/>
                </a:lnTo>
                <a:lnTo>
                  <a:pt x="25898" y="578"/>
                </a:lnTo>
                <a:lnTo>
                  <a:pt x="25824" y="615"/>
                </a:lnTo>
                <a:lnTo>
                  <a:pt x="25768" y="652"/>
                </a:lnTo>
                <a:lnTo>
                  <a:pt x="25712" y="708"/>
                </a:lnTo>
                <a:lnTo>
                  <a:pt x="25600" y="857"/>
                </a:lnTo>
                <a:lnTo>
                  <a:pt x="25507" y="1006"/>
                </a:lnTo>
                <a:lnTo>
                  <a:pt x="25414" y="1174"/>
                </a:lnTo>
                <a:lnTo>
                  <a:pt x="25321" y="1360"/>
                </a:lnTo>
                <a:lnTo>
                  <a:pt x="25265" y="1416"/>
                </a:lnTo>
                <a:lnTo>
                  <a:pt x="25153" y="1490"/>
                </a:lnTo>
                <a:lnTo>
                  <a:pt x="25042" y="1565"/>
                </a:lnTo>
                <a:lnTo>
                  <a:pt x="24893" y="1602"/>
                </a:lnTo>
                <a:lnTo>
                  <a:pt x="24744" y="1658"/>
                </a:lnTo>
                <a:lnTo>
                  <a:pt x="24614" y="1658"/>
                </a:lnTo>
                <a:lnTo>
                  <a:pt x="24483" y="1639"/>
                </a:lnTo>
                <a:lnTo>
                  <a:pt x="24409" y="1621"/>
                </a:lnTo>
                <a:lnTo>
                  <a:pt x="24353" y="1583"/>
                </a:lnTo>
                <a:lnTo>
                  <a:pt x="24297" y="1527"/>
                </a:lnTo>
                <a:lnTo>
                  <a:pt x="24260" y="1453"/>
                </a:lnTo>
                <a:lnTo>
                  <a:pt x="24241" y="1397"/>
                </a:lnTo>
                <a:lnTo>
                  <a:pt x="24260" y="1323"/>
                </a:lnTo>
                <a:lnTo>
                  <a:pt x="24297" y="1267"/>
                </a:lnTo>
                <a:lnTo>
                  <a:pt x="24353" y="1192"/>
                </a:lnTo>
                <a:lnTo>
                  <a:pt x="24483" y="1062"/>
                </a:lnTo>
                <a:lnTo>
                  <a:pt x="24632" y="913"/>
                </a:lnTo>
                <a:lnTo>
                  <a:pt x="24725" y="783"/>
                </a:lnTo>
                <a:lnTo>
                  <a:pt x="24762" y="708"/>
                </a:lnTo>
                <a:lnTo>
                  <a:pt x="24781" y="652"/>
                </a:lnTo>
                <a:lnTo>
                  <a:pt x="24762" y="578"/>
                </a:lnTo>
                <a:lnTo>
                  <a:pt x="24725" y="503"/>
                </a:lnTo>
                <a:lnTo>
                  <a:pt x="24707" y="485"/>
                </a:lnTo>
                <a:lnTo>
                  <a:pt x="24669" y="485"/>
                </a:lnTo>
                <a:lnTo>
                  <a:pt x="24595" y="522"/>
                </a:lnTo>
                <a:lnTo>
                  <a:pt x="24520" y="597"/>
                </a:lnTo>
                <a:lnTo>
                  <a:pt x="24427" y="708"/>
                </a:lnTo>
                <a:lnTo>
                  <a:pt x="24278" y="932"/>
                </a:lnTo>
                <a:lnTo>
                  <a:pt x="24185" y="1062"/>
                </a:lnTo>
                <a:lnTo>
                  <a:pt x="24074" y="1248"/>
                </a:lnTo>
                <a:lnTo>
                  <a:pt x="23999" y="1379"/>
                </a:lnTo>
                <a:lnTo>
                  <a:pt x="23962" y="1434"/>
                </a:lnTo>
                <a:lnTo>
                  <a:pt x="23887" y="1472"/>
                </a:lnTo>
                <a:lnTo>
                  <a:pt x="23813" y="1509"/>
                </a:lnTo>
                <a:lnTo>
                  <a:pt x="23701" y="1546"/>
                </a:lnTo>
                <a:lnTo>
                  <a:pt x="23534" y="1565"/>
                </a:lnTo>
                <a:lnTo>
                  <a:pt x="23403" y="1546"/>
                </a:lnTo>
                <a:lnTo>
                  <a:pt x="23310" y="1527"/>
                </a:lnTo>
                <a:lnTo>
                  <a:pt x="23236" y="1472"/>
                </a:lnTo>
                <a:lnTo>
                  <a:pt x="23199" y="1397"/>
                </a:lnTo>
                <a:lnTo>
                  <a:pt x="23199" y="1304"/>
                </a:lnTo>
                <a:lnTo>
                  <a:pt x="23199" y="1211"/>
                </a:lnTo>
                <a:lnTo>
                  <a:pt x="23199" y="1118"/>
                </a:lnTo>
                <a:lnTo>
                  <a:pt x="23254" y="913"/>
                </a:lnTo>
                <a:lnTo>
                  <a:pt x="23273" y="746"/>
                </a:lnTo>
                <a:lnTo>
                  <a:pt x="23273" y="690"/>
                </a:lnTo>
                <a:lnTo>
                  <a:pt x="23254" y="634"/>
                </a:lnTo>
                <a:lnTo>
                  <a:pt x="23217" y="615"/>
                </a:lnTo>
                <a:lnTo>
                  <a:pt x="23143" y="615"/>
                </a:lnTo>
                <a:lnTo>
                  <a:pt x="23068" y="652"/>
                </a:lnTo>
                <a:lnTo>
                  <a:pt x="22994" y="708"/>
                </a:lnTo>
                <a:lnTo>
                  <a:pt x="22957" y="783"/>
                </a:lnTo>
                <a:lnTo>
                  <a:pt x="22919" y="857"/>
                </a:lnTo>
                <a:lnTo>
                  <a:pt x="22901" y="1025"/>
                </a:lnTo>
                <a:lnTo>
                  <a:pt x="22882" y="1174"/>
                </a:lnTo>
                <a:lnTo>
                  <a:pt x="22882" y="1267"/>
                </a:lnTo>
                <a:lnTo>
                  <a:pt x="22882" y="1323"/>
                </a:lnTo>
                <a:lnTo>
                  <a:pt x="22919" y="1379"/>
                </a:lnTo>
                <a:lnTo>
                  <a:pt x="22938" y="1397"/>
                </a:lnTo>
                <a:lnTo>
                  <a:pt x="22919" y="1434"/>
                </a:lnTo>
                <a:lnTo>
                  <a:pt x="22808" y="1583"/>
                </a:lnTo>
                <a:lnTo>
                  <a:pt x="22733" y="1639"/>
                </a:lnTo>
                <a:lnTo>
                  <a:pt x="22640" y="1695"/>
                </a:lnTo>
                <a:lnTo>
                  <a:pt x="22528" y="1732"/>
                </a:lnTo>
                <a:lnTo>
                  <a:pt x="22435" y="1751"/>
                </a:lnTo>
                <a:lnTo>
                  <a:pt x="22342" y="1751"/>
                </a:lnTo>
                <a:lnTo>
                  <a:pt x="22249" y="1732"/>
                </a:lnTo>
                <a:lnTo>
                  <a:pt x="22137" y="1714"/>
                </a:lnTo>
                <a:lnTo>
                  <a:pt x="22026" y="1676"/>
                </a:lnTo>
                <a:lnTo>
                  <a:pt x="21933" y="1621"/>
                </a:lnTo>
                <a:lnTo>
                  <a:pt x="21858" y="1565"/>
                </a:lnTo>
                <a:lnTo>
                  <a:pt x="21784" y="1472"/>
                </a:lnTo>
                <a:lnTo>
                  <a:pt x="21765" y="1379"/>
                </a:lnTo>
                <a:lnTo>
                  <a:pt x="21858" y="1267"/>
                </a:lnTo>
                <a:lnTo>
                  <a:pt x="22044" y="988"/>
                </a:lnTo>
                <a:lnTo>
                  <a:pt x="22193" y="708"/>
                </a:lnTo>
                <a:lnTo>
                  <a:pt x="22230" y="615"/>
                </a:lnTo>
                <a:lnTo>
                  <a:pt x="22230" y="597"/>
                </a:lnTo>
                <a:lnTo>
                  <a:pt x="22212" y="578"/>
                </a:lnTo>
                <a:lnTo>
                  <a:pt x="22100" y="597"/>
                </a:lnTo>
                <a:lnTo>
                  <a:pt x="22026" y="634"/>
                </a:lnTo>
                <a:lnTo>
                  <a:pt x="21933" y="671"/>
                </a:lnTo>
                <a:lnTo>
                  <a:pt x="21877" y="727"/>
                </a:lnTo>
                <a:lnTo>
                  <a:pt x="21821" y="801"/>
                </a:lnTo>
                <a:lnTo>
                  <a:pt x="21784" y="857"/>
                </a:lnTo>
                <a:lnTo>
                  <a:pt x="21709" y="1025"/>
                </a:lnTo>
                <a:lnTo>
                  <a:pt x="21653" y="1192"/>
                </a:lnTo>
                <a:lnTo>
                  <a:pt x="21597" y="1360"/>
                </a:lnTo>
                <a:lnTo>
                  <a:pt x="21542" y="1453"/>
                </a:lnTo>
                <a:lnTo>
                  <a:pt x="21504" y="1509"/>
                </a:lnTo>
                <a:lnTo>
                  <a:pt x="21430" y="1583"/>
                </a:lnTo>
                <a:lnTo>
                  <a:pt x="21355" y="1639"/>
                </a:lnTo>
                <a:lnTo>
                  <a:pt x="21225" y="1695"/>
                </a:lnTo>
                <a:lnTo>
                  <a:pt x="21057" y="1751"/>
                </a:lnTo>
                <a:lnTo>
                  <a:pt x="20871" y="1788"/>
                </a:lnTo>
                <a:lnTo>
                  <a:pt x="20685" y="1807"/>
                </a:lnTo>
                <a:lnTo>
                  <a:pt x="20499" y="1788"/>
                </a:lnTo>
                <a:lnTo>
                  <a:pt x="20406" y="1751"/>
                </a:lnTo>
                <a:lnTo>
                  <a:pt x="20331" y="1714"/>
                </a:lnTo>
                <a:lnTo>
                  <a:pt x="20257" y="1676"/>
                </a:lnTo>
                <a:lnTo>
                  <a:pt x="20220" y="1621"/>
                </a:lnTo>
                <a:lnTo>
                  <a:pt x="20164" y="1546"/>
                </a:lnTo>
                <a:lnTo>
                  <a:pt x="20145" y="1453"/>
                </a:lnTo>
                <a:lnTo>
                  <a:pt x="20145" y="1397"/>
                </a:lnTo>
                <a:lnTo>
                  <a:pt x="20164" y="1341"/>
                </a:lnTo>
                <a:lnTo>
                  <a:pt x="20201" y="1285"/>
                </a:lnTo>
                <a:lnTo>
                  <a:pt x="20238" y="1230"/>
                </a:lnTo>
                <a:lnTo>
                  <a:pt x="20369" y="1137"/>
                </a:lnTo>
                <a:lnTo>
                  <a:pt x="20518" y="1043"/>
                </a:lnTo>
                <a:lnTo>
                  <a:pt x="20648" y="969"/>
                </a:lnTo>
                <a:lnTo>
                  <a:pt x="20760" y="876"/>
                </a:lnTo>
                <a:lnTo>
                  <a:pt x="20797" y="820"/>
                </a:lnTo>
                <a:lnTo>
                  <a:pt x="20815" y="783"/>
                </a:lnTo>
                <a:lnTo>
                  <a:pt x="20834" y="727"/>
                </a:lnTo>
                <a:lnTo>
                  <a:pt x="20815" y="690"/>
                </a:lnTo>
                <a:lnTo>
                  <a:pt x="20778" y="634"/>
                </a:lnTo>
                <a:lnTo>
                  <a:pt x="20741" y="615"/>
                </a:lnTo>
                <a:lnTo>
                  <a:pt x="20704" y="597"/>
                </a:lnTo>
                <a:lnTo>
                  <a:pt x="20667" y="578"/>
                </a:lnTo>
                <a:lnTo>
                  <a:pt x="20573" y="597"/>
                </a:lnTo>
                <a:lnTo>
                  <a:pt x="20462" y="634"/>
                </a:lnTo>
                <a:lnTo>
                  <a:pt x="20369" y="690"/>
                </a:lnTo>
                <a:lnTo>
                  <a:pt x="20276" y="746"/>
                </a:lnTo>
                <a:lnTo>
                  <a:pt x="20145" y="839"/>
                </a:lnTo>
                <a:lnTo>
                  <a:pt x="20071" y="913"/>
                </a:lnTo>
                <a:lnTo>
                  <a:pt x="20015" y="988"/>
                </a:lnTo>
                <a:lnTo>
                  <a:pt x="19978" y="1099"/>
                </a:lnTo>
                <a:lnTo>
                  <a:pt x="19940" y="1155"/>
                </a:lnTo>
                <a:lnTo>
                  <a:pt x="19903" y="1211"/>
                </a:lnTo>
                <a:lnTo>
                  <a:pt x="19810" y="1248"/>
                </a:lnTo>
                <a:lnTo>
                  <a:pt x="19698" y="1267"/>
                </a:lnTo>
                <a:lnTo>
                  <a:pt x="19549" y="1285"/>
                </a:lnTo>
                <a:lnTo>
                  <a:pt x="19363" y="1248"/>
                </a:lnTo>
                <a:lnTo>
                  <a:pt x="19270" y="1230"/>
                </a:lnTo>
                <a:lnTo>
                  <a:pt x="19196" y="1192"/>
                </a:lnTo>
                <a:lnTo>
                  <a:pt x="19140" y="1155"/>
                </a:lnTo>
                <a:lnTo>
                  <a:pt x="19084" y="1099"/>
                </a:lnTo>
                <a:lnTo>
                  <a:pt x="19047" y="1025"/>
                </a:lnTo>
                <a:lnTo>
                  <a:pt x="19047" y="969"/>
                </a:lnTo>
                <a:lnTo>
                  <a:pt x="19047" y="913"/>
                </a:lnTo>
                <a:lnTo>
                  <a:pt x="19065" y="857"/>
                </a:lnTo>
                <a:lnTo>
                  <a:pt x="19140" y="746"/>
                </a:lnTo>
                <a:lnTo>
                  <a:pt x="19214" y="652"/>
                </a:lnTo>
                <a:lnTo>
                  <a:pt x="19326" y="578"/>
                </a:lnTo>
                <a:lnTo>
                  <a:pt x="19400" y="485"/>
                </a:lnTo>
                <a:lnTo>
                  <a:pt x="19419" y="429"/>
                </a:lnTo>
                <a:lnTo>
                  <a:pt x="19438" y="392"/>
                </a:lnTo>
                <a:lnTo>
                  <a:pt x="19456" y="336"/>
                </a:lnTo>
                <a:lnTo>
                  <a:pt x="19438" y="280"/>
                </a:lnTo>
                <a:lnTo>
                  <a:pt x="19400" y="224"/>
                </a:lnTo>
                <a:lnTo>
                  <a:pt x="19363" y="168"/>
                </a:lnTo>
                <a:lnTo>
                  <a:pt x="19326" y="150"/>
                </a:lnTo>
                <a:lnTo>
                  <a:pt x="19270" y="150"/>
                </a:lnTo>
                <a:lnTo>
                  <a:pt x="19233" y="168"/>
                </a:lnTo>
                <a:lnTo>
                  <a:pt x="19177" y="206"/>
                </a:lnTo>
                <a:lnTo>
                  <a:pt x="19084" y="299"/>
                </a:lnTo>
                <a:lnTo>
                  <a:pt x="18991" y="429"/>
                </a:lnTo>
                <a:lnTo>
                  <a:pt x="18916" y="559"/>
                </a:lnTo>
                <a:lnTo>
                  <a:pt x="18823" y="746"/>
                </a:lnTo>
                <a:lnTo>
                  <a:pt x="18749" y="913"/>
                </a:lnTo>
                <a:lnTo>
                  <a:pt x="18656" y="1062"/>
                </a:lnTo>
                <a:lnTo>
                  <a:pt x="18619" y="1118"/>
                </a:lnTo>
                <a:lnTo>
                  <a:pt x="18544" y="1192"/>
                </a:lnTo>
                <a:lnTo>
                  <a:pt x="18470" y="1248"/>
                </a:lnTo>
                <a:lnTo>
                  <a:pt x="18358" y="1323"/>
                </a:lnTo>
                <a:lnTo>
                  <a:pt x="18228" y="1379"/>
                </a:lnTo>
                <a:lnTo>
                  <a:pt x="18079" y="1434"/>
                </a:lnTo>
                <a:lnTo>
                  <a:pt x="17930" y="1453"/>
                </a:lnTo>
                <a:lnTo>
                  <a:pt x="17762" y="1472"/>
                </a:lnTo>
                <a:lnTo>
                  <a:pt x="17595" y="1453"/>
                </a:lnTo>
                <a:lnTo>
                  <a:pt x="17390" y="1397"/>
                </a:lnTo>
                <a:lnTo>
                  <a:pt x="17278" y="1360"/>
                </a:lnTo>
                <a:lnTo>
                  <a:pt x="17185" y="1304"/>
                </a:lnTo>
                <a:lnTo>
                  <a:pt x="17129" y="1248"/>
                </a:lnTo>
                <a:lnTo>
                  <a:pt x="17092" y="1192"/>
                </a:lnTo>
                <a:lnTo>
                  <a:pt x="17110" y="1118"/>
                </a:lnTo>
                <a:lnTo>
                  <a:pt x="17166" y="1043"/>
                </a:lnTo>
                <a:lnTo>
                  <a:pt x="17371" y="801"/>
                </a:lnTo>
                <a:lnTo>
                  <a:pt x="17464" y="690"/>
                </a:lnTo>
                <a:lnTo>
                  <a:pt x="17539" y="559"/>
                </a:lnTo>
                <a:lnTo>
                  <a:pt x="17557" y="522"/>
                </a:lnTo>
                <a:lnTo>
                  <a:pt x="17557" y="466"/>
                </a:lnTo>
                <a:lnTo>
                  <a:pt x="17557" y="429"/>
                </a:lnTo>
                <a:lnTo>
                  <a:pt x="17520" y="410"/>
                </a:lnTo>
                <a:lnTo>
                  <a:pt x="17483" y="410"/>
                </a:lnTo>
                <a:lnTo>
                  <a:pt x="17390" y="448"/>
                </a:lnTo>
                <a:lnTo>
                  <a:pt x="17185" y="578"/>
                </a:lnTo>
                <a:lnTo>
                  <a:pt x="16980" y="746"/>
                </a:lnTo>
                <a:lnTo>
                  <a:pt x="16868" y="857"/>
                </a:lnTo>
                <a:lnTo>
                  <a:pt x="16831" y="932"/>
                </a:lnTo>
                <a:lnTo>
                  <a:pt x="16831" y="1006"/>
                </a:lnTo>
                <a:lnTo>
                  <a:pt x="16850" y="1043"/>
                </a:lnTo>
                <a:lnTo>
                  <a:pt x="16868" y="1081"/>
                </a:lnTo>
                <a:lnTo>
                  <a:pt x="16887" y="1118"/>
                </a:lnTo>
                <a:lnTo>
                  <a:pt x="16887" y="1155"/>
                </a:lnTo>
                <a:lnTo>
                  <a:pt x="16850" y="1211"/>
                </a:lnTo>
                <a:lnTo>
                  <a:pt x="16794" y="1285"/>
                </a:lnTo>
                <a:lnTo>
                  <a:pt x="16719" y="1341"/>
                </a:lnTo>
                <a:lnTo>
                  <a:pt x="16645" y="1397"/>
                </a:lnTo>
                <a:lnTo>
                  <a:pt x="16533" y="1434"/>
                </a:lnTo>
                <a:lnTo>
                  <a:pt x="16422" y="1453"/>
                </a:lnTo>
                <a:lnTo>
                  <a:pt x="16198" y="1453"/>
                </a:lnTo>
                <a:lnTo>
                  <a:pt x="16105" y="1434"/>
                </a:lnTo>
                <a:lnTo>
                  <a:pt x="16012" y="1416"/>
                </a:lnTo>
                <a:lnTo>
                  <a:pt x="15919" y="1341"/>
                </a:lnTo>
                <a:lnTo>
                  <a:pt x="15844" y="1285"/>
                </a:lnTo>
                <a:lnTo>
                  <a:pt x="15807" y="1230"/>
                </a:lnTo>
                <a:lnTo>
                  <a:pt x="15789" y="1174"/>
                </a:lnTo>
                <a:lnTo>
                  <a:pt x="15807" y="1118"/>
                </a:lnTo>
                <a:lnTo>
                  <a:pt x="15826" y="1043"/>
                </a:lnTo>
                <a:lnTo>
                  <a:pt x="15900" y="894"/>
                </a:lnTo>
                <a:lnTo>
                  <a:pt x="15975" y="801"/>
                </a:lnTo>
                <a:lnTo>
                  <a:pt x="16086" y="671"/>
                </a:lnTo>
                <a:lnTo>
                  <a:pt x="16142" y="597"/>
                </a:lnTo>
                <a:lnTo>
                  <a:pt x="16161" y="522"/>
                </a:lnTo>
                <a:lnTo>
                  <a:pt x="16161" y="503"/>
                </a:lnTo>
                <a:lnTo>
                  <a:pt x="16142" y="466"/>
                </a:lnTo>
                <a:lnTo>
                  <a:pt x="16124" y="448"/>
                </a:lnTo>
                <a:lnTo>
                  <a:pt x="16086" y="448"/>
                </a:lnTo>
                <a:lnTo>
                  <a:pt x="15993" y="429"/>
                </a:lnTo>
                <a:lnTo>
                  <a:pt x="15919" y="448"/>
                </a:lnTo>
                <a:lnTo>
                  <a:pt x="15863" y="485"/>
                </a:lnTo>
                <a:lnTo>
                  <a:pt x="15807" y="541"/>
                </a:lnTo>
                <a:lnTo>
                  <a:pt x="15714" y="671"/>
                </a:lnTo>
                <a:lnTo>
                  <a:pt x="15640" y="801"/>
                </a:lnTo>
                <a:lnTo>
                  <a:pt x="15491" y="969"/>
                </a:lnTo>
                <a:lnTo>
                  <a:pt x="15360" y="1137"/>
                </a:lnTo>
                <a:lnTo>
                  <a:pt x="15286" y="1211"/>
                </a:lnTo>
                <a:lnTo>
                  <a:pt x="15211" y="1285"/>
                </a:lnTo>
                <a:lnTo>
                  <a:pt x="15100" y="1360"/>
                </a:lnTo>
                <a:lnTo>
                  <a:pt x="14969" y="1416"/>
                </a:lnTo>
                <a:lnTo>
                  <a:pt x="14802" y="1490"/>
                </a:lnTo>
                <a:lnTo>
                  <a:pt x="14616" y="1565"/>
                </a:lnTo>
                <a:lnTo>
                  <a:pt x="14429" y="1621"/>
                </a:lnTo>
                <a:lnTo>
                  <a:pt x="14243" y="1639"/>
                </a:lnTo>
                <a:lnTo>
                  <a:pt x="13927" y="1639"/>
                </a:lnTo>
                <a:lnTo>
                  <a:pt x="13871" y="1602"/>
                </a:lnTo>
                <a:lnTo>
                  <a:pt x="13834" y="1565"/>
                </a:lnTo>
                <a:lnTo>
                  <a:pt x="13778" y="1509"/>
                </a:lnTo>
                <a:lnTo>
                  <a:pt x="13741" y="1416"/>
                </a:lnTo>
                <a:lnTo>
                  <a:pt x="13741" y="1341"/>
                </a:lnTo>
                <a:lnTo>
                  <a:pt x="13759" y="1304"/>
                </a:lnTo>
                <a:lnTo>
                  <a:pt x="13796" y="1248"/>
                </a:lnTo>
                <a:lnTo>
                  <a:pt x="13927" y="1192"/>
                </a:lnTo>
                <a:lnTo>
                  <a:pt x="14057" y="1118"/>
                </a:lnTo>
                <a:lnTo>
                  <a:pt x="14281" y="913"/>
                </a:lnTo>
                <a:lnTo>
                  <a:pt x="14392" y="801"/>
                </a:lnTo>
                <a:lnTo>
                  <a:pt x="14485" y="690"/>
                </a:lnTo>
                <a:lnTo>
                  <a:pt x="14541" y="597"/>
                </a:lnTo>
                <a:lnTo>
                  <a:pt x="14541" y="559"/>
                </a:lnTo>
                <a:lnTo>
                  <a:pt x="14523" y="541"/>
                </a:lnTo>
                <a:lnTo>
                  <a:pt x="14411" y="541"/>
                </a:lnTo>
                <a:lnTo>
                  <a:pt x="14187" y="597"/>
                </a:lnTo>
                <a:lnTo>
                  <a:pt x="14113" y="634"/>
                </a:lnTo>
                <a:lnTo>
                  <a:pt x="14038" y="671"/>
                </a:lnTo>
                <a:lnTo>
                  <a:pt x="13908" y="801"/>
                </a:lnTo>
                <a:lnTo>
                  <a:pt x="13666" y="1062"/>
                </a:lnTo>
                <a:lnTo>
                  <a:pt x="13536" y="1155"/>
                </a:lnTo>
                <a:lnTo>
                  <a:pt x="13480" y="1192"/>
                </a:lnTo>
                <a:lnTo>
                  <a:pt x="13405" y="1230"/>
                </a:lnTo>
                <a:lnTo>
                  <a:pt x="13238" y="1230"/>
                </a:lnTo>
                <a:lnTo>
                  <a:pt x="13126" y="1192"/>
                </a:lnTo>
                <a:lnTo>
                  <a:pt x="13033" y="1137"/>
                </a:lnTo>
                <a:lnTo>
                  <a:pt x="12921" y="1062"/>
                </a:lnTo>
                <a:lnTo>
                  <a:pt x="12866" y="988"/>
                </a:lnTo>
                <a:lnTo>
                  <a:pt x="12847" y="913"/>
                </a:lnTo>
                <a:lnTo>
                  <a:pt x="12847" y="857"/>
                </a:lnTo>
                <a:lnTo>
                  <a:pt x="12884" y="783"/>
                </a:lnTo>
                <a:lnTo>
                  <a:pt x="12921" y="708"/>
                </a:lnTo>
                <a:lnTo>
                  <a:pt x="13070" y="559"/>
                </a:lnTo>
                <a:lnTo>
                  <a:pt x="13219" y="429"/>
                </a:lnTo>
                <a:lnTo>
                  <a:pt x="13350" y="299"/>
                </a:lnTo>
                <a:lnTo>
                  <a:pt x="13387" y="243"/>
                </a:lnTo>
                <a:lnTo>
                  <a:pt x="13405" y="187"/>
                </a:lnTo>
                <a:lnTo>
                  <a:pt x="13405" y="131"/>
                </a:lnTo>
                <a:lnTo>
                  <a:pt x="13368" y="75"/>
                </a:lnTo>
                <a:lnTo>
                  <a:pt x="13331" y="38"/>
                </a:lnTo>
                <a:lnTo>
                  <a:pt x="13238" y="38"/>
                </a:lnTo>
                <a:lnTo>
                  <a:pt x="13182" y="75"/>
                </a:lnTo>
                <a:lnTo>
                  <a:pt x="13070" y="168"/>
                </a:lnTo>
                <a:lnTo>
                  <a:pt x="12959" y="299"/>
                </a:lnTo>
                <a:lnTo>
                  <a:pt x="12791" y="597"/>
                </a:lnTo>
                <a:lnTo>
                  <a:pt x="12679" y="746"/>
                </a:lnTo>
                <a:lnTo>
                  <a:pt x="12586" y="839"/>
                </a:lnTo>
                <a:lnTo>
                  <a:pt x="12475" y="932"/>
                </a:lnTo>
                <a:lnTo>
                  <a:pt x="12344" y="1006"/>
                </a:lnTo>
                <a:lnTo>
                  <a:pt x="12214" y="1081"/>
                </a:lnTo>
                <a:lnTo>
                  <a:pt x="11953" y="1174"/>
                </a:lnTo>
                <a:lnTo>
                  <a:pt x="11674" y="1267"/>
                </a:lnTo>
                <a:lnTo>
                  <a:pt x="11488" y="1304"/>
                </a:lnTo>
                <a:lnTo>
                  <a:pt x="11357" y="1341"/>
                </a:lnTo>
                <a:lnTo>
                  <a:pt x="11115" y="1341"/>
                </a:lnTo>
                <a:lnTo>
                  <a:pt x="11004" y="1323"/>
                </a:lnTo>
                <a:lnTo>
                  <a:pt x="10929" y="1267"/>
                </a:lnTo>
                <a:lnTo>
                  <a:pt x="10911" y="1230"/>
                </a:lnTo>
                <a:lnTo>
                  <a:pt x="10892" y="1174"/>
                </a:lnTo>
                <a:lnTo>
                  <a:pt x="10892" y="1155"/>
                </a:lnTo>
                <a:lnTo>
                  <a:pt x="10911" y="1118"/>
                </a:lnTo>
                <a:lnTo>
                  <a:pt x="11004" y="1043"/>
                </a:lnTo>
                <a:lnTo>
                  <a:pt x="11264" y="857"/>
                </a:lnTo>
                <a:lnTo>
                  <a:pt x="11395" y="764"/>
                </a:lnTo>
                <a:lnTo>
                  <a:pt x="11506" y="671"/>
                </a:lnTo>
                <a:lnTo>
                  <a:pt x="11544" y="615"/>
                </a:lnTo>
                <a:lnTo>
                  <a:pt x="11562" y="559"/>
                </a:lnTo>
                <a:lnTo>
                  <a:pt x="11581" y="522"/>
                </a:lnTo>
                <a:lnTo>
                  <a:pt x="11562" y="485"/>
                </a:lnTo>
                <a:lnTo>
                  <a:pt x="11544" y="448"/>
                </a:lnTo>
                <a:lnTo>
                  <a:pt x="11506" y="429"/>
                </a:lnTo>
                <a:lnTo>
                  <a:pt x="11413" y="429"/>
                </a:lnTo>
                <a:lnTo>
                  <a:pt x="11320" y="466"/>
                </a:lnTo>
                <a:lnTo>
                  <a:pt x="11227" y="522"/>
                </a:lnTo>
                <a:lnTo>
                  <a:pt x="11022" y="690"/>
                </a:lnTo>
                <a:lnTo>
                  <a:pt x="10911" y="783"/>
                </a:lnTo>
                <a:lnTo>
                  <a:pt x="10724" y="969"/>
                </a:lnTo>
                <a:lnTo>
                  <a:pt x="10631" y="1062"/>
                </a:lnTo>
                <a:lnTo>
                  <a:pt x="10520" y="1137"/>
                </a:lnTo>
                <a:lnTo>
                  <a:pt x="10408" y="1211"/>
                </a:lnTo>
                <a:lnTo>
                  <a:pt x="10278" y="1248"/>
                </a:lnTo>
                <a:lnTo>
                  <a:pt x="10147" y="1285"/>
                </a:lnTo>
                <a:lnTo>
                  <a:pt x="9998" y="1285"/>
                </a:lnTo>
                <a:lnTo>
                  <a:pt x="9849" y="1248"/>
                </a:lnTo>
                <a:lnTo>
                  <a:pt x="9738" y="1211"/>
                </a:lnTo>
                <a:lnTo>
                  <a:pt x="9682" y="1155"/>
                </a:lnTo>
                <a:lnTo>
                  <a:pt x="9645" y="1099"/>
                </a:lnTo>
                <a:lnTo>
                  <a:pt x="9663" y="1025"/>
                </a:lnTo>
                <a:lnTo>
                  <a:pt x="9700" y="950"/>
                </a:lnTo>
                <a:lnTo>
                  <a:pt x="9812" y="801"/>
                </a:lnTo>
                <a:lnTo>
                  <a:pt x="9980" y="634"/>
                </a:lnTo>
                <a:lnTo>
                  <a:pt x="10110" y="485"/>
                </a:lnTo>
                <a:lnTo>
                  <a:pt x="10147" y="410"/>
                </a:lnTo>
                <a:lnTo>
                  <a:pt x="10166" y="336"/>
                </a:lnTo>
                <a:lnTo>
                  <a:pt x="10166" y="280"/>
                </a:lnTo>
                <a:lnTo>
                  <a:pt x="10110" y="224"/>
                </a:lnTo>
                <a:lnTo>
                  <a:pt x="10073" y="206"/>
                </a:lnTo>
                <a:lnTo>
                  <a:pt x="10017" y="224"/>
                </a:lnTo>
                <a:lnTo>
                  <a:pt x="9905" y="317"/>
                </a:lnTo>
                <a:lnTo>
                  <a:pt x="9794" y="429"/>
                </a:lnTo>
                <a:lnTo>
                  <a:pt x="9738" y="522"/>
                </a:lnTo>
                <a:lnTo>
                  <a:pt x="9626" y="708"/>
                </a:lnTo>
                <a:lnTo>
                  <a:pt x="9552" y="857"/>
                </a:lnTo>
                <a:lnTo>
                  <a:pt x="9440" y="1006"/>
                </a:lnTo>
                <a:lnTo>
                  <a:pt x="9365" y="1081"/>
                </a:lnTo>
                <a:lnTo>
                  <a:pt x="9272" y="1155"/>
                </a:lnTo>
                <a:lnTo>
                  <a:pt x="9179" y="1211"/>
                </a:lnTo>
                <a:lnTo>
                  <a:pt x="9049" y="1267"/>
                </a:lnTo>
                <a:lnTo>
                  <a:pt x="8881" y="1323"/>
                </a:lnTo>
                <a:lnTo>
                  <a:pt x="8732" y="1379"/>
                </a:lnTo>
                <a:lnTo>
                  <a:pt x="8565" y="1397"/>
                </a:lnTo>
                <a:lnTo>
                  <a:pt x="8416" y="1397"/>
                </a:lnTo>
                <a:lnTo>
                  <a:pt x="8341" y="1379"/>
                </a:lnTo>
                <a:lnTo>
                  <a:pt x="8286" y="1341"/>
                </a:lnTo>
                <a:lnTo>
                  <a:pt x="8230" y="1304"/>
                </a:lnTo>
                <a:lnTo>
                  <a:pt x="8192" y="1248"/>
                </a:lnTo>
                <a:lnTo>
                  <a:pt x="8341" y="1099"/>
                </a:lnTo>
                <a:lnTo>
                  <a:pt x="8546" y="857"/>
                </a:lnTo>
                <a:lnTo>
                  <a:pt x="8658" y="708"/>
                </a:lnTo>
                <a:lnTo>
                  <a:pt x="8714" y="597"/>
                </a:lnTo>
                <a:lnTo>
                  <a:pt x="8751" y="485"/>
                </a:lnTo>
                <a:lnTo>
                  <a:pt x="8751" y="448"/>
                </a:lnTo>
                <a:lnTo>
                  <a:pt x="8732" y="410"/>
                </a:lnTo>
                <a:lnTo>
                  <a:pt x="8658" y="373"/>
                </a:lnTo>
                <a:lnTo>
                  <a:pt x="8602" y="355"/>
                </a:lnTo>
                <a:lnTo>
                  <a:pt x="8546" y="355"/>
                </a:lnTo>
                <a:lnTo>
                  <a:pt x="8490" y="392"/>
                </a:lnTo>
                <a:lnTo>
                  <a:pt x="8434" y="429"/>
                </a:lnTo>
                <a:lnTo>
                  <a:pt x="8379" y="485"/>
                </a:lnTo>
                <a:lnTo>
                  <a:pt x="8286" y="652"/>
                </a:lnTo>
                <a:lnTo>
                  <a:pt x="8192" y="820"/>
                </a:lnTo>
                <a:lnTo>
                  <a:pt x="8118" y="988"/>
                </a:lnTo>
                <a:lnTo>
                  <a:pt x="8062" y="1118"/>
                </a:lnTo>
                <a:lnTo>
                  <a:pt x="8025" y="1174"/>
                </a:lnTo>
                <a:lnTo>
                  <a:pt x="7988" y="1230"/>
                </a:lnTo>
                <a:lnTo>
                  <a:pt x="7913" y="1248"/>
                </a:lnTo>
                <a:lnTo>
                  <a:pt x="7783" y="1285"/>
                </a:lnTo>
                <a:lnTo>
                  <a:pt x="7652" y="1285"/>
                </a:lnTo>
                <a:lnTo>
                  <a:pt x="7522" y="1248"/>
                </a:lnTo>
                <a:lnTo>
                  <a:pt x="7392" y="1174"/>
                </a:lnTo>
                <a:lnTo>
                  <a:pt x="7280" y="1081"/>
                </a:lnTo>
                <a:lnTo>
                  <a:pt x="7206" y="969"/>
                </a:lnTo>
                <a:lnTo>
                  <a:pt x="7187" y="894"/>
                </a:lnTo>
                <a:lnTo>
                  <a:pt x="7187" y="839"/>
                </a:lnTo>
                <a:lnTo>
                  <a:pt x="7187" y="801"/>
                </a:lnTo>
                <a:lnTo>
                  <a:pt x="7243" y="727"/>
                </a:lnTo>
                <a:lnTo>
                  <a:pt x="7355" y="559"/>
                </a:lnTo>
                <a:lnTo>
                  <a:pt x="7410" y="466"/>
                </a:lnTo>
                <a:lnTo>
                  <a:pt x="7448" y="373"/>
                </a:lnTo>
                <a:lnTo>
                  <a:pt x="7466" y="299"/>
                </a:lnTo>
                <a:lnTo>
                  <a:pt x="7448" y="280"/>
                </a:lnTo>
                <a:lnTo>
                  <a:pt x="7429" y="261"/>
                </a:lnTo>
                <a:lnTo>
                  <a:pt x="7373" y="243"/>
                </a:lnTo>
                <a:lnTo>
                  <a:pt x="7317" y="243"/>
                </a:lnTo>
                <a:lnTo>
                  <a:pt x="7262" y="261"/>
                </a:lnTo>
                <a:lnTo>
                  <a:pt x="7224" y="299"/>
                </a:lnTo>
                <a:lnTo>
                  <a:pt x="7131" y="373"/>
                </a:lnTo>
                <a:lnTo>
                  <a:pt x="7057" y="448"/>
                </a:lnTo>
                <a:lnTo>
                  <a:pt x="7038" y="503"/>
                </a:lnTo>
                <a:lnTo>
                  <a:pt x="7019" y="541"/>
                </a:lnTo>
                <a:lnTo>
                  <a:pt x="6982" y="652"/>
                </a:lnTo>
                <a:lnTo>
                  <a:pt x="6964" y="764"/>
                </a:lnTo>
                <a:lnTo>
                  <a:pt x="6926" y="876"/>
                </a:lnTo>
                <a:lnTo>
                  <a:pt x="6815" y="1006"/>
                </a:lnTo>
                <a:lnTo>
                  <a:pt x="6666" y="1137"/>
                </a:lnTo>
                <a:lnTo>
                  <a:pt x="6517" y="1230"/>
                </a:lnTo>
                <a:lnTo>
                  <a:pt x="6349" y="1323"/>
                </a:lnTo>
                <a:lnTo>
                  <a:pt x="6144" y="1434"/>
                </a:lnTo>
                <a:lnTo>
                  <a:pt x="6014" y="1490"/>
                </a:lnTo>
                <a:lnTo>
                  <a:pt x="5865" y="1546"/>
                </a:lnTo>
                <a:lnTo>
                  <a:pt x="5716" y="1583"/>
                </a:lnTo>
                <a:lnTo>
                  <a:pt x="5586" y="1565"/>
                </a:lnTo>
                <a:lnTo>
                  <a:pt x="5530" y="1546"/>
                </a:lnTo>
                <a:lnTo>
                  <a:pt x="5493" y="1527"/>
                </a:lnTo>
                <a:lnTo>
                  <a:pt x="5456" y="1490"/>
                </a:lnTo>
                <a:lnTo>
                  <a:pt x="5418" y="1434"/>
                </a:lnTo>
                <a:lnTo>
                  <a:pt x="5418" y="1379"/>
                </a:lnTo>
                <a:lnTo>
                  <a:pt x="5418" y="1323"/>
                </a:lnTo>
                <a:lnTo>
                  <a:pt x="5456" y="1267"/>
                </a:lnTo>
                <a:lnTo>
                  <a:pt x="5493" y="1230"/>
                </a:lnTo>
                <a:lnTo>
                  <a:pt x="5605" y="1137"/>
                </a:lnTo>
                <a:lnTo>
                  <a:pt x="5753" y="1062"/>
                </a:lnTo>
                <a:lnTo>
                  <a:pt x="5902" y="988"/>
                </a:lnTo>
                <a:lnTo>
                  <a:pt x="6033" y="894"/>
                </a:lnTo>
                <a:lnTo>
                  <a:pt x="6070" y="839"/>
                </a:lnTo>
                <a:lnTo>
                  <a:pt x="6107" y="783"/>
                </a:lnTo>
                <a:lnTo>
                  <a:pt x="6107" y="727"/>
                </a:lnTo>
                <a:lnTo>
                  <a:pt x="6107" y="652"/>
                </a:lnTo>
                <a:lnTo>
                  <a:pt x="6089" y="597"/>
                </a:lnTo>
                <a:lnTo>
                  <a:pt x="6051" y="578"/>
                </a:lnTo>
                <a:lnTo>
                  <a:pt x="6033" y="559"/>
                </a:lnTo>
                <a:lnTo>
                  <a:pt x="5995" y="559"/>
                </a:lnTo>
                <a:lnTo>
                  <a:pt x="5902" y="615"/>
                </a:lnTo>
                <a:lnTo>
                  <a:pt x="5772" y="708"/>
                </a:lnTo>
                <a:lnTo>
                  <a:pt x="5623" y="820"/>
                </a:lnTo>
                <a:lnTo>
                  <a:pt x="5456" y="950"/>
                </a:lnTo>
                <a:lnTo>
                  <a:pt x="5251" y="1062"/>
                </a:lnTo>
                <a:lnTo>
                  <a:pt x="5158" y="1099"/>
                </a:lnTo>
                <a:lnTo>
                  <a:pt x="5027" y="1137"/>
                </a:lnTo>
                <a:lnTo>
                  <a:pt x="4953" y="1155"/>
                </a:lnTo>
                <a:lnTo>
                  <a:pt x="4860" y="1155"/>
                </a:lnTo>
                <a:lnTo>
                  <a:pt x="4674" y="1118"/>
                </a:lnTo>
                <a:lnTo>
                  <a:pt x="4487" y="1043"/>
                </a:lnTo>
                <a:lnTo>
                  <a:pt x="4338" y="969"/>
                </a:lnTo>
                <a:lnTo>
                  <a:pt x="4581" y="634"/>
                </a:lnTo>
                <a:lnTo>
                  <a:pt x="4636" y="541"/>
                </a:lnTo>
                <a:lnTo>
                  <a:pt x="4674" y="448"/>
                </a:lnTo>
                <a:lnTo>
                  <a:pt x="4692" y="355"/>
                </a:lnTo>
                <a:lnTo>
                  <a:pt x="4692" y="280"/>
                </a:lnTo>
                <a:lnTo>
                  <a:pt x="4655" y="261"/>
                </a:lnTo>
                <a:lnTo>
                  <a:pt x="4636" y="243"/>
                </a:lnTo>
                <a:lnTo>
                  <a:pt x="4599" y="224"/>
                </a:lnTo>
                <a:lnTo>
                  <a:pt x="4581" y="243"/>
                </a:lnTo>
                <a:lnTo>
                  <a:pt x="4506" y="280"/>
                </a:lnTo>
                <a:lnTo>
                  <a:pt x="4450" y="355"/>
                </a:lnTo>
                <a:lnTo>
                  <a:pt x="4338" y="503"/>
                </a:lnTo>
                <a:lnTo>
                  <a:pt x="4283" y="615"/>
                </a:lnTo>
                <a:lnTo>
                  <a:pt x="4152" y="708"/>
                </a:lnTo>
                <a:lnTo>
                  <a:pt x="3985" y="839"/>
                </a:lnTo>
                <a:lnTo>
                  <a:pt x="3780" y="969"/>
                </a:lnTo>
                <a:lnTo>
                  <a:pt x="3557" y="1081"/>
                </a:lnTo>
                <a:lnTo>
                  <a:pt x="3314" y="1174"/>
                </a:lnTo>
                <a:lnTo>
                  <a:pt x="3203" y="1211"/>
                </a:lnTo>
                <a:lnTo>
                  <a:pt x="2998" y="1211"/>
                </a:lnTo>
                <a:lnTo>
                  <a:pt x="2905" y="1192"/>
                </a:lnTo>
                <a:lnTo>
                  <a:pt x="2830" y="1155"/>
                </a:lnTo>
                <a:lnTo>
                  <a:pt x="2775" y="1081"/>
                </a:lnTo>
                <a:lnTo>
                  <a:pt x="2905" y="932"/>
                </a:lnTo>
                <a:lnTo>
                  <a:pt x="3054" y="746"/>
                </a:lnTo>
                <a:lnTo>
                  <a:pt x="3184" y="522"/>
                </a:lnTo>
                <a:lnTo>
                  <a:pt x="3296" y="299"/>
                </a:lnTo>
                <a:lnTo>
                  <a:pt x="3333" y="206"/>
                </a:lnTo>
                <a:lnTo>
                  <a:pt x="3352" y="131"/>
                </a:lnTo>
                <a:lnTo>
                  <a:pt x="3352" y="57"/>
                </a:lnTo>
                <a:lnTo>
                  <a:pt x="3314" y="19"/>
                </a:lnTo>
                <a:lnTo>
                  <a:pt x="3259"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
        <p:nvSpPr>
          <p:cNvPr id="11" name="Google Shape;11;p2"/>
          <p:cNvSpPr txBox="1">
            <a:spLocks noGrp="1"/>
          </p:cNvSpPr>
          <p:nvPr>
            <p:ph type="ctrTitle"/>
          </p:nvPr>
        </p:nvSpPr>
        <p:spPr>
          <a:xfrm>
            <a:off x="3519333" y="2655767"/>
            <a:ext cx="5153200" cy="1546400"/>
          </a:xfrm>
          <a:prstGeom prst="rect">
            <a:avLst/>
          </a:prstGeom>
        </p:spPr>
        <p:txBody>
          <a:bodyPr spcFirstLastPara="1" wrap="square" lIns="91425" tIns="91425" rIns="91425" bIns="91425" anchor="b" anchorCtr="0">
            <a:noAutofit/>
          </a:bodyPr>
          <a:lstStyle>
            <a:lvl1pPr lvl="0" algn="ctr">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
        <p:nvSpPr>
          <p:cNvPr id="12" name="Google Shape;12;p2"/>
          <p:cNvSpPr/>
          <p:nvPr/>
        </p:nvSpPr>
        <p:spPr>
          <a:xfrm>
            <a:off x="4828467" y="4418134"/>
            <a:ext cx="2378392" cy="227165"/>
          </a:xfrm>
          <a:custGeom>
            <a:avLst/>
            <a:gdLst/>
            <a:ahLst/>
            <a:cxnLst/>
            <a:rect l="l" t="t" r="r" b="b"/>
            <a:pathLst>
              <a:path w="16385" h="1565" extrusionOk="0">
                <a:moveTo>
                  <a:pt x="112" y="652"/>
                </a:moveTo>
                <a:lnTo>
                  <a:pt x="75" y="671"/>
                </a:lnTo>
                <a:lnTo>
                  <a:pt x="19" y="708"/>
                </a:lnTo>
                <a:lnTo>
                  <a:pt x="1" y="745"/>
                </a:lnTo>
                <a:lnTo>
                  <a:pt x="1" y="801"/>
                </a:lnTo>
                <a:lnTo>
                  <a:pt x="1" y="876"/>
                </a:lnTo>
                <a:lnTo>
                  <a:pt x="19" y="913"/>
                </a:lnTo>
                <a:lnTo>
                  <a:pt x="57" y="950"/>
                </a:lnTo>
                <a:lnTo>
                  <a:pt x="131" y="987"/>
                </a:lnTo>
                <a:lnTo>
                  <a:pt x="187" y="987"/>
                </a:lnTo>
                <a:lnTo>
                  <a:pt x="261" y="950"/>
                </a:lnTo>
                <a:lnTo>
                  <a:pt x="317" y="894"/>
                </a:lnTo>
                <a:lnTo>
                  <a:pt x="336" y="838"/>
                </a:lnTo>
                <a:lnTo>
                  <a:pt x="336" y="764"/>
                </a:lnTo>
                <a:lnTo>
                  <a:pt x="317" y="727"/>
                </a:lnTo>
                <a:lnTo>
                  <a:pt x="280" y="689"/>
                </a:lnTo>
                <a:lnTo>
                  <a:pt x="224" y="671"/>
                </a:lnTo>
                <a:lnTo>
                  <a:pt x="168" y="652"/>
                </a:lnTo>
                <a:close/>
                <a:moveTo>
                  <a:pt x="16236" y="689"/>
                </a:moveTo>
                <a:lnTo>
                  <a:pt x="16161" y="708"/>
                </a:lnTo>
                <a:lnTo>
                  <a:pt x="16087" y="745"/>
                </a:lnTo>
                <a:lnTo>
                  <a:pt x="16031" y="801"/>
                </a:lnTo>
                <a:lnTo>
                  <a:pt x="15994" y="857"/>
                </a:lnTo>
                <a:lnTo>
                  <a:pt x="15975" y="931"/>
                </a:lnTo>
                <a:lnTo>
                  <a:pt x="15994" y="987"/>
                </a:lnTo>
                <a:lnTo>
                  <a:pt x="16049" y="1043"/>
                </a:lnTo>
                <a:lnTo>
                  <a:pt x="16124" y="1080"/>
                </a:lnTo>
                <a:lnTo>
                  <a:pt x="16180" y="1099"/>
                </a:lnTo>
                <a:lnTo>
                  <a:pt x="16217" y="1080"/>
                </a:lnTo>
                <a:lnTo>
                  <a:pt x="16291" y="1062"/>
                </a:lnTo>
                <a:lnTo>
                  <a:pt x="16347" y="987"/>
                </a:lnTo>
                <a:lnTo>
                  <a:pt x="16385" y="913"/>
                </a:lnTo>
                <a:lnTo>
                  <a:pt x="16385" y="838"/>
                </a:lnTo>
                <a:lnTo>
                  <a:pt x="16366" y="764"/>
                </a:lnTo>
                <a:lnTo>
                  <a:pt x="16310" y="708"/>
                </a:lnTo>
                <a:lnTo>
                  <a:pt x="16273" y="689"/>
                </a:lnTo>
                <a:close/>
                <a:moveTo>
                  <a:pt x="4655" y="1"/>
                </a:moveTo>
                <a:lnTo>
                  <a:pt x="4506" y="19"/>
                </a:lnTo>
                <a:lnTo>
                  <a:pt x="4357" y="56"/>
                </a:lnTo>
                <a:lnTo>
                  <a:pt x="4246" y="94"/>
                </a:lnTo>
                <a:lnTo>
                  <a:pt x="4134" y="168"/>
                </a:lnTo>
                <a:lnTo>
                  <a:pt x="4022" y="243"/>
                </a:lnTo>
                <a:lnTo>
                  <a:pt x="3929" y="336"/>
                </a:lnTo>
                <a:lnTo>
                  <a:pt x="3575" y="727"/>
                </a:lnTo>
                <a:lnTo>
                  <a:pt x="3408" y="876"/>
                </a:lnTo>
                <a:lnTo>
                  <a:pt x="3315" y="931"/>
                </a:lnTo>
                <a:lnTo>
                  <a:pt x="3203" y="987"/>
                </a:lnTo>
                <a:lnTo>
                  <a:pt x="3110" y="1025"/>
                </a:lnTo>
                <a:lnTo>
                  <a:pt x="2998" y="1025"/>
                </a:lnTo>
                <a:lnTo>
                  <a:pt x="2886" y="1006"/>
                </a:lnTo>
                <a:lnTo>
                  <a:pt x="2775" y="969"/>
                </a:lnTo>
                <a:lnTo>
                  <a:pt x="2682" y="894"/>
                </a:lnTo>
                <a:lnTo>
                  <a:pt x="2607" y="820"/>
                </a:lnTo>
                <a:lnTo>
                  <a:pt x="2458" y="652"/>
                </a:lnTo>
                <a:lnTo>
                  <a:pt x="2309" y="485"/>
                </a:lnTo>
                <a:lnTo>
                  <a:pt x="2235" y="410"/>
                </a:lnTo>
                <a:lnTo>
                  <a:pt x="2142" y="354"/>
                </a:lnTo>
                <a:lnTo>
                  <a:pt x="2011" y="298"/>
                </a:lnTo>
                <a:lnTo>
                  <a:pt x="1900" y="261"/>
                </a:lnTo>
                <a:lnTo>
                  <a:pt x="1658" y="261"/>
                </a:lnTo>
                <a:lnTo>
                  <a:pt x="1546" y="280"/>
                </a:lnTo>
                <a:lnTo>
                  <a:pt x="1434" y="317"/>
                </a:lnTo>
                <a:lnTo>
                  <a:pt x="1323" y="373"/>
                </a:lnTo>
                <a:lnTo>
                  <a:pt x="1211" y="429"/>
                </a:lnTo>
                <a:lnTo>
                  <a:pt x="1099" y="578"/>
                </a:lnTo>
                <a:lnTo>
                  <a:pt x="1006" y="689"/>
                </a:lnTo>
                <a:lnTo>
                  <a:pt x="932" y="820"/>
                </a:lnTo>
                <a:lnTo>
                  <a:pt x="876" y="950"/>
                </a:lnTo>
                <a:lnTo>
                  <a:pt x="857" y="1062"/>
                </a:lnTo>
                <a:lnTo>
                  <a:pt x="857" y="1099"/>
                </a:lnTo>
                <a:lnTo>
                  <a:pt x="857" y="1136"/>
                </a:lnTo>
                <a:lnTo>
                  <a:pt x="894" y="1174"/>
                </a:lnTo>
                <a:lnTo>
                  <a:pt x="969" y="1174"/>
                </a:lnTo>
                <a:lnTo>
                  <a:pt x="1006" y="1155"/>
                </a:lnTo>
                <a:lnTo>
                  <a:pt x="1062" y="1043"/>
                </a:lnTo>
                <a:lnTo>
                  <a:pt x="1118" y="931"/>
                </a:lnTo>
                <a:lnTo>
                  <a:pt x="1155" y="838"/>
                </a:lnTo>
                <a:lnTo>
                  <a:pt x="1211" y="764"/>
                </a:lnTo>
                <a:lnTo>
                  <a:pt x="1285" y="671"/>
                </a:lnTo>
                <a:lnTo>
                  <a:pt x="1378" y="615"/>
                </a:lnTo>
                <a:lnTo>
                  <a:pt x="1471" y="559"/>
                </a:lnTo>
                <a:lnTo>
                  <a:pt x="1602" y="522"/>
                </a:lnTo>
                <a:lnTo>
                  <a:pt x="1825" y="522"/>
                </a:lnTo>
                <a:lnTo>
                  <a:pt x="1937" y="559"/>
                </a:lnTo>
                <a:lnTo>
                  <a:pt x="2030" y="615"/>
                </a:lnTo>
                <a:lnTo>
                  <a:pt x="2142" y="671"/>
                </a:lnTo>
                <a:lnTo>
                  <a:pt x="2216" y="764"/>
                </a:lnTo>
                <a:lnTo>
                  <a:pt x="2309" y="838"/>
                </a:lnTo>
                <a:lnTo>
                  <a:pt x="2458" y="1043"/>
                </a:lnTo>
                <a:lnTo>
                  <a:pt x="2533" y="1118"/>
                </a:lnTo>
                <a:lnTo>
                  <a:pt x="2607" y="1211"/>
                </a:lnTo>
                <a:lnTo>
                  <a:pt x="2700" y="1267"/>
                </a:lnTo>
                <a:lnTo>
                  <a:pt x="2812" y="1322"/>
                </a:lnTo>
                <a:lnTo>
                  <a:pt x="2924" y="1341"/>
                </a:lnTo>
                <a:lnTo>
                  <a:pt x="3054" y="1341"/>
                </a:lnTo>
                <a:lnTo>
                  <a:pt x="3166" y="1322"/>
                </a:lnTo>
                <a:lnTo>
                  <a:pt x="3277" y="1285"/>
                </a:lnTo>
                <a:lnTo>
                  <a:pt x="3371" y="1248"/>
                </a:lnTo>
                <a:lnTo>
                  <a:pt x="3464" y="1174"/>
                </a:lnTo>
                <a:lnTo>
                  <a:pt x="3631" y="1043"/>
                </a:lnTo>
                <a:lnTo>
                  <a:pt x="3799" y="876"/>
                </a:lnTo>
                <a:lnTo>
                  <a:pt x="4078" y="578"/>
                </a:lnTo>
                <a:lnTo>
                  <a:pt x="4227" y="447"/>
                </a:lnTo>
                <a:lnTo>
                  <a:pt x="4376" y="336"/>
                </a:lnTo>
                <a:lnTo>
                  <a:pt x="4450" y="298"/>
                </a:lnTo>
                <a:lnTo>
                  <a:pt x="4543" y="261"/>
                </a:lnTo>
                <a:lnTo>
                  <a:pt x="4711" y="261"/>
                </a:lnTo>
                <a:lnTo>
                  <a:pt x="4786" y="280"/>
                </a:lnTo>
                <a:lnTo>
                  <a:pt x="4879" y="317"/>
                </a:lnTo>
                <a:lnTo>
                  <a:pt x="4953" y="392"/>
                </a:lnTo>
                <a:lnTo>
                  <a:pt x="5046" y="485"/>
                </a:lnTo>
                <a:lnTo>
                  <a:pt x="5195" y="671"/>
                </a:lnTo>
                <a:lnTo>
                  <a:pt x="5344" y="857"/>
                </a:lnTo>
                <a:lnTo>
                  <a:pt x="5474" y="1043"/>
                </a:lnTo>
                <a:lnTo>
                  <a:pt x="5623" y="1211"/>
                </a:lnTo>
                <a:lnTo>
                  <a:pt x="5716" y="1267"/>
                </a:lnTo>
                <a:lnTo>
                  <a:pt x="5810" y="1322"/>
                </a:lnTo>
                <a:lnTo>
                  <a:pt x="5903" y="1378"/>
                </a:lnTo>
                <a:lnTo>
                  <a:pt x="5996" y="1397"/>
                </a:lnTo>
                <a:lnTo>
                  <a:pt x="6107" y="1416"/>
                </a:lnTo>
                <a:lnTo>
                  <a:pt x="6219" y="1397"/>
                </a:lnTo>
                <a:lnTo>
                  <a:pt x="6349" y="1378"/>
                </a:lnTo>
                <a:lnTo>
                  <a:pt x="6498" y="1322"/>
                </a:lnTo>
                <a:lnTo>
                  <a:pt x="6591" y="1267"/>
                </a:lnTo>
                <a:lnTo>
                  <a:pt x="6703" y="1211"/>
                </a:lnTo>
                <a:lnTo>
                  <a:pt x="6908" y="1043"/>
                </a:lnTo>
                <a:lnTo>
                  <a:pt x="7131" y="894"/>
                </a:lnTo>
                <a:lnTo>
                  <a:pt x="7336" y="727"/>
                </a:lnTo>
                <a:lnTo>
                  <a:pt x="7448" y="671"/>
                </a:lnTo>
                <a:lnTo>
                  <a:pt x="7560" y="615"/>
                </a:lnTo>
                <a:lnTo>
                  <a:pt x="7671" y="578"/>
                </a:lnTo>
                <a:lnTo>
                  <a:pt x="7895" y="578"/>
                </a:lnTo>
                <a:lnTo>
                  <a:pt x="8006" y="615"/>
                </a:lnTo>
                <a:lnTo>
                  <a:pt x="8137" y="671"/>
                </a:lnTo>
                <a:lnTo>
                  <a:pt x="8248" y="764"/>
                </a:lnTo>
                <a:lnTo>
                  <a:pt x="8397" y="931"/>
                </a:lnTo>
                <a:lnTo>
                  <a:pt x="8528" y="1099"/>
                </a:lnTo>
                <a:lnTo>
                  <a:pt x="8677" y="1248"/>
                </a:lnTo>
                <a:lnTo>
                  <a:pt x="8826" y="1397"/>
                </a:lnTo>
                <a:lnTo>
                  <a:pt x="8900" y="1453"/>
                </a:lnTo>
                <a:lnTo>
                  <a:pt x="8993" y="1509"/>
                </a:lnTo>
                <a:lnTo>
                  <a:pt x="9068" y="1546"/>
                </a:lnTo>
                <a:lnTo>
                  <a:pt x="9161" y="1564"/>
                </a:lnTo>
                <a:lnTo>
                  <a:pt x="9272" y="1564"/>
                </a:lnTo>
                <a:lnTo>
                  <a:pt x="9366" y="1546"/>
                </a:lnTo>
                <a:lnTo>
                  <a:pt x="9477" y="1527"/>
                </a:lnTo>
                <a:lnTo>
                  <a:pt x="9608" y="1471"/>
                </a:lnTo>
                <a:lnTo>
                  <a:pt x="9757" y="1360"/>
                </a:lnTo>
                <a:lnTo>
                  <a:pt x="9924" y="1211"/>
                </a:lnTo>
                <a:lnTo>
                  <a:pt x="10110" y="1043"/>
                </a:lnTo>
                <a:lnTo>
                  <a:pt x="10296" y="876"/>
                </a:lnTo>
                <a:lnTo>
                  <a:pt x="10483" y="745"/>
                </a:lnTo>
                <a:lnTo>
                  <a:pt x="10576" y="708"/>
                </a:lnTo>
                <a:lnTo>
                  <a:pt x="10687" y="671"/>
                </a:lnTo>
                <a:lnTo>
                  <a:pt x="10781" y="652"/>
                </a:lnTo>
                <a:lnTo>
                  <a:pt x="10874" y="652"/>
                </a:lnTo>
                <a:lnTo>
                  <a:pt x="10967" y="689"/>
                </a:lnTo>
                <a:lnTo>
                  <a:pt x="11078" y="727"/>
                </a:lnTo>
                <a:lnTo>
                  <a:pt x="11172" y="801"/>
                </a:lnTo>
                <a:lnTo>
                  <a:pt x="11246" y="894"/>
                </a:lnTo>
                <a:lnTo>
                  <a:pt x="11395" y="1099"/>
                </a:lnTo>
                <a:lnTo>
                  <a:pt x="11544" y="1304"/>
                </a:lnTo>
                <a:lnTo>
                  <a:pt x="11637" y="1378"/>
                </a:lnTo>
                <a:lnTo>
                  <a:pt x="11730" y="1453"/>
                </a:lnTo>
                <a:lnTo>
                  <a:pt x="11879" y="1509"/>
                </a:lnTo>
                <a:lnTo>
                  <a:pt x="12028" y="1527"/>
                </a:lnTo>
                <a:lnTo>
                  <a:pt x="12177" y="1509"/>
                </a:lnTo>
                <a:lnTo>
                  <a:pt x="12326" y="1471"/>
                </a:lnTo>
                <a:lnTo>
                  <a:pt x="12456" y="1397"/>
                </a:lnTo>
                <a:lnTo>
                  <a:pt x="12586" y="1304"/>
                </a:lnTo>
                <a:lnTo>
                  <a:pt x="12810" y="1099"/>
                </a:lnTo>
                <a:lnTo>
                  <a:pt x="13015" y="894"/>
                </a:lnTo>
                <a:lnTo>
                  <a:pt x="13126" y="801"/>
                </a:lnTo>
                <a:lnTo>
                  <a:pt x="13238" y="708"/>
                </a:lnTo>
                <a:lnTo>
                  <a:pt x="13368" y="615"/>
                </a:lnTo>
                <a:lnTo>
                  <a:pt x="13517" y="578"/>
                </a:lnTo>
                <a:lnTo>
                  <a:pt x="13573" y="559"/>
                </a:lnTo>
                <a:lnTo>
                  <a:pt x="13648" y="559"/>
                </a:lnTo>
                <a:lnTo>
                  <a:pt x="13722" y="578"/>
                </a:lnTo>
                <a:lnTo>
                  <a:pt x="13778" y="615"/>
                </a:lnTo>
                <a:lnTo>
                  <a:pt x="13890" y="671"/>
                </a:lnTo>
                <a:lnTo>
                  <a:pt x="13964" y="764"/>
                </a:lnTo>
                <a:lnTo>
                  <a:pt x="14095" y="969"/>
                </a:lnTo>
                <a:lnTo>
                  <a:pt x="14169" y="1062"/>
                </a:lnTo>
                <a:lnTo>
                  <a:pt x="14243" y="1155"/>
                </a:lnTo>
                <a:lnTo>
                  <a:pt x="14337" y="1248"/>
                </a:lnTo>
                <a:lnTo>
                  <a:pt x="14448" y="1304"/>
                </a:lnTo>
                <a:lnTo>
                  <a:pt x="14597" y="1341"/>
                </a:lnTo>
                <a:lnTo>
                  <a:pt x="14746" y="1360"/>
                </a:lnTo>
                <a:lnTo>
                  <a:pt x="14895" y="1341"/>
                </a:lnTo>
                <a:lnTo>
                  <a:pt x="15025" y="1304"/>
                </a:lnTo>
                <a:lnTo>
                  <a:pt x="15156" y="1229"/>
                </a:lnTo>
                <a:lnTo>
                  <a:pt x="15286" y="1155"/>
                </a:lnTo>
                <a:lnTo>
                  <a:pt x="15398" y="1062"/>
                </a:lnTo>
                <a:lnTo>
                  <a:pt x="15510" y="950"/>
                </a:lnTo>
                <a:lnTo>
                  <a:pt x="15677" y="745"/>
                </a:lnTo>
                <a:lnTo>
                  <a:pt x="15770" y="634"/>
                </a:lnTo>
                <a:lnTo>
                  <a:pt x="15826" y="503"/>
                </a:lnTo>
                <a:lnTo>
                  <a:pt x="15882" y="410"/>
                </a:lnTo>
                <a:lnTo>
                  <a:pt x="15900" y="354"/>
                </a:lnTo>
                <a:lnTo>
                  <a:pt x="15882" y="298"/>
                </a:lnTo>
                <a:lnTo>
                  <a:pt x="15845" y="243"/>
                </a:lnTo>
                <a:lnTo>
                  <a:pt x="15770" y="205"/>
                </a:lnTo>
                <a:lnTo>
                  <a:pt x="15714" y="224"/>
                </a:lnTo>
                <a:lnTo>
                  <a:pt x="15677" y="243"/>
                </a:lnTo>
                <a:lnTo>
                  <a:pt x="15658" y="280"/>
                </a:lnTo>
                <a:lnTo>
                  <a:pt x="15528" y="466"/>
                </a:lnTo>
                <a:lnTo>
                  <a:pt x="15379" y="652"/>
                </a:lnTo>
                <a:lnTo>
                  <a:pt x="15212" y="820"/>
                </a:lnTo>
                <a:lnTo>
                  <a:pt x="15044" y="969"/>
                </a:lnTo>
                <a:lnTo>
                  <a:pt x="14951" y="1025"/>
                </a:lnTo>
                <a:lnTo>
                  <a:pt x="14858" y="1043"/>
                </a:lnTo>
                <a:lnTo>
                  <a:pt x="14765" y="1062"/>
                </a:lnTo>
                <a:lnTo>
                  <a:pt x="14653" y="1062"/>
                </a:lnTo>
                <a:lnTo>
                  <a:pt x="14560" y="1043"/>
                </a:lnTo>
                <a:lnTo>
                  <a:pt x="14467" y="987"/>
                </a:lnTo>
                <a:lnTo>
                  <a:pt x="14355" y="913"/>
                </a:lnTo>
                <a:lnTo>
                  <a:pt x="14262" y="801"/>
                </a:lnTo>
                <a:lnTo>
                  <a:pt x="14113" y="634"/>
                </a:lnTo>
                <a:lnTo>
                  <a:pt x="14039" y="540"/>
                </a:lnTo>
                <a:lnTo>
                  <a:pt x="13964" y="466"/>
                </a:lnTo>
                <a:lnTo>
                  <a:pt x="13871" y="410"/>
                </a:lnTo>
                <a:lnTo>
                  <a:pt x="13778" y="373"/>
                </a:lnTo>
                <a:lnTo>
                  <a:pt x="13666" y="336"/>
                </a:lnTo>
                <a:lnTo>
                  <a:pt x="13536" y="336"/>
                </a:lnTo>
                <a:lnTo>
                  <a:pt x="13424" y="354"/>
                </a:lnTo>
                <a:lnTo>
                  <a:pt x="13331" y="392"/>
                </a:lnTo>
                <a:lnTo>
                  <a:pt x="13238" y="429"/>
                </a:lnTo>
                <a:lnTo>
                  <a:pt x="13145" y="485"/>
                </a:lnTo>
                <a:lnTo>
                  <a:pt x="12977" y="615"/>
                </a:lnTo>
                <a:lnTo>
                  <a:pt x="12810" y="764"/>
                </a:lnTo>
                <a:lnTo>
                  <a:pt x="12661" y="913"/>
                </a:lnTo>
                <a:lnTo>
                  <a:pt x="12493" y="1043"/>
                </a:lnTo>
                <a:lnTo>
                  <a:pt x="12400" y="1118"/>
                </a:lnTo>
                <a:lnTo>
                  <a:pt x="12307" y="1174"/>
                </a:lnTo>
                <a:lnTo>
                  <a:pt x="12214" y="1211"/>
                </a:lnTo>
                <a:lnTo>
                  <a:pt x="12102" y="1248"/>
                </a:lnTo>
                <a:lnTo>
                  <a:pt x="11991" y="1248"/>
                </a:lnTo>
                <a:lnTo>
                  <a:pt x="11898" y="1229"/>
                </a:lnTo>
                <a:lnTo>
                  <a:pt x="11805" y="1192"/>
                </a:lnTo>
                <a:lnTo>
                  <a:pt x="11730" y="1118"/>
                </a:lnTo>
                <a:lnTo>
                  <a:pt x="11656" y="1043"/>
                </a:lnTo>
                <a:lnTo>
                  <a:pt x="11600" y="969"/>
                </a:lnTo>
                <a:lnTo>
                  <a:pt x="11469" y="783"/>
                </a:lnTo>
                <a:lnTo>
                  <a:pt x="11376" y="671"/>
                </a:lnTo>
                <a:lnTo>
                  <a:pt x="11283" y="578"/>
                </a:lnTo>
                <a:lnTo>
                  <a:pt x="11190" y="503"/>
                </a:lnTo>
                <a:lnTo>
                  <a:pt x="11097" y="447"/>
                </a:lnTo>
                <a:lnTo>
                  <a:pt x="10985" y="429"/>
                </a:lnTo>
                <a:lnTo>
                  <a:pt x="10892" y="410"/>
                </a:lnTo>
                <a:lnTo>
                  <a:pt x="10706" y="410"/>
                </a:lnTo>
                <a:lnTo>
                  <a:pt x="10613" y="447"/>
                </a:lnTo>
                <a:lnTo>
                  <a:pt x="10501" y="485"/>
                </a:lnTo>
                <a:lnTo>
                  <a:pt x="10315" y="596"/>
                </a:lnTo>
                <a:lnTo>
                  <a:pt x="10110" y="727"/>
                </a:lnTo>
                <a:lnTo>
                  <a:pt x="9924" y="894"/>
                </a:lnTo>
                <a:lnTo>
                  <a:pt x="9775" y="1006"/>
                </a:lnTo>
                <a:lnTo>
                  <a:pt x="9608" y="1136"/>
                </a:lnTo>
                <a:lnTo>
                  <a:pt x="9533" y="1192"/>
                </a:lnTo>
                <a:lnTo>
                  <a:pt x="9440" y="1229"/>
                </a:lnTo>
                <a:lnTo>
                  <a:pt x="9347" y="1248"/>
                </a:lnTo>
                <a:lnTo>
                  <a:pt x="9254" y="1267"/>
                </a:lnTo>
                <a:lnTo>
                  <a:pt x="9142" y="1267"/>
                </a:lnTo>
                <a:lnTo>
                  <a:pt x="9049" y="1229"/>
                </a:lnTo>
                <a:lnTo>
                  <a:pt x="8956" y="1174"/>
                </a:lnTo>
                <a:lnTo>
                  <a:pt x="8863" y="1118"/>
                </a:lnTo>
                <a:lnTo>
                  <a:pt x="8714" y="950"/>
                </a:lnTo>
                <a:lnTo>
                  <a:pt x="8584" y="801"/>
                </a:lnTo>
                <a:lnTo>
                  <a:pt x="8435" y="615"/>
                </a:lnTo>
                <a:lnTo>
                  <a:pt x="8267" y="466"/>
                </a:lnTo>
                <a:lnTo>
                  <a:pt x="8155" y="392"/>
                </a:lnTo>
                <a:lnTo>
                  <a:pt x="8062" y="354"/>
                </a:lnTo>
                <a:lnTo>
                  <a:pt x="7951" y="317"/>
                </a:lnTo>
                <a:lnTo>
                  <a:pt x="7820" y="298"/>
                </a:lnTo>
                <a:lnTo>
                  <a:pt x="7690" y="317"/>
                </a:lnTo>
                <a:lnTo>
                  <a:pt x="7541" y="336"/>
                </a:lnTo>
                <a:lnTo>
                  <a:pt x="7411" y="392"/>
                </a:lnTo>
                <a:lnTo>
                  <a:pt x="7280" y="466"/>
                </a:lnTo>
                <a:lnTo>
                  <a:pt x="7057" y="615"/>
                </a:lnTo>
                <a:lnTo>
                  <a:pt x="6833" y="783"/>
                </a:lnTo>
                <a:lnTo>
                  <a:pt x="6629" y="931"/>
                </a:lnTo>
                <a:lnTo>
                  <a:pt x="6517" y="1006"/>
                </a:lnTo>
                <a:lnTo>
                  <a:pt x="6405" y="1062"/>
                </a:lnTo>
                <a:lnTo>
                  <a:pt x="6294" y="1099"/>
                </a:lnTo>
                <a:lnTo>
                  <a:pt x="6182" y="1118"/>
                </a:lnTo>
                <a:lnTo>
                  <a:pt x="6052" y="1118"/>
                </a:lnTo>
                <a:lnTo>
                  <a:pt x="5921" y="1080"/>
                </a:lnTo>
                <a:lnTo>
                  <a:pt x="5828" y="1025"/>
                </a:lnTo>
                <a:lnTo>
                  <a:pt x="5754" y="950"/>
                </a:lnTo>
                <a:lnTo>
                  <a:pt x="5661" y="876"/>
                </a:lnTo>
                <a:lnTo>
                  <a:pt x="5586" y="783"/>
                </a:lnTo>
                <a:lnTo>
                  <a:pt x="5325" y="410"/>
                </a:lnTo>
                <a:lnTo>
                  <a:pt x="5232" y="298"/>
                </a:lnTo>
                <a:lnTo>
                  <a:pt x="5139" y="205"/>
                </a:lnTo>
                <a:lnTo>
                  <a:pt x="5028" y="131"/>
                </a:lnTo>
                <a:lnTo>
                  <a:pt x="4897" y="56"/>
                </a:lnTo>
                <a:lnTo>
                  <a:pt x="4786" y="19"/>
                </a:lnTo>
                <a:lnTo>
                  <a:pt x="4655"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Tree>
    <p:extLst>
      <p:ext uri="{BB962C8B-B14F-4D97-AF65-F5344CB8AC3E}">
        <p14:creationId xmlns:p14="http://schemas.microsoft.com/office/powerpoint/2010/main" val="20439969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3"/>
        <p:cNvGrpSpPr/>
        <p:nvPr/>
      </p:nvGrpSpPr>
      <p:grpSpPr>
        <a:xfrm>
          <a:off x="0" y="0"/>
          <a:ext cx="0" cy="0"/>
          <a:chOff x="0" y="0"/>
          <a:chExt cx="0" cy="0"/>
        </a:xfrm>
      </p:grpSpPr>
      <p:sp>
        <p:nvSpPr>
          <p:cNvPr id="14" name="Google Shape;14;p3"/>
          <p:cNvSpPr/>
          <p:nvPr/>
        </p:nvSpPr>
        <p:spPr>
          <a:xfrm>
            <a:off x="279301" y="178834"/>
            <a:ext cx="11633236" cy="6500244"/>
          </a:xfrm>
          <a:custGeom>
            <a:avLst/>
            <a:gdLst/>
            <a:ahLst/>
            <a:cxnLst/>
            <a:rect l="l" t="t" r="r" b="b"/>
            <a:pathLst>
              <a:path w="92198" h="51517" extrusionOk="0">
                <a:moveTo>
                  <a:pt x="16254" y="186"/>
                </a:moveTo>
                <a:lnTo>
                  <a:pt x="16198" y="205"/>
                </a:lnTo>
                <a:lnTo>
                  <a:pt x="16161" y="242"/>
                </a:lnTo>
                <a:lnTo>
                  <a:pt x="16142" y="279"/>
                </a:lnTo>
                <a:lnTo>
                  <a:pt x="16124" y="354"/>
                </a:lnTo>
                <a:lnTo>
                  <a:pt x="16124" y="391"/>
                </a:lnTo>
                <a:lnTo>
                  <a:pt x="16161" y="447"/>
                </a:lnTo>
                <a:lnTo>
                  <a:pt x="16198" y="484"/>
                </a:lnTo>
                <a:lnTo>
                  <a:pt x="16291" y="559"/>
                </a:lnTo>
                <a:lnTo>
                  <a:pt x="16384" y="614"/>
                </a:lnTo>
                <a:lnTo>
                  <a:pt x="16254" y="726"/>
                </a:lnTo>
                <a:lnTo>
                  <a:pt x="16124" y="856"/>
                </a:lnTo>
                <a:lnTo>
                  <a:pt x="16105" y="912"/>
                </a:lnTo>
                <a:lnTo>
                  <a:pt x="16105" y="950"/>
                </a:lnTo>
                <a:lnTo>
                  <a:pt x="16105" y="968"/>
                </a:lnTo>
                <a:lnTo>
                  <a:pt x="16142" y="987"/>
                </a:lnTo>
                <a:lnTo>
                  <a:pt x="16291" y="987"/>
                </a:lnTo>
                <a:lnTo>
                  <a:pt x="16347" y="950"/>
                </a:lnTo>
                <a:lnTo>
                  <a:pt x="16403" y="912"/>
                </a:lnTo>
                <a:lnTo>
                  <a:pt x="16477" y="875"/>
                </a:lnTo>
                <a:lnTo>
                  <a:pt x="16533" y="856"/>
                </a:lnTo>
                <a:lnTo>
                  <a:pt x="16626" y="801"/>
                </a:lnTo>
                <a:lnTo>
                  <a:pt x="16719" y="875"/>
                </a:lnTo>
                <a:lnTo>
                  <a:pt x="16794" y="894"/>
                </a:lnTo>
                <a:lnTo>
                  <a:pt x="16868" y="875"/>
                </a:lnTo>
                <a:lnTo>
                  <a:pt x="16924" y="856"/>
                </a:lnTo>
                <a:lnTo>
                  <a:pt x="16980" y="819"/>
                </a:lnTo>
                <a:lnTo>
                  <a:pt x="16999" y="763"/>
                </a:lnTo>
                <a:lnTo>
                  <a:pt x="16999" y="707"/>
                </a:lnTo>
                <a:lnTo>
                  <a:pt x="16980" y="633"/>
                </a:lnTo>
                <a:lnTo>
                  <a:pt x="16924" y="577"/>
                </a:lnTo>
                <a:lnTo>
                  <a:pt x="16999" y="503"/>
                </a:lnTo>
                <a:lnTo>
                  <a:pt x="17036" y="428"/>
                </a:lnTo>
                <a:lnTo>
                  <a:pt x="17055" y="391"/>
                </a:lnTo>
                <a:lnTo>
                  <a:pt x="17036" y="335"/>
                </a:lnTo>
                <a:lnTo>
                  <a:pt x="17017" y="298"/>
                </a:lnTo>
                <a:lnTo>
                  <a:pt x="16980" y="261"/>
                </a:lnTo>
                <a:lnTo>
                  <a:pt x="16924" y="242"/>
                </a:lnTo>
                <a:lnTo>
                  <a:pt x="16868" y="261"/>
                </a:lnTo>
                <a:lnTo>
                  <a:pt x="16757" y="317"/>
                </a:lnTo>
                <a:lnTo>
                  <a:pt x="16682" y="335"/>
                </a:lnTo>
                <a:lnTo>
                  <a:pt x="16626" y="335"/>
                </a:lnTo>
                <a:lnTo>
                  <a:pt x="16496" y="279"/>
                </a:lnTo>
                <a:lnTo>
                  <a:pt x="16403" y="223"/>
                </a:lnTo>
                <a:lnTo>
                  <a:pt x="16310" y="205"/>
                </a:lnTo>
                <a:lnTo>
                  <a:pt x="16254" y="186"/>
                </a:lnTo>
                <a:close/>
                <a:moveTo>
                  <a:pt x="22324" y="186"/>
                </a:moveTo>
                <a:lnTo>
                  <a:pt x="22249" y="205"/>
                </a:lnTo>
                <a:lnTo>
                  <a:pt x="22175" y="242"/>
                </a:lnTo>
                <a:lnTo>
                  <a:pt x="22044" y="335"/>
                </a:lnTo>
                <a:lnTo>
                  <a:pt x="21933" y="391"/>
                </a:lnTo>
                <a:lnTo>
                  <a:pt x="21877" y="391"/>
                </a:lnTo>
                <a:lnTo>
                  <a:pt x="21821" y="354"/>
                </a:lnTo>
                <a:lnTo>
                  <a:pt x="21691" y="279"/>
                </a:lnTo>
                <a:lnTo>
                  <a:pt x="21560" y="223"/>
                </a:lnTo>
                <a:lnTo>
                  <a:pt x="21504" y="205"/>
                </a:lnTo>
                <a:lnTo>
                  <a:pt x="21448" y="205"/>
                </a:lnTo>
                <a:lnTo>
                  <a:pt x="21393" y="242"/>
                </a:lnTo>
                <a:lnTo>
                  <a:pt x="21374" y="298"/>
                </a:lnTo>
                <a:lnTo>
                  <a:pt x="21393" y="354"/>
                </a:lnTo>
                <a:lnTo>
                  <a:pt x="21430" y="410"/>
                </a:lnTo>
                <a:lnTo>
                  <a:pt x="21542" y="521"/>
                </a:lnTo>
                <a:lnTo>
                  <a:pt x="21616" y="596"/>
                </a:lnTo>
                <a:lnTo>
                  <a:pt x="21542" y="652"/>
                </a:lnTo>
                <a:lnTo>
                  <a:pt x="21486" y="726"/>
                </a:lnTo>
                <a:lnTo>
                  <a:pt x="21467" y="763"/>
                </a:lnTo>
                <a:lnTo>
                  <a:pt x="21467" y="801"/>
                </a:lnTo>
                <a:lnTo>
                  <a:pt x="21486" y="838"/>
                </a:lnTo>
                <a:lnTo>
                  <a:pt x="21523" y="875"/>
                </a:lnTo>
                <a:lnTo>
                  <a:pt x="21560" y="912"/>
                </a:lnTo>
                <a:lnTo>
                  <a:pt x="21691" y="912"/>
                </a:lnTo>
                <a:lnTo>
                  <a:pt x="21877" y="782"/>
                </a:lnTo>
                <a:lnTo>
                  <a:pt x="21951" y="838"/>
                </a:lnTo>
                <a:lnTo>
                  <a:pt x="21988" y="856"/>
                </a:lnTo>
                <a:lnTo>
                  <a:pt x="22044" y="894"/>
                </a:lnTo>
                <a:lnTo>
                  <a:pt x="22193" y="968"/>
                </a:lnTo>
                <a:lnTo>
                  <a:pt x="22249" y="1005"/>
                </a:lnTo>
                <a:lnTo>
                  <a:pt x="22324" y="1024"/>
                </a:lnTo>
                <a:lnTo>
                  <a:pt x="22398" y="1024"/>
                </a:lnTo>
                <a:lnTo>
                  <a:pt x="22454" y="987"/>
                </a:lnTo>
                <a:lnTo>
                  <a:pt x="22491" y="931"/>
                </a:lnTo>
                <a:lnTo>
                  <a:pt x="22491" y="856"/>
                </a:lnTo>
                <a:lnTo>
                  <a:pt x="22454" y="801"/>
                </a:lnTo>
                <a:lnTo>
                  <a:pt x="22417" y="745"/>
                </a:lnTo>
                <a:lnTo>
                  <a:pt x="22286" y="633"/>
                </a:lnTo>
                <a:lnTo>
                  <a:pt x="22175" y="577"/>
                </a:lnTo>
                <a:lnTo>
                  <a:pt x="22230" y="521"/>
                </a:lnTo>
                <a:lnTo>
                  <a:pt x="22342" y="410"/>
                </a:lnTo>
                <a:lnTo>
                  <a:pt x="22417" y="317"/>
                </a:lnTo>
                <a:lnTo>
                  <a:pt x="22435" y="261"/>
                </a:lnTo>
                <a:lnTo>
                  <a:pt x="22435" y="223"/>
                </a:lnTo>
                <a:lnTo>
                  <a:pt x="22379" y="186"/>
                </a:lnTo>
                <a:close/>
                <a:moveTo>
                  <a:pt x="77731" y="186"/>
                </a:moveTo>
                <a:lnTo>
                  <a:pt x="77675" y="205"/>
                </a:lnTo>
                <a:lnTo>
                  <a:pt x="77638" y="223"/>
                </a:lnTo>
                <a:lnTo>
                  <a:pt x="77619" y="261"/>
                </a:lnTo>
                <a:lnTo>
                  <a:pt x="77619" y="298"/>
                </a:lnTo>
                <a:lnTo>
                  <a:pt x="77619" y="372"/>
                </a:lnTo>
                <a:lnTo>
                  <a:pt x="77638" y="447"/>
                </a:lnTo>
                <a:lnTo>
                  <a:pt x="77731" y="577"/>
                </a:lnTo>
                <a:lnTo>
                  <a:pt x="77805" y="707"/>
                </a:lnTo>
                <a:lnTo>
                  <a:pt x="77768" y="745"/>
                </a:lnTo>
                <a:lnTo>
                  <a:pt x="77712" y="801"/>
                </a:lnTo>
                <a:lnTo>
                  <a:pt x="77638" y="856"/>
                </a:lnTo>
                <a:lnTo>
                  <a:pt x="77601" y="894"/>
                </a:lnTo>
                <a:lnTo>
                  <a:pt x="77582" y="950"/>
                </a:lnTo>
                <a:lnTo>
                  <a:pt x="77601" y="987"/>
                </a:lnTo>
                <a:lnTo>
                  <a:pt x="77638" y="987"/>
                </a:lnTo>
                <a:lnTo>
                  <a:pt x="77824" y="912"/>
                </a:lnTo>
                <a:lnTo>
                  <a:pt x="77936" y="875"/>
                </a:lnTo>
                <a:lnTo>
                  <a:pt x="77992" y="894"/>
                </a:lnTo>
                <a:lnTo>
                  <a:pt x="78159" y="968"/>
                </a:lnTo>
                <a:lnTo>
                  <a:pt x="78252" y="1005"/>
                </a:lnTo>
                <a:lnTo>
                  <a:pt x="78364" y="1024"/>
                </a:lnTo>
                <a:lnTo>
                  <a:pt x="78476" y="1024"/>
                </a:lnTo>
                <a:lnTo>
                  <a:pt x="78513" y="1005"/>
                </a:lnTo>
                <a:lnTo>
                  <a:pt x="78550" y="968"/>
                </a:lnTo>
                <a:lnTo>
                  <a:pt x="78569" y="912"/>
                </a:lnTo>
                <a:lnTo>
                  <a:pt x="78569" y="875"/>
                </a:lnTo>
                <a:lnTo>
                  <a:pt x="78531" y="819"/>
                </a:lnTo>
                <a:lnTo>
                  <a:pt x="78494" y="782"/>
                </a:lnTo>
                <a:lnTo>
                  <a:pt x="78420" y="689"/>
                </a:lnTo>
                <a:lnTo>
                  <a:pt x="78327" y="633"/>
                </a:lnTo>
                <a:lnTo>
                  <a:pt x="78569" y="521"/>
                </a:lnTo>
                <a:lnTo>
                  <a:pt x="78680" y="465"/>
                </a:lnTo>
                <a:lnTo>
                  <a:pt x="78718" y="428"/>
                </a:lnTo>
                <a:lnTo>
                  <a:pt x="78755" y="372"/>
                </a:lnTo>
                <a:lnTo>
                  <a:pt x="78755" y="317"/>
                </a:lnTo>
                <a:lnTo>
                  <a:pt x="78736" y="242"/>
                </a:lnTo>
                <a:lnTo>
                  <a:pt x="78699" y="205"/>
                </a:lnTo>
                <a:lnTo>
                  <a:pt x="78662" y="186"/>
                </a:lnTo>
                <a:lnTo>
                  <a:pt x="78625" y="205"/>
                </a:lnTo>
                <a:lnTo>
                  <a:pt x="78513" y="261"/>
                </a:lnTo>
                <a:lnTo>
                  <a:pt x="78345" y="354"/>
                </a:lnTo>
                <a:lnTo>
                  <a:pt x="78215" y="428"/>
                </a:lnTo>
                <a:lnTo>
                  <a:pt x="78140" y="447"/>
                </a:lnTo>
                <a:lnTo>
                  <a:pt x="78103" y="447"/>
                </a:lnTo>
                <a:lnTo>
                  <a:pt x="78066" y="428"/>
                </a:lnTo>
                <a:lnTo>
                  <a:pt x="78010" y="391"/>
                </a:lnTo>
                <a:lnTo>
                  <a:pt x="77936" y="298"/>
                </a:lnTo>
                <a:lnTo>
                  <a:pt x="77880" y="261"/>
                </a:lnTo>
                <a:lnTo>
                  <a:pt x="77843" y="205"/>
                </a:lnTo>
                <a:lnTo>
                  <a:pt x="77787" y="186"/>
                </a:lnTo>
                <a:close/>
                <a:moveTo>
                  <a:pt x="5418" y="168"/>
                </a:moveTo>
                <a:lnTo>
                  <a:pt x="5362" y="186"/>
                </a:lnTo>
                <a:lnTo>
                  <a:pt x="5307" y="223"/>
                </a:lnTo>
                <a:lnTo>
                  <a:pt x="5269" y="261"/>
                </a:lnTo>
                <a:lnTo>
                  <a:pt x="5269" y="317"/>
                </a:lnTo>
                <a:lnTo>
                  <a:pt x="5307" y="372"/>
                </a:lnTo>
                <a:lnTo>
                  <a:pt x="5400" y="465"/>
                </a:lnTo>
                <a:lnTo>
                  <a:pt x="5474" y="540"/>
                </a:lnTo>
                <a:lnTo>
                  <a:pt x="5567" y="596"/>
                </a:lnTo>
                <a:lnTo>
                  <a:pt x="5642" y="633"/>
                </a:lnTo>
                <a:lnTo>
                  <a:pt x="5660" y="670"/>
                </a:lnTo>
                <a:lnTo>
                  <a:pt x="5660" y="707"/>
                </a:lnTo>
                <a:lnTo>
                  <a:pt x="5605" y="763"/>
                </a:lnTo>
                <a:lnTo>
                  <a:pt x="5605" y="819"/>
                </a:lnTo>
                <a:lnTo>
                  <a:pt x="5586" y="856"/>
                </a:lnTo>
                <a:lnTo>
                  <a:pt x="5567" y="912"/>
                </a:lnTo>
                <a:lnTo>
                  <a:pt x="5586" y="968"/>
                </a:lnTo>
                <a:lnTo>
                  <a:pt x="5642" y="1024"/>
                </a:lnTo>
                <a:lnTo>
                  <a:pt x="5679" y="1043"/>
                </a:lnTo>
                <a:lnTo>
                  <a:pt x="5735" y="1024"/>
                </a:lnTo>
                <a:lnTo>
                  <a:pt x="5772" y="987"/>
                </a:lnTo>
                <a:lnTo>
                  <a:pt x="5865" y="894"/>
                </a:lnTo>
                <a:lnTo>
                  <a:pt x="5902" y="856"/>
                </a:lnTo>
                <a:lnTo>
                  <a:pt x="5940" y="838"/>
                </a:lnTo>
                <a:lnTo>
                  <a:pt x="5995" y="856"/>
                </a:lnTo>
                <a:lnTo>
                  <a:pt x="6051" y="894"/>
                </a:lnTo>
                <a:lnTo>
                  <a:pt x="6200" y="968"/>
                </a:lnTo>
                <a:lnTo>
                  <a:pt x="6275" y="1005"/>
                </a:lnTo>
                <a:lnTo>
                  <a:pt x="6331" y="1005"/>
                </a:lnTo>
                <a:lnTo>
                  <a:pt x="6405" y="987"/>
                </a:lnTo>
                <a:lnTo>
                  <a:pt x="6442" y="931"/>
                </a:lnTo>
                <a:lnTo>
                  <a:pt x="6461" y="875"/>
                </a:lnTo>
                <a:lnTo>
                  <a:pt x="6461" y="819"/>
                </a:lnTo>
                <a:lnTo>
                  <a:pt x="6442" y="763"/>
                </a:lnTo>
                <a:lnTo>
                  <a:pt x="6405" y="707"/>
                </a:lnTo>
                <a:lnTo>
                  <a:pt x="6293" y="633"/>
                </a:lnTo>
                <a:lnTo>
                  <a:pt x="6200" y="577"/>
                </a:lnTo>
                <a:lnTo>
                  <a:pt x="6293" y="484"/>
                </a:lnTo>
                <a:lnTo>
                  <a:pt x="6349" y="372"/>
                </a:lnTo>
                <a:lnTo>
                  <a:pt x="6368" y="317"/>
                </a:lnTo>
                <a:lnTo>
                  <a:pt x="6349" y="261"/>
                </a:lnTo>
                <a:lnTo>
                  <a:pt x="6312" y="223"/>
                </a:lnTo>
                <a:lnTo>
                  <a:pt x="6238" y="186"/>
                </a:lnTo>
                <a:lnTo>
                  <a:pt x="6182" y="186"/>
                </a:lnTo>
                <a:lnTo>
                  <a:pt x="6126" y="205"/>
                </a:lnTo>
                <a:lnTo>
                  <a:pt x="6033" y="279"/>
                </a:lnTo>
                <a:lnTo>
                  <a:pt x="5940" y="354"/>
                </a:lnTo>
                <a:lnTo>
                  <a:pt x="5884" y="372"/>
                </a:lnTo>
                <a:lnTo>
                  <a:pt x="5847" y="372"/>
                </a:lnTo>
                <a:lnTo>
                  <a:pt x="5791" y="354"/>
                </a:lnTo>
                <a:lnTo>
                  <a:pt x="5735" y="335"/>
                </a:lnTo>
                <a:lnTo>
                  <a:pt x="5605" y="242"/>
                </a:lnTo>
                <a:lnTo>
                  <a:pt x="5474" y="186"/>
                </a:lnTo>
                <a:lnTo>
                  <a:pt x="5418" y="168"/>
                </a:lnTo>
                <a:close/>
                <a:moveTo>
                  <a:pt x="11600" y="149"/>
                </a:moveTo>
                <a:lnTo>
                  <a:pt x="11544" y="168"/>
                </a:lnTo>
                <a:lnTo>
                  <a:pt x="11506" y="205"/>
                </a:lnTo>
                <a:lnTo>
                  <a:pt x="11413" y="279"/>
                </a:lnTo>
                <a:lnTo>
                  <a:pt x="11339" y="354"/>
                </a:lnTo>
                <a:lnTo>
                  <a:pt x="11264" y="391"/>
                </a:lnTo>
                <a:lnTo>
                  <a:pt x="11227" y="410"/>
                </a:lnTo>
                <a:lnTo>
                  <a:pt x="11190" y="410"/>
                </a:lnTo>
                <a:lnTo>
                  <a:pt x="11115" y="372"/>
                </a:lnTo>
                <a:lnTo>
                  <a:pt x="11004" y="317"/>
                </a:lnTo>
                <a:lnTo>
                  <a:pt x="10873" y="279"/>
                </a:lnTo>
                <a:lnTo>
                  <a:pt x="10780" y="279"/>
                </a:lnTo>
                <a:lnTo>
                  <a:pt x="10687" y="317"/>
                </a:lnTo>
                <a:lnTo>
                  <a:pt x="10650" y="335"/>
                </a:lnTo>
                <a:lnTo>
                  <a:pt x="10631" y="372"/>
                </a:lnTo>
                <a:lnTo>
                  <a:pt x="10650" y="410"/>
                </a:lnTo>
                <a:lnTo>
                  <a:pt x="10706" y="447"/>
                </a:lnTo>
                <a:lnTo>
                  <a:pt x="11060" y="689"/>
                </a:lnTo>
                <a:lnTo>
                  <a:pt x="11004" y="782"/>
                </a:lnTo>
                <a:lnTo>
                  <a:pt x="10948" y="894"/>
                </a:lnTo>
                <a:lnTo>
                  <a:pt x="10948" y="950"/>
                </a:lnTo>
                <a:lnTo>
                  <a:pt x="10967" y="1005"/>
                </a:lnTo>
                <a:lnTo>
                  <a:pt x="11004" y="1024"/>
                </a:lnTo>
                <a:lnTo>
                  <a:pt x="11078" y="1043"/>
                </a:lnTo>
                <a:lnTo>
                  <a:pt x="11115" y="1024"/>
                </a:lnTo>
                <a:lnTo>
                  <a:pt x="11171" y="1005"/>
                </a:lnTo>
                <a:lnTo>
                  <a:pt x="11209" y="968"/>
                </a:lnTo>
                <a:lnTo>
                  <a:pt x="11264" y="931"/>
                </a:lnTo>
                <a:lnTo>
                  <a:pt x="11339" y="894"/>
                </a:lnTo>
                <a:lnTo>
                  <a:pt x="11357" y="894"/>
                </a:lnTo>
                <a:lnTo>
                  <a:pt x="11395" y="931"/>
                </a:lnTo>
                <a:lnTo>
                  <a:pt x="11469" y="968"/>
                </a:lnTo>
                <a:lnTo>
                  <a:pt x="11581" y="987"/>
                </a:lnTo>
                <a:lnTo>
                  <a:pt x="11655" y="968"/>
                </a:lnTo>
                <a:lnTo>
                  <a:pt x="11693" y="950"/>
                </a:lnTo>
                <a:lnTo>
                  <a:pt x="11711" y="931"/>
                </a:lnTo>
                <a:lnTo>
                  <a:pt x="11711" y="875"/>
                </a:lnTo>
                <a:lnTo>
                  <a:pt x="11711" y="819"/>
                </a:lnTo>
                <a:lnTo>
                  <a:pt x="11674" y="782"/>
                </a:lnTo>
                <a:lnTo>
                  <a:pt x="11637" y="726"/>
                </a:lnTo>
                <a:lnTo>
                  <a:pt x="11600" y="670"/>
                </a:lnTo>
                <a:lnTo>
                  <a:pt x="11581" y="652"/>
                </a:lnTo>
                <a:lnTo>
                  <a:pt x="11600" y="596"/>
                </a:lnTo>
                <a:lnTo>
                  <a:pt x="11655" y="540"/>
                </a:lnTo>
                <a:lnTo>
                  <a:pt x="11730" y="447"/>
                </a:lnTo>
                <a:lnTo>
                  <a:pt x="11767" y="372"/>
                </a:lnTo>
                <a:lnTo>
                  <a:pt x="11786" y="298"/>
                </a:lnTo>
                <a:lnTo>
                  <a:pt x="11767" y="242"/>
                </a:lnTo>
                <a:lnTo>
                  <a:pt x="11711" y="186"/>
                </a:lnTo>
                <a:lnTo>
                  <a:pt x="11637" y="149"/>
                </a:lnTo>
                <a:close/>
                <a:moveTo>
                  <a:pt x="59001" y="130"/>
                </a:moveTo>
                <a:lnTo>
                  <a:pt x="58945" y="149"/>
                </a:lnTo>
                <a:lnTo>
                  <a:pt x="58889" y="168"/>
                </a:lnTo>
                <a:lnTo>
                  <a:pt x="58852" y="205"/>
                </a:lnTo>
                <a:lnTo>
                  <a:pt x="58852" y="261"/>
                </a:lnTo>
                <a:lnTo>
                  <a:pt x="58889" y="317"/>
                </a:lnTo>
                <a:lnTo>
                  <a:pt x="59001" y="428"/>
                </a:lnTo>
                <a:lnTo>
                  <a:pt x="59131" y="521"/>
                </a:lnTo>
                <a:lnTo>
                  <a:pt x="59225" y="577"/>
                </a:lnTo>
                <a:lnTo>
                  <a:pt x="59131" y="670"/>
                </a:lnTo>
                <a:lnTo>
                  <a:pt x="59020" y="782"/>
                </a:lnTo>
                <a:lnTo>
                  <a:pt x="58982" y="856"/>
                </a:lnTo>
                <a:lnTo>
                  <a:pt x="58945" y="912"/>
                </a:lnTo>
                <a:lnTo>
                  <a:pt x="58945" y="968"/>
                </a:lnTo>
                <a:lnTo>
                  <a:pt x="58982" y="1024"/>
                </a:lnTo>
                <a:lnTo>
                  <a:pt x="59038" y="1043"/>
                </a:lnTo>
                <a:lnTo>
                  <a:pt x="59113" y="1043"/>
                </a:lnTo>
                <a:lnTo>
                  <a:pt x="59169" y="1005"/>
                </a:lnTo>
                <a:lnTo>
                  <a:pt x="59225" y="950"/>
                </a:lnTo>
                <a:lnTo>
                  <a:pt x="59336" y="838"/>
                </a:lnTo>
                <a:lnTo>
                  <a:pt x="59411" y="726"/>
                </a:lnTo>
                <a:lnTo>
                  <a:pt x="59522" y="838"/>
                </a:lnTo>
                <a:lnTo>
                  <a:pt x="59671" y="950"/>
                </a:lnTo>
                <a:lnTo>
                  <a:pt x="59746" y="1005"/>
                </a:lnTo>
                <a:lnTo>
                  <a:pt x="59820" y="1024"/>
                </a:lnTo>
                <a:lnTo>
                  <a:pt x="59895" y="1024"/>
                </a:lnTo>
                <a:lnTo>
                  <a:pt x="59951" y="987"/>
                </a:lnTo>
                <a:lnTo>
                  <a:pt x="59988" y="931"/>
                </a:lnTo>
                <a:lnTo>
                  <a:pt x="59988" y="856"/>
                </a:lnTo>
                <a:lnTo>
                  <a:pt x="59951" y="782"/>
                </a:lnTo>
                <a:lnTo>
                  <a:pt x="59913" y="707"/>
                </a:lnTo>
                <a:lnTo>
                  <a:pt x="59764" y="577"/>
                </a:lnTo>
                <a:lnTo>
                  <a:pt x="59653" y="484"/>
                </a:lnTo>
                <a:lnTo>
                  <a:pt x="59727" y="428"/>
                </a:lnTo>
                <a:lnTo>
                  <a:pt x="59820" y="335"/>
                </a:lnTo>
                <a:lnTo>
                  <a:pt x="59858" y="279"/>
                </a:lnTo>
                <a:lnTo>
                  <a:pt x="59876" y="242"/>
                </a:lnTo>
                <a:lnTo>
                  <a:pt x="59858" y="205"/>
                </a:lnTo>
                <a:lnTo>
                  <a:pt x="59820" y="186"/>
                </a:lnTo>
                <a:lnTo>
                  <a:pt x="59764" y="186"/>
                </a:lnTo>
                <a:lnTo>
                  <a:pt x="59690" y="242"/>
                </a:lnTo>
                <a:lnTo>
                  <a:pt x="59560" y="317"/>
                </a:lnTo>
                <a:lnTo>
                  <a:pt x="59485" y="335"/>
                </a:lnTo>
                <a:lnTo>
                  <a:pt x="59429" y="335"/>
                </a:lnTo>
                <a:lnTo>
                  <a:pt x="59318" y="261"/>
                </a:lnTo>
                <a:lnTo>
                  <a:pt x="59206" y="205"/>
                </a:lnTo>
                <a:lnTo>
                  <a:pt x="59076" y="149"/>
                </a:lnTo>
                <a:lnTo>
                  <a:pt x="59001" y="130"/>
                </a:lnTo>
                <a:close/>
                <a:moveTo>
                  <a:pt x="73188" y="149"/>
                </a:moveTo>
                <a:lnTo>
                  <a:pt x="73114" y="186"/>
                </a:lnTo>
                <a:lnTo>
                  <a:pt x="72983" y="261"/>
                </a:lnTo>
                <a:lnTo>
                  <a:pt x="72890" y="317"/>
                </a:lnTo>
                <a:lnTo>
                  <a:pt x="72816" y="335"/>
                </a:lnTo>
                <a:lnTo>
                  <a:pt x="72760" y="354"/>
                </a:lnTo>
                <a:lnTo>
                  <a:pt x="72723" y="335"/>
                </a:lnTo>
                <a:lnTo>
                  <a:pt x="72630" y="298"/>
                </a:lnTo>
                <a:lnTo>
                  <a:pt x="72518" y="223"/>
                </a:lnTo>
                <a:lnTo>
                  <a:pt x="72443" y="205"/>
                </a:lnTo>
                <a:lnTo>
                  <a:pt x="72388" y="205"/>
                </a:lnTo>
                <a:lnTo>
                  <a:pt x="72332" y="223"/>
                </a:lnTo>
                <a:lnTo>
                  <a:pt x="72313" y="279"/>
                </a:lnTo>
                <a:lnTo>
                  <a:pt x="72313" y="317"/>
                </a:lnTo>
                <a:lnTo>
                  <a:pt x="72350" y="372"/>
                </a:lnTo>
                <a:lnTo>
                  <a:pt x="72462" y="484"/>
                </a:lnTo>
                <a:lnTo>
                  <a:pt x="72555" y="559"/>
                </a:lnTo>
                <a:lnTo>
                  <a:pt x="72388" y="689"/>
                </a:lnTo>
                <a:lnTo>
                  <a:pt x="72313" y="763"/>
                </a:lnTo>
                <a:lnTo>
                  <a:pt x="72276" y="801"/>
                </a:lnTo>
                <a:lnTo>
                  <a:pt x="72257" y="838"/>
                </a:lnTo>
                <a:lnTo>
                  <a:pt x="72257" y="894"/>
                </a:lnTo>
                <a:lnTo>
                  <a:pt x="72276" y="968"/>
                </a:lnTo>
                <a:lnTo>
                  <a:pt x="72313" y="1005"/>
                </a:lnTo>
                <a:lnTo>
                  <a:pt x="72388" y="1005"/>
                </a:lnTo>
                <a:lnTo>
                  <a:pt x="72481" y="968"/>
                </a:lnTo>
                <a:lnTo>
                  <a:pt x="72555" y="912"/>
                </a:lnTo>
                <a:lnTo>
                  <a:pt x="72648" y="875"/>
                </a:lnTo>
                <a:lnTo>
                  <a:pt x="72741" y="838"/>
                </a:lnTo>
                <a:lnTo>
                  <a:pt x="72816" y="819"/>
                </a:lnTo>
                <a:lnTo>
                  <a:pt x="72872" y="875"/>
                </a:lnTo>
                <a:lnTo>
                  <a:pt x="72927" y="894"/>
                </a:lnTo>
                <a:lnTo>
                  <a:pt x="72965" y="950"/>
                </a:lnTo>
                <a:lnTo>
                  <a:pt x="73002" y="987"/>
                </a:lnTo>
                <a:lnTo>
                  <a:pt x="73058" y="1024"/>
                </a:lnTo>
                <a:lnTo>
                  <a:pt x="73169" y="1043"/>
                </a:lnTo>
                <a:lnTo>
                  <a:pt x="73244" y="1043"/>
                </a:lnTo>
                <a:lnTo>
                  <a:pt x="73263" y="1005"/>
                </a:lnTo>
                <a:lnTo>
                  <a:pt x="73263" y="987"/>
                </a:lnTo>
                <a:lnTo>
                  <a:pt x="73263" y="912"/>
                </a:lnTo>
                <a:lnTo>
                  <a:pt x="73244" y="838"/>
                </a:lnTo>
                <a:lnTo>
                  <a:pt x="73207" y="745"/>
                </a:lnTo>
                <a:lnTo>
                  <a:pt x="73151" y="670"/>
                </a:lnTo>
                <a:lnTo>
                  <a:pt x="73095" y="614"/>
                </a:lnTo>
                <a:lnTo>
                  <a:pt x="73188" y="540"/>
                </a:lnTo>
                <a:lnTo>
                  <a:pt x="73300" y="447"/>
                </a:lnTo>
                <a:lnTo>
                  <a:pt x="73356" y="391"/>
                </a:lnTo>
                <a:lnTo>
                  <a:pt x="73374" y="335"/>
                </a:lnTo>
                <a:lnTo>
                  <a:pt x="73374" y="261"/>
                </a:lnTo>
                <a:lnTo>
                  <a:pt x="73356" y="205"/>
                </a:lnTo>
                <a:lnTo>
                  <a:pt x="73300" y="168"/>
                </a:lnTo>
                <a:lnTo>
                  <a:pt x="73244" y="149"/>
                </a:lnTo>
                <a:close/>
                <a:moveTo>
                  <a:pt x="2719" y="130"/>
                </a:moveTo>
                <a:lnTo>
                  <a:pt x="2663" y="168"/>
                </a:lnTo>
                <a:lnTo>
                  <a:pt x="2644" y="186"/>
                </a:lnTo>
                <a:lnTo>
                  <a:pt x="2626" y="223"/>
                </a:lnTo>
                <a:lnTo>
                  <a:pt x="2626" y="298"/>
                </a:lnTo>
                <a:lnTo>
                  <a:pt x="2663" y="372"/>
                </a:lnTo>
                <a:lnTo>
                  <a:pt x="2719" y="447"/>
                </a:lnTo>
                <a:lnTo>
                  <a:pt x="2868" y="577"/>
                </a:lnTo>
                <a:lnTo>
                  <a:pt x="2979" y="652"/>
                </a:lnTo>
                <a:lnTo>
                  <a:pt x="2905" y="726"/>
                </a:lnTo>
                <a:lnTo>
                  <a:pt x="2830" y="838"/>
                </a:lnTo>
                <a:lnTo>
                  <a:pt x="2812" y="875"/>
                </a:lnTo>
                <a:lnTo>
                  <a:pt x="2812" y="931"/>
                </a:lnTo>
                <a:lnTo>
                  <a:pt x="2830" y="968"/>
                </a:lnTo>
                <a:lnTo>
                  <a:pt x="2868" y="987"/>
                </a:lnTo>
                <a:lnTo>
                  <a:pt x="2924" y="987"/>
                </a:lnTo>
                <a:lnTo>
                  <a:pt x="2998" y="950"/>
                </a:lnTo>
                <a:lnTo>
                  <a:pt x="3054" y="912"/>
                </a:lnTo>
                <a:lnTo>
                  <a:pt x="3110" y="875"/>
                </a:lnTo>
                <a:lnTo>
                  <a:pt x="3166" y="838"/>
                </a:lnTo>
                <a:lnTo>
                  <a:pt x="3203" y="838"/>
                </a:lnTo>
                <a:lnTo>
                  <a:pt x="3240" y="856"/>
                </a:lnTo>
                <a:lnTo>
                  <a:pt x="3296" y="912"/>
                </a:lnTo>
                <a:lnTo>
                  <a:pt x="3445" y="1005"/>
                </a:lnTo>
                <a:lnTo>
                  <a:pt x="3519" y="1043"/>
                </a:lnTo>
                <a:lnTo>
                  <a:pt x="3612" y="1061"/>
                </a:lnTo>
                <a:lnTo>
                  <a:pt x="3650" y="1043"/>
                </a:lnTo>
                <a:lnTo>
                  <a:pt x="3687" y="1024"/>
                </a:lnTo>
                <a:lnTo>
                  <a:pt x="3724" y="987"/>
                </a:lnTo>
                <a:lnTo>
                  <a:pt x="3743" y="950"/>
                </a:lnTo>
                <a:lnTo>
                  <a:pt x="3761" y="875"/>
                </a:lnTo>
                <a:lnTo>
                  <a:pt x="3761" y="838"/>
                </a:lnTo>
                <a:lnTo>
                  <a:pt x="3724" y="782"/>
                </a:lnTo>
                <a:lnTo>
                  <a:pt x="3705" y="745"/>
                </a:lnTo>
                <a:lnTo>
                  <a:pt x="3612" y="670"/>
                </a:lnTo>
                <a:lnTo>
                  <a:pt x="3519" y="596"/>
                </a:lnTo>
                <a:lnTo>
                  <a:pt x="3612" y="521"/>
                </a:lnTo>
                <a:lnTo>
                  <a:pt x="3705" y="410"/>
                </a:lnTo>
                <a:lnTo>
                  <a:pt x="3743" y="335"/>
                </a:lnTo>
                <a:lnTo>
                  <a:pt x="3743" y="279"/>
                </a:lnTo>
                <a:lnTo>
                  <a:pt x="3724" y="242"/>
                </a:lnTo>
                <a:lnTo>
                  <a:pt x="3668" y="186"/>
                </a:lnTo>
                <a:lnTo>
                  <a:pt x="3594" y="186"/>
                </a:lnTo>
                <a:lnTo>
                  <a:pt x="3519" y="205"/>
                </a:lnTo>
                <a:lnTo>
                  <a:pt x="3389" y="279"/>
                </a:lnTo>
                <a:lnTo>
                  <a:pt x="3277" y="372"/>
                </a:lnTo>
                <a:lnTo>
                  <a:pt x="3240" y="372"/>
                </a:lnTo>
                <a:lnTo>
                  <a:pt x="3166" y="354"/>
                </a:lnTo>
                <a:lnTo>
                  <a:pt x="3054" y="279"/>
                </a:lnTo>
                <a:lnTo>
                  <a:pt x="2905" y="205"/>
                </a:lnTo>
                <a:lnTo>
                  <a:pt x="2849" y="168"/>
                </a:lnTo>
                <a:lnTo>
                  <a:pt x="2775" y="130"/>
                </a:lnTo>
                <a:close/>
                <a:moveTo>
                  <a:pt x="37367" y="149"/>
                </a:moveTo>
                <a:lnTo>
                  <a:pt x="37311" y="168"/>
                </a:lnTo>
                <a:lnTo>
                  <a:pt x="37292" y="186"/>
                </a:lnTo>
                <a:lnTo>
                  <a:pt x="37274" y="223"/>
                </a:lnTo>
                <a:lnTo>
                  <a:pt x="37274" y="279"/>
                </a:lnTo>
                <a:lnTo>
                  <a:pt x="37311" y="354"/>
                </a:lnTo>
                <a:lnTo>
                  <a:pt x="37367" y="410"/>
                </a:lnTo>
                <a:lnTo>
                  <a:pt x="37441" y="465"/>
                </a:lnTo>
                <a:lnTo>
                  <a:pt x="37609" y="577"/>
                </a:lnTo>
                <a:lnTo>
                  <a:pt x="37739" y="652"/>
                </a:lnTo>
                <a:lnTo>
                  <a:pt x="37628" y="801"/>
                </a:lnTo>
                <a:lnTo>
                  <a:pt x="37572" y="875"/>
                </a:lnTo>
                <a:lnTo>
                  <a:pt x="37534" y="950"/>
                </a:lnTo>
                <a:lnTo>
                  <a:pt x="37534" y="987"/>
                </a:lnTo>
                <a:lnTo>
                  <a:pt x="37590" y="1005"/>
                </a:lnTo>
                <a:lnTo>
                  <a:pt x="37721" y="931"/>
                </a:lnTo>
                <a:lnTo>
                  <a:pt x="37963" y="782"/>
                </a:lnTo>
                <a:lnTo>
                  <a:pt x="38019" y="801"/>
                </a:lnTo>
                <a:lnTo>
                  <a:pt x="38074" y="819"/>
                </a:lnTo>
                <a:lnTo>
                  <a:pt x="38205" y="894"/>
                </a:lnTo>
                <a:lnTo>
                  <a:pt x="38354" y="987"/>
                </a:lnTo>
                <a:lnTo>
                  <a:pt x="38465" y="1043"/>
                </a:lnTo>
                <a:lnTo>
                  <a:pt x="38558" y="1061"/>
                </a:lnTo>
                <a:lnTo>
                  <a:pt x="38652" y="1043"/>
                </a:lnTo>
                <a:lnTo>
                  <a:pt x="38689" y="1043"/>
                </a:lnTo>
                <a:lnTo>
                  <a:pt x="38726" y="1005"/>
                </a:lnTo>
                <a:lnTo>
                  <a:pt x="38726" y="968"/>
                </a:lnTo>
                <a:lnTo>
                  <a:pt x="38726" y="912"/>
                </a:lnTo>
                <a:lnTo>
                  <a:pt x="38707" y="856"/>
                </a:lnTo>
                <a:lnTo>
                  <a:pt x="38652" y="801"/>
                </a:lnTo>
                <a:lnTo>
                  <a:pt x="38521" y="707"/>
                </a:lnTo>
                <a:lnTo>
                  <a:pt x="38372" y="633"/>
                </a:lnTo>
                <a:lnTo>
                  <a:pt x="38242" y="577"/>
                </a:lnTo>
                <a:lnTo>
                  <a:pt x="38354" y="503"/>
                </a:lnTo>
                <a:lnTo>
                  <a:pt x="38465" y="372"/>
                </a:lnTo>
                <a:lnTo>
                  <a:pt x="38503" y="298"/>
                </a:lnTo>
                <a:lnTo>
                  <a:pt x="38503" y="242"/>
                </a:lnTo>
                <a:lnTo>
                  <a:pt x="38503" y="223"/>
                </a:lnTo>
                <a:lnTo>
                  <a:pt x="38465" y="205"/>
                </a:lnTo>
                <a:lnTo>
                  <a:pt x="38391" y="168"/>
                </a:lnTo>
                <a:lnTo>
                  <a:pt x="38316" y="168"/>
                </a:lnTo>
                <a:lnTo>
                  <a:pt x="38223" y="205"/>
                </a:lnTo>
                <a:lnTo>
                  <a:pt x="38093" y="317"/>
                </a:lnTo>
                <a:lnTo>
                  <a:pt x="38019" y="391"/>
                </a:lnTo>
                <a:lnTo>
                  <a:pt x="37963" y="410"/>
                </a:lnTo>
                <a:lnTo>
                  <a:pt x="37907" y="410"/>
                </a:lnTo>
                <a:lnTo>
                  <a:pt x="37814" y="354"/>
                </a:lnTo>
                <a:lnTo>
                  <a:pt x="37702" y="279"/>
                </a:lnTo>
                <a:lnTo>
                  <a:pt x="37534" y="186"/>
                </a:lnTo>
                <a:lnTo>
                  <a:pt x="37441" y="168"/>
                </a:lnTo>
                <a:lnTo>
                  <a:pt x="37367" y="149"/>
                </a:lnTo>
                <a:close/>
                <a:moveTo>
                  <a:pt x="40327" y="149"/>
                </a:moveTo>
                <a:lnTo>
                  <a:pt x="40290" y="186"/>
                </a:lnTo>
                <a:lnTo>
                  <a:pt x="40290" y="223"/>
                </a:lnTo>
                <a:lnTo>
                  <a:pt x="40290" y="242"/>
                </a:lnTo>
                <a:lnTo>
                  <a:pt x="40327" y="317"/>
                </a:lnTo>
                <a:lnTo>
                  <a:pt x="40364" y="372"/>
                </a:lnTo>
                <a:lnTo>
                  <a:pt x="40383" y="410"/>
                </a:lnTo>
                <a:lnTo>
                  <a:pt x="40402" y="503"/>
                </a:lnTo>
                <a:lnTo>
                  <a:pt x="40364" y="559"/>
                </a:lnTo>
                <a:lnTo>
                  <a:pt x="40290" y="652"/>
                </a:lnTo>
                <a:lnTo>
                  <a:pt x="40197" y="726"/>
                </a:lnTo>
                <a:lnTo>
                  <a:pt x="40104" y="819"/>
                </a:lnTo>
                <a:lnTo>
                  <a:pt x="40085" y="875"/>
                </a:lnTo>
                <a:lnTo>
                  <a:pt x="40104" y="931"/>
                </a:lnTo>
                <a:lnTo>
                  <a:pt x="40122" y="987"/>
                </a:lnTo>
                <a:lnTo>
                  <a:pt x="40160" y="1005"/>
                </a:lnTo>
                <a:lnTo>
                  <a:pt x="40234" y="1005"/>
                </a:lnTo>
                <a:lnTo>
                  <a:pt x="40327" y="968"/>
                </a:lnTo>
                <a:lnTo>
                  <a:pt x="40402" y="912"/>
                </a:lnTo>
                <a:lnTo>
                  <a:pt x="40513" y="819"/>
                </a:lnTo>
                <a:lnTo>
                  <a:pt x="40588" y="782"/>
                </a:lnTo>
                <a:lnTo>
                  <a:pt x="40625" y="763"/>
                </a:lnTo>
                <a:lnTo>
                  <a:pt x="40662" y="801"/>
                </a:lnTo>
                <a:lnTo>
                  <a:pt x="40718" y="856"/>
                </a:lnTo>
                <a:lnTo>
                  <a:pt x="40793" y="987"/>
                </a:lnTo>
                <a:lnTo>
                  <a:pt x="40849" y="1024"/>
                </a:lnTo>
                <a:lnTo>
                  <a:pt x="40923" y="1061"/>
                </a:lnTo>
                <a:lnTo>
                  <a:pt x="40960" y="1061"/>
                </a:lnTo>
                <a:lnTo>
                  <a:pt x="40997" y="1043"/>
                </a:lnTo>
                <a:lnTo>
                  <a:pt x="41035" y="1024"/>
                </a:lnTo>
                <a:lnTo>
                  <a:pt x="41053" y="987"/>
                </a:lnTo>
                <a:lnTo>
                  <a:pt x="41072" y="931"/>
                </a:lnTo>
                <a:lnTo>
                  <a:pt x="41072" y="894"/>
                </a:lnTo>
                <a:lnTo>
                  <a:pt x="41016" y="782"/>
                </a:lnTo>
                <a:lnTo>
                  <a:pt x="40942" y="689"/>
                </a:lnTo>
                <a:lnTo>
                  <a:pt x="40886" y="614"/>
                </a:lnTo>
                <a:lnTo>
                  <a:pt x="41109" y="521"/>
                </a:lnTo>
                <a:lnTo>
                  <a:pt x="41202" y="447"/>
                </a:lnTo>
                <a:lnTo>
                  <a:pt x="41239" y="410"/>
                </a:lnTo>
                <a:lnTo>
                  <a:pt x="41258" y="354"/>
                </a:lnTo>
                <a:lnTo>
                  <a:pt x="41258" y="279"/>
                </a:lnTo>
                <a:lnTo>
                  <a:pt x="41221" y="205"/>
                </a:lnTo>
                <a:lnTo>
                  <a:pt x="41146" y="149"/>
                </a:lnTo>
                <a:lnTo>
                  <a:pt x="41053" y="149"/>
                </a:lnTo>
                <a:lnTo>
                  <a:pt x="40960" y="205"/>
                </a:lnTo>
                <a:lnTo>
                  <a:pt x="40849" y="261"/>
                </a:lnTo>
                <a:lnTo>
                  <a:pt x="40718" y="335"/>
                </a:lnTo>
                <a:lnTo>
                  <a:pt x="40644" y="354"/>
                </a:lnTo>
                <a:lnTo>
                  <a:pt x="40606" y="335"/>
                </a:lnTo>
                <a:lnTo>
                  <a:pt x="40569" y="298"/>
                </a:lnTo>
                <a:lnTo>
                  <a:pt x="40476" y="205"/>
                </a:lnTo>
                <a:lnTo>
                  <a:pt x="40420" y="168"/>
                </a:lnTo>
                <a:lnTo>
                  <a:pt x="40383" y="149"/>
                </a:lnTo>
                <a:close/>
                <a:moveTo>
                  <a:pt x="49022" y="130"/>
                </a:moveTo>
                <a:lnTo>
                  <a:pt x="48966" y="168"/>
                </a:lnTo>
                <a:lnTo>
                  <a:pt x="48910" y="205"/>
                </a:lnTo>
                <a:lnTo>
                  <a:pt x="48817" y="317"/>
                </a:lnTo>
                <a:lnTo>
                  <a:pt x="48761" y="372"/>
                </a:lnTo>
                <a:lnTo>
                  <a:pt x="48724" y="391"/>
                </a:lnTo>
                <a:lnTo>
                  <a:pt x="48668" y="372"/>
                </a:lnTo>
                <a:lnTo>
                  <a:pt x="48612" y="335"/>
                </a:lnTo>
                <a:lnTo>
                  <a:pt x="48463" y="242"/>
                </a:lnTo>
                <a:lnTo>
                  <a:pt x="48370" y="205"/>
                </a:lnTo>
                <a:lnTo>
                  <a:pt x="48296" y="186"/>
                </a:lnTo>
                <a:lnTo>
                  <a:pt x="48240" y="205"/>
                </a:lnTo>
                <a:lnTo>
                  <a:pt x="48221" y="223"/>
                </a:lnTo>
                <a:lnTo>
                  <a:pt x="48203" y="242"/>
                </a:lnTo>
                <a:lnTo>
                  <a:pt x="48203" y="298"/>
                </a:lnTo>
                <a:lnTo>
                  <a:pt x="48240" y="354"/>
                </a:lnTo>
                <a:lnTo>
                  <a:pt x="48333" y="465"/>
                </a:lnTo>
                <a:lnTo>
                  <a:pt x="48463" y="559"/>
                </a:lnTo>
                <a:lnTo>
                  <a:pt x="48538" y="614"/>
                </a:lnTo>
                <a:lnTo>
                  <a:pt x="48426" y="838"/>
                </a:lnTo>
                <a:lnTo>
                  <a:pt x="48370" y="968"/>
                </a:lnTo>
                <a:lnTo>
                  <a:pt x="48370" y="1005"/>
                </a:lnTo>
                <a:lnTo>
                  <a:pt x="48389" y="1043"/>
                </a:lnTo>
                <a:lnTo>
                  <a:pt x="48426" y="1061"/>
                </a:lnTo>
                <a:lnTo>
                  <a:pt x="48482" y="1043"/>
                </a:lnTo>
                <a:lnTo>
                  <a:pt x="48519" y="1005"/>
                </a:lnTo>
                <a:lnTo>
                  <a:pt x="48556" y="968"/>
                </a:lnTo>
                <a:lnTo>
                  <a:pt x="48631" y="875"/>
                </a:lnTo>
                <a:lnTo>
                  <a:pt x="48668" y="838"/>
                </a:lnTo>
                <a:lnTo>
                  <a:pt x="48705" y="801"/>
                </a:lnTo>
                <a:lnTo>
                  <a:pt x="48761" y="801"/>
                </a:lnTo>
                <a:lnTo>
                  <a:pt x="48798" y="819"/>
                </a:lnTo>
                <a:lnTo>
                  <a:pt x="48910" y="875"/>
                </a:lnTo>
                <a:lnTo>
                  <a:pt x="48966" y="912"/>
                </a:lnTo>
                <a:lnTo>
                  <a:pt x="49078" y="912"/>
                </a:lnTo>
                <a:lnTo>
                  <a:pt x="49134" y="894"/>
                </a:lnTo>
                <a:lnTo>
                  <a:pt x="49171" y="838"/>
                </a:lnTo>
                <a:lnTo>
                  <a:pt x="49171" y="801"/>
                </a:lnTo>
                <a:lnTo>
                  <a:pt x="49171" y="745"/>
                </a:lnTo>
                <a:lnTo>
                  <a:pt x="49134" y="707"/>
                </a:lnTo>
                <a:lnTo>
                  <a:pt x="49059" y="614"/>
                </a:lnTo>
                <a:lnTo>
                  <a:pt x="48985" y="559"/>
                </a:lnTo>
                <a:lnTo>
                  <a:pt x="49078" y="484"/>
                </a:lnTo>
                <a:lnTo>
                  <a:pt x="49171" y="391"/>
                </a:lnTo>
                <a:lnTo>
                  <a:pt x="49208" y="335"/>
                </a:lnTo>
                <a:lnTo>
                  <a:pt x="49227" y="279"/>
                </a:lnTo>
                <a:lnTo>
                  <a:pt x="49208" y="223"/>
                </a:lnTo>
                <a:lnTo>
                  <a:pt x="49171" y="168"/>
                </a:lnTo>
                <a:lnTo>
                  <a:pt x="49096" y="130"/>
                </a:lnTo>
                <a:close/>
                <a:moveTo>
                  <a:pt x="53490" y="130"/>
                </a:moveTo>
                <a:lnTo>
                  <a:pt x="53416" y="149"/>
                </a:lnTo>
                <a:lnTo>
                  <a:pt x="53378" y="205"/>
                </a:lnTo>
                <a:lnTo>
                  <a:pt x="53378" y="261"/>
                </a:lnTo>
                <a:lnTo>
                  <a:pt x="53397" y="317"/>
                </a:lnTo>
                <a:lnTo>
                  <a:pt x="53434" y="372"/>
                </a:lnTo>
                <a:lnTo>
                  <a:pt x="53509" y="447"/>
                </a:lnTo>
                <a:lnTo>
                  <a:pt x="53639" y="540"/>
                </a:lnTo>
                <a:lnTo>
                  <a:pt x="53751" y="614"/>
                </a:lnTo>
                <a:lnTo>
                  <a:pt x="53676" y="726"/>
                </a:lnTo>
                <a:lnTo>
                  <a:pt x="53583" y="856"/>
                </a:lnTo>
                <a:lnTo>
                  <a:pt x="53583" y="912"/>
                </a:lnTo>
                <a:lnTo>
                  <a:pt x="53602" y="950"/>
                </a:lnTo>
                <a:lnTo>
                  <a:pt x="53639" y="950"/>
                </a:lnTo>
                <a:lnTo>
                  <a:pt x="53732" y="931"/>
                </a:lnTo>
                <a:lnTo>
                  <a:pt x="53807" y="894"/>
                </a:lnTo>
                <a:lnTo>
                  <a:pt x="53881" y="856"/>
                </a:lnTo>
                <a:lnTo>
                  <a:pt x="53956" y="801"/>
                </a:lnTo>
                <a:lnTo>
                  <a:pt x="54011" y="782"/>
                </a:lnTo>
                <a:lnTo>
                  <a:pt x="54086" y="801"/>
                </a:lnTo>
                <a:lnTo>
                  <a:pt x="54160" y="856"/>
                </a:lnTo>
                <a:lnTo>
                  <a:pt x="54309" y="968"/>
                </a:lnTo>
                <a:lnTo>
                  <a:pt x="54421" y="1024"/>
                </a:lnTo>
                <a:lnTo>
                  <a:pt x="54570" y="1061"/>
                </a:lnTo>
                <a:lnTo>
                  <a:pt x="54644" y="1061"/>
                </a:lnTo>
                <a:lnTo>
                  <a:pt x="54700" y="1043"/>
                </a:lnTo>
                <a:lnTo>
                  <a:pt x="54738" y="1005"/>
                </a:lnTo>
                <a:lnTo>
                  <a:pt x="54756" y="931"/>
                </a:lnTo>
                <a:lnTo>
                  <a:pt x="54756" y="875"/>
                </a:lnTo>
                <a:lnTo>
                  <a:pt x="54719" y="801"/>
                </a:lnTo>
                <a:lnTo>
                  <a:pt x="54663" y="745"/>
                </a:lnTo>
                <a:lnTo>
                  <a:pt x="54607" y="689"/>
                </a:lnTo>
                <a:lnTo>
                  <a:pt x="54458" y="596"/>
                </a:lnTo>
                <a:lnTo>
                  <a:pt x="54347" y="540"/>
                </a:lnTo>
                <a:lnTo>
                  <a:pt x="54421" y="465"/>
                </a:lnTo>
                <a:lnTo>
                  <a:pt x="54496" y="372"/>
                </a:lnTo>
                <a:lnTo>
                  <a:pt x="54514" y="317"/>
                </a:lnTo>
                <a:lnTo>
                  <a:pt x="54514" y="261"/>
                </a:lnTo>
                <a:lnTo>
                  <a:pt x="54496" y="223"/>
                </a:lnTo>
                <a:lnTo>
                  <a:pt x="54440" y="168"/>
                </a:lnTo>
                <a:lnTo>
                  <a:pt x="54365" y="149"/>
                </a:lnTo>
                <a:lnTo>
                  <a:pt x="54309" y="168"/>
                </a:lnTo>
                <a:lnTo>
                  <a:pt x="54198" y="223"/>
                </a:lnTo>
                <a:lnTo>
                  <a:pt x="54067" y="317"/>
                </a:lnTo>
                <a:lnTo>
                  <a:pt x="54011" y="335"/>
                </a:lnTo>
                <a:lnTo>
                  <a:pt x="53918" y="317"/>
                </a:lnTo>
                <a:lnTo>
                  <a:pt x="53788" y="261"/>
                </a:lnTo>
                <a:lnTo>
                  <a:pt x="53639" y="186"/>
                </a:lnTo>
                <a:lnTo>
                  <a:pt x="53546" y="149"/>
                </a:lnTo>
                <a:lnTo>
                  <a:pt x="53490" y="130"/>
                </a:lnTo>
                <a:close/>
                <a:moveTo>
                  <a:pt x="57270" y="130"/>
                </a:moveTo>
                <a:lnTo>
                  <a:pt x="57158" y="168"/>
                </a:lnTo>
                <a:lnTo>
                  <a:pt x="57028" y="223"/>
                </a:lnTo>
                <a:lnTo>
                  <a:pt x="56953" y="261"/>
                </a:lnTo>
                <a:lnTo>
                  <a:pt x="56860" y="317"/>
                </a:lnTo>
                <a:lnTo>
                  <a:pt x="56804" y="391"/>
                </a:lnTo>
                <a:lnTo>
                  <a:pt x="56730" y="428"/>
                </a:lnTo>
                <a:lnTo>
                  <a:pt x="56655" y="428"/>
                </a:lnTo>
                <a:lnTo>
                  <a:pt x="56599" y="391"/>
                </a:lnTo>
                <a:lnTo>
                  <a:pt x="56525" y="335"/>
                </a:lnTo>
                <a:lnTo>
                  <a:pt x="56376" y="223"/>
                </a:lnTo>
                <a:lnTo>
                  <a:pt x="56301" y="168"/>
                </a:lnTo>
                <a:lnTo>
                  <a:pt x="56227" y="149"/>
                </a:lnTo>
                <a:lnTo>
                  <a:pt x="56171" y="168"/>
                </a:lnTo>
                <a:lnTo>
                  <a:pt x="56134" y="186"/>
                </a:lnTo>
                <a:lnTo>
                  <a:pt x="56115" y="223"/>
                </a:lnTo>
                <a:lnTo>
                  <a:pt x="56097" y="298"/>
                </a:lnTo>
                <a:lnTo>
                  <a:pt x="56115" y="354"/>
                </a:lnTo>
                <a:lnTo>
                  <a:pt x="56171" y="428"/>
                </a:lnTo>
                <a:lnTo>
                  <a:pt x="56227" y="484"/>
                </a:lnTo>
                <a:lnTo>
                  <a:pt x="56395" y="596"/>
                </a:lnTo>
                <a:lnTo>
                  <a:pt x="56506" y="670"/>
                </a:lnTo>
                <a:lnTo>
                  <a:pt x="56506" y="689"/>
                </a:lnTo>
                <a:lnTo>
                  <a:pt x="56488" y="707"/>
                </a:lnTo>
                <a:lnTo>
                  <a:pt x="56432" y="801"/>
                </a:lnTo>
                <a:lnTo>
                  <a:pt x="56413" y="838"/>
                </a:lnTo>
                <a:lnTo>
                  <a:pt x="56395" y="875"/>
                </a:lnTo>
                <a:lnTo>
                  <a:pt x="56413" y="912"/>
                </a:lnTo>
                <a:lnTo>
                  <a:pt x="56450" y="931"/>
                </a:lnTo>
                <a:lnTo>
                  <a:pt x="56506" y="931"/>
                </a:lnTo>
                <a:lnTo>
                  <a:pt x="56544" y="894"/>
                </a:lnTo>
                <a:lnTo>
                  <a:pt x="56581" y="856"/>
                </a:lnTo>
                <a:lnTo>
                  <a:pt x="56618" y="838"/>
                </a:lnTo>
                <a:lnTo>
                  <a:pt x="56748" y="838"/>
                </a:lnTo>
                <a:lnTo>
                  <a:pt x="56860" y="931"/>
                </a:lnTo>
                <a:lnTo>
                  <a:pt x="56953" y="987"/>
                </a:lnTo>
                <a:lnTo>
                  <a:pt x="57065" y="1043"/>
                </a:lnTo>
                <a:lnTo>
                  <a:pt x="57139" y="1061"/>
                </a:lnTo>
                <a:lnTo>
                  <a:pt x="57195" y="1061"/>
                </a:lnTo>
                <a:lnTo>
                  <a:pt x="57232" y="1043"/>
                </a:lnTo>
                <a:lnTo>
                  <a:pt x="57251" y="1005"/>
                </a:lnTo>
                <a:lnTo>
                  <a:pt x="57251" y="950"/>
                </a:lnTo>
                <a:lnTo>
                  <a:pt x="57232" y="894"/>
                </a:lnTo>
                <a:lnTo>
                  <a:pt x="57139" y="782"/>
                </a:lnTo>
                <a:lnTo>
                  <a:pt x="57009" y="689"/>
                </a:lnTo>
                <a:lnTo>
                  <a:pt x="56935" y="614"/>
                </a:lnTo>
                <a:lnTo>
                  <a:pt x="57046" y="540"/>
                </a:lnTo>
                <a:lnTo>
                  <a:pt x="57214" y="410"/>
                </a:lnTo>
                <a:lnTo>
                  <a:pt x="57307" y="335"/>
                </a:lnTo>
                <a:lnTo>
                  <a:pt x="57363" y="279"/>
                </a:lnTo>
                <a:lnTo>
                  <a:pt x="57381" y="205"/>
                </a:lnTo>
                <a:lnTo>
                  <a:pt x="57381" y="186"/>
                </a:lnTo>
                <a:lnTo>
                  <a:pt x="57363" y="149"/>
                </a:lnTo>
                <a:lnTo>
                  <a:pt x="57325" y="130"/>
                </a:lnTo>
                <a:close/>
                <a:moveTo>
                  <a:pt x="70544" y="168"/>
                </a:moveTo>
                <a:lnTo>
                  <a:pt x="70451" y="186"/>
                </a:lnTo>
                <a:lnTo>
                  <a:pt x="70302" y="261"/>
                </a:lnTo>
                <a:lnTo>
                  <a:pt x="70153" y="335"/>
                </a:lnTo>
                <a:lnTo>
                  <a:pt x="70079" y="354"/>
                </a:lnTo>
                <a:lnTo>
                  <a:pt x="70004" y="354"/>
                </a:lnTo>
                <a:lnTo>
                  <a:pt x="69911" y="317"/>
                </a:lnTo>
                <a:lnTo>
                  <a:pt x="69800" y="261"/>
                </a:lnTo>
                <a:lnTo>
                  <a:pt x="69744" y="242"/>
                </a:lnTo>
                <a:lnTo>
                  <a:pt x="69725" y="261"/>
                </a:lnTo>
                <a:lnTo>
                  <a:pt x="69725" y="298"/>
                </a:lnTo>
                <a:lnTo>
                  <a:pt x="69762" y="372"/>
                </a:lnTo>
                <a:lnTo>
                  <a:pt x="69818" y="465"/>
                </a:lnTo>
                <a:lnTo>
                  <a:pt x="69855" y="484"/>
                </a:lnTo>
                <a:lnTo>
                  <a:pt x="69837" y="503"/>
                </a:lnTo>
                <a:lnTo>
                  <a:pt x="69800" y="596"/>
                </a:lnTo>
                <a:lnTo>
                  <a:pt x="69762" y="652"/>
                </a:lnTo>
                <a:lnTo>
                  <a:pt x="69688" y="707"/>
                </a:lnTo>
                <a:lnTo>
                  <a:pt x="69632" y="763"/>
                </a:lnTo>
                <a:lnTo>
                  <a:pt x="69595" y="819"/>
                </a:lnTo>
                <a:lnTo>
                  <a:pt x="69595" y="875"/>
                </a:lnTo>
                <a:lnTo>
                  <a:pt x="69595" y="931"/>
                </a:lnTo>
                <a:lnTo>
                  <a:pt x="69613" y="987"/>
                </a:lnTo>
                <a:lnTo>
                  <a:pt x="69651" y="1024"/>
                </a:lnTo>
                <a:lnTo>
                  <a:pt x="69688" y="1043"/>
                </a:lnTo>
                <a:lnTo>
                  <a:pt x="69744" y="1061"/>
                </a:lnTo>
                <a:lnTo>
                  <a:pt x="69781" y="1043"/>
                </a:lnTo>
                <a:lnTo>
                  <a:pt x="69837" y="1005"/>
                </a:lnTo>
                <a:lnTo>
                  <a:pt x="69986" y="856"/>
                </a:lnTo>
                <a:lnTo>
                  <a:pt x="70060" y="782"/>
                </a:lnTo>
                <a:lnTo>
                  <a:pt x="70097" y="745"/>
                </a:lnTo>
                <a:lnTo>
                  <a:pt x="70116" y="745"/>
                </a:lnTo>
                <a:lnTo>
                  <a:pt x="70172" y="763"/>
                </a:lnTo>
                <a:lnTo>
                  <a:pt x="70228" y="782"/>
                </a:lnTo>
                <a:lnTo>
                  <a:pt x="70321" y="875"/>
                </a:lnTo>
                <a:lnTo>
                  <a:pt x="70433" y="968"/>
                </a:lnTo>
                <a:lnTo>
                  <a:pt x="70488" y="1005"/>
                </a:lnTo>
                <a:lnTo>
                  <a:pt x="70619" y="1005"/>
                </a:lnTo>
                <a:lnTo>
                  <a:pt x="70656" y="987"/>
                </a:lnTo>
                <a:lnTo>
                  <a:pt x="70675" y="968"/>
                </a:lnTo>
                <a:lnTo>
                  <a:pt x="70693" y="950"/>
                </a:lnTo>
                <a:lnTo>
                  <a:pt x="70656" y="875"/>
                </a:lnTo>
                <a:lnTo>
                  <a:pt x="70600" y="801"/>
                </a:lnTo>
                <a:lnTo>
                  <a:pt x="70414" y="652"/>
                </a:lnTo>
                <a:lnTo>
                  <a:pt x="70284" y="540"/>
                </a:lnTo>
                <a:lnTo>
                  <a:pt x="70470" y="372"/>
                </a:lnTo>
                <a:lnTo>
                  <a:pt x="70563" y="242"/>
                </a:lnTo>
                <a:lnTo>
                  <a:pt x="70600" y="205"/>
                </a:lnTo>
                <a:lnTo>
                  <a:pt x="70600" y="168"/>
                </a:lnTo>
                <a:close/>
                <a:moveTo>
                  <a:pt x="76074" y="130"/>
                </a:moveTo>
                <a:lnTo>
                  <a:pt x="75944" y="149"/>
                </a:lnTo>
                <a:lnTo>
                  <a:pt x="75813" y="186"/>
                </a:lnTo>
                <a:lnTo>
                  <a:pt x="75683" y="242"/>
                </a:lnTo>
                <a:lnTo>
                  <a:pt x="75571" y="298"/>
                </a:lnTo>
                <a:lnTo>
                  <a:pt x="75459" y="372"/>
                </a:lnTo>
                <a:lnTo>
                  <a:pt x="75404" y="410"/>
                </a:lnTo>
                <a:lnTo>
                  <a:pt x="75348" y="428"/>
                </a:lnTo>
                <a:lnTo>
                  <a:pt x="75255" y="428"/>
                </a:lnTo>
                <a:lnTo>
                  <a:pt x="75143" y="335"/>
                </a:lnTo>
                <a:lnTo>
                  <a:pt x="74975" y="223"/>
                </a:lnTo>
                <a:lnTo>
                  <a:pt x="74864" y="168"/>
                </a:lnTo>
                <a:lnTo>
                  <a:pt x="74826" y="149"/>
                </a:lnTo>
                <a:lnTo>
                  <a:pt x="74789" y="168"/>
                </a:lnTo>
                <a:lnTo>
                  <a:pt x="74771" y="186"/>
                </a:lnTo>
                <a:lnTo>
                  <a:pt x="74771" y="205"/>
                </a:lnTo>
                <a:lnTo>
                  <a:pt x="74771" y="279"/>
                </a:lnTo>
                <a:lnTo>
                  <a:pt x="74808" y="335"/>
                </a:lnTo>
                <a:lnTo>
                  <a:pt x="74864" y="428"/>
                </a:lnTo>
                <a:lnTo>
                  <a:pt x="74975" y="559"/>
                </a:lnTo>
                <a:lnTo>
                  <a:pt x="75050" y="633"/>
                </a:lnTo>
                <a:lnTo>
                  <a:pt x="74882" y="782"/>
                </a:lnTo>
                <a:lnTo>
                  <a:pt x="74808" y="894"/>
                </a:lnTo>
                <a:lnTo>
                  <a:pt x="74789" y="931"/>
                </a:lnTo>
                <a:lnTo>
                  <a:pt x="74808" y="950"/>
                </a:lnTo>
                <a:lnTo>
                  <a:pt x="74826" y="968"/>
                </a:lnTo>
                <a:lnTo>
                  <a:pt x="74882" y="968"/>
                </a:lnTo>
                <a:lnTo>
                  <a:pt x="74994" y="931"/>
                </a:lnTo>
                <a:lnTo>
                  <a:pt x="75106" y="875"/>
                </a:lnTo>
                <a:lnTo>
                  <a:pt x="75180" y="838"/>
                </a:lnTo>
                <a:lnTo>
                  <a:pt x="75236" y="838"/>
                </a:lnTo>
                <a:lnTo>
                  <a:pt x="75273" y="856"/>
                </a:lnTo>
                <a:lnTo>
                  <a:pt x="75366" y="931"/>
                </a:lnTo>
                <a:lnTo>
                  <a:pt x="75459" y="987"/>
                </a:lnTo>
                <a:lnTo>
                  <a:pt x="75553" y="1043"/>
                </a:lnTo>
                <a:lnTo>
                  <a:pt x="75646" y="1061"/>
                </a:lnTo>
                <a:lnTo>
                  <a:pt x="75739" y="1061"/>
                </a:lnTo>
                <a:lnTo>
                  <a:pt x="75776" y="1043"/>
                </a:lnTo>
                <a:lnTo>
                  <a:pt x="75795" y="1024"/>
                </a:lnTo>
                <a:lnTo>
                  <a:pt x="75832" y="987"/>
                </a:lnTo>
                <a:lnTo>
                  <a:pt x="75832" y="950"/>
                </a:lnTo>
                <a:lnTo>
                  <a:pt x="75832" y="894"/>
                </a:lnTo>
                <a:lnTo>
                  <a:pt x="75813" y="856"/>
                </a:lnTo>
                <a:lnTo>
                  <a:pt x="75739" y="763"/>
                </a:lnTo>
                <a:lnTo>
                  <a:pt x="75664" y="689"/>
                </a:lnTo>
                <a:lnTo>
                  <a:pt x="75571" y="652"/>
                </a:lnTo>
                <a:lnTo>
                  <a:pt x="75832" y="540"/>
                </a:lnTo>
                <a:lnTo>
                  <a:pt x="75944" y="484"/>
                </a:lnTo>
                <a:lnTo>
                  <a:pt x="76055" y="428"/>
                </a:lnTo>
                <a:lnTo>
                  <a:pt x="76130" y="354"/>
                </a:lnTo>
                <a:lnTo>
                  <a:pt x="76186" y="261"/>
                </a:lnTo>
                <a:lnTo>
                  <a:pt x="76204" y="205"/>
                </a:lnTo>
                <a:lnTo>
                  <a:pt x="76186" y="168"/>
                </a:lnTo>
                <a:lnTo>
                  <a:pt x="76148" y="149"/>
                </a:lnTo>
                <a:lnTo>
                  <a:pt x="76074" y="130"/>
                </a:lnTo>
                <a:close/>
                <a:moveTo>
                  <a:pt x="18767" y="168"/>
                </a:moveTo>
                <a:lnTo>
                  <a:pt x="18749" y="242"/>
                </a:lnTo>
                <a:lnTo>
                  <a:pt x="18749" y="317"/>
                </a:lnTo>
                <a:lnTo>
                  <a:pt x="18786" y="372"/>
                </a:lnTo>
                <a:lnTo>
                  <a:pt x="18823" y="428"/>
                </a:lnTo>
                <a:lnTo>
                  <a:pt x="18842" y="484"/>
                </a:lnTo>
                <a:lnTo>
                  <a:pt x="18879" y="521"/>
                </a:lnTo>
                <a:lnTo>
                  <a:pt x="18879" y="540"/>
                </a:lnTo>
                <a:lnTo>
                  <a:pt x="18861" y="577"/>
                </a:lnTo>
                <a:lnTo>
                  <a:pt x="18823" y="596"/>
                </a:lnTo>
                <a:lnTo>
                  <a:pt x="18730" y="726"/>
                </a:lnTo>
                <a:lnTo>
                  <a:pt x="18712" y="782"/>
                </a:lnTo>
                <a:lnTo>
                  <a:pt x="18712" y="838"/>
                </a:lnTo>
                <a:lnTo>
                  <a:pt x="18712" y="875"/>
                </a:lnTo>
                <a:lnTo>
                  <a:pt x="18730" y="894"/>
                </a:lnTo>
                <a:lnTo>
                  <a:pt x="18805" y="894"/>
                </a:lnTo>
                <a:lnTo>
                  <a:pt x="18879" y="875"/>
                </a:lnTo>
                <a:lnTo>
                  <a:pt x="18935" y="838"/>
                </a:lnTo>
                <a:lnTo>
                  <a:pt x="18991" y="819"/>
                </a:lnTo>
                <a:lnTo>
                  <a:pt x="19065" y="801"/>
                </a:lnTo>
                <a:lnTo>
                  <a:pt x="19121" y="801"/>
                </a:lnTo>
                <a:lnTo>
                  <a:pt x="19158" y="819"/>
                </a:lnTo>
                <a:lnTo>
                  <a:pt x="19252" y="894"/>
                </a:lnTo>
                <a:lnTo>
                  <a:pt x="19345" y="968"/>
                </a:lnTo>
                <a:lnTo>
                  <a:pt x="19475" y="1024"/>
                </a:lnTo>
                <a:lnTo>
                  <a:pt x="19605" y="1061"/>
                </a:lnTo>
                <a:lnTo>
                  <a:pt x="19661" y="1080"/>
                </a:lnTo>
                <a:lnTo>
                  <a:pt x="19717" y="1061"/>
                </a:lnTo>
                <a:lnTo>
                  <a:pt x="19773" y="1024"/>
                </a:lnTo>
                <a:lnTo>
                  <a:pt x="19810" y="1005"/>
                </a:lnTo>
                <a:lnTo>
                  <a:pt x="19829" y="968"/>
                </a:lnTo>
                <a:lnTo>
                  <a:pt x="19829" y="931"/>
                </a:lnTo>
                <a:lnTo>
                  <a:pt x="19791" y="856"/>
                </a:lnTo>
                <a:lnTo>
                  <a:pt x="19736" y="801"/>
                </a:lnTo>
                <a:lnTo>
                  <a:pt x="19549" y="670"/>
                </a:lnTo>
                <a:lnTo>
                  <a:pt x="19401" y="596"/>
                </a:lnTo>
                <a:lnTo>
                  <a:pt x="19531" y="484"/>
                </a:lnTo>
                <a:lnTo>
                  <a:pt x="19605" y="410"/>
                </a:lnTo>
                <a:lnTo>
                  <a:pt x="19643" y="354"/>
                </a:lnTo>
                <a:lnTo>
                  <a:pt x="19661" y="279"/>
                </a:lnTo>
                <a:lnTo>
                  <a:pt x="19643" y="223"/>
                </a:lnTo>
                <a:lnTo>
                  <a:pt x="19624" y="205"/>
                </a:lnTo>
                <a:lnTo>
                  <a:pt x="19587" y="186"/>
                </a:lnTo>
                <a:lnTo>
                  <a:pt x="19438" y="186"/>
                </a:lnTo>
                <a:lnTo>
                  <a:pt x="19382" y="205"/>
                </a:lnTo>
                <a:lnTo>
                  <a:pt x="19289" y="279"/>
                </a:lnTo>
                <a:lnTo>
                  <a:pt x="19196" y="335"/>
                </a:lnTo>
                <a:lnTo>
                  <a:pt x="19158" y="354"/>
                </a:lnTo>
                <a:lnTo>
                  <a:pt x="19121" y="372"/>
                </a:lnTo>
                <a:lnTo>
                  <a:pt x="19084" y="354"/>
                </a:lnTo>
                <a:lnTo>
                  <a:pt x="19047" y="335"/>
                </a:lnTo>
                <a:lnTo>
                  <a:pt x="18991" y="279"/>
                </a:lnTo>
                <a:lnTo>
                  <a:pt x="18935" y="223"/>
                </a:lnTo>
                <a:lnTo>
                  <a:pt x="18898" y="186"/>
                </a:lnTo>
                <a:lnTo>
                  <a:pt x="18861" y="186"/>
                </a:lnTo>
                <a:lnTo>
                  <a:pt x="18786" y="168"/>
                </a:lnTo>
                <a:close/>
                <a:moveTo>
                  <a:pt x="30367" y="112"/>
                </a:moveTo>
                <a:lnTo>
                  <a:pt x="30311" y="130"/>
                </a:lnTo>
                <a:lnTo>
                  <a:pt x="30199" y="168"/>
                </a:lnTo>
                <a:lnTo>
                  <a:pt x="30106" y="223"/>
                </a:lnTo>
                <a:lnTo>
                  <a:pt x="29994" y="317"/>
                </a:lnTo>
                <a:lnTo>
                  <a:pt x="29920" y="372"/>
                </a:lnTo>
                <a:lnTo>
                  <a:pt x="29882" y="391"/>
                </a:lnTo>
                <a:lnTo>
                  <a:pt x="29845" y="391"/>
                </a:lnTo>
                <a:lnTo>
                  <a:pt x="29827" y="372"/>
                </a:lnTo>
                <a:lnTo>
                  <a:pt x="29771" y="298"/>
                </a:lnTo>
                <a:lnTo>
                  <a:pt x="29715" y="242"/>
                </a:lnTo>
                <a:lnTo>
                  <a:pt x="29678" y="223"/>
                </a:lnTo>
                <a:lnTo>
                  <a:pt x="29547" y="223"/>
                </a:lnTo>
                <a:lnTo>
                  <a:pt x="29491" y="261"/>
                </a:lnTo>
                <a:lnTo>
                  <a:pt x="29473" y="317"/>
                </a:lnTo>
                <a:lnTo>
                  <a:pt x="29473" y="391"/>
                </a:lnTo>
                <a:lnTo>
                  <a:pt x="29491" y="447"/>
                </a:lnTo>
                <a:lnTo>
                  <a:pt x="29529" y="521"/>
                </a:lnTo>
                <a:lnTo>
                  <a:pt x="29603" y="633"/>
                </a:lnTo>
                <a:lnTo>
                  <a:pt x="29547" y="707"/>
                </a:lnTo>
                <a:lnTo>
                  <a:pt x="29510" y="782"/>
                </a:lnTo>
                <a:lnTo>
                  <a:pt x="29510" y="819"/>
                </a:lnTo>
                <a:lnTo>
                  <a:pt x="29510" y="856"/>
                </a:lnTo>
                <a:lnTo>
                  <a:pt x="29547" y="875"/>
                </a:lnTo>
                <a:lnTo>
                  <a:pt x="29603" y="875"/>
                </a:lnTo>
                <a:lnTo>
                  <a:pt x="29659" y="894"/>
                </a:lnTo>
                <a:lnTo>
                  <a:pt x="29696" y="875"/>
                </a:lnTo>
                <a:lnTo>
                  <a:pt x="29715" y="838"/>
                </a:lnTo>
                <a:lnTo>
                  <a:pt x="29752" y="838"/>
                </a:lnTo>
                <a:lnTo>
                  <a:pt x="29845" y="875"/>
                </a:lnTo>
                <a:lnTo>
                  <a:pt x="29976" y="968"/>
                </a:lnTo>
                <a:lnTo>
                  <a:pt x="30106" y="1043"/>
                </a:lnTo>
                <a:lnTo>
                  <a:pt x="30218" y="1080"/>
                </a:lnTo>
                <a:lnTo>
                  <a:pt x="30367" y="1080"/>
                </a:lnTo>
                <a:lnTo>
                  <a:pt x="30404" y="1043"/>
                </a:lnTo>
                <a:lnTo>
                  <a:pt x="30422" y="1005"/>
                </a:lnTo>
                <a:lnTo>
                  <a:pt x="30441" y="931"/>
                </a:lnTo>
                <a:lnTo>
                  <a:pt x="30422" y="875"/>
                </a:lnTo>
                <a:lnTo>
                  <a:pt x="30404" y="819"/>
                </a:lnTo>
                <a:lnTo>
                  <a:pt x="30311" y="745"/>
                </a:lnTo>
                <a:lnTo>
                  <a:pt x="30106" y="596"/>
                </a:lnTo>
                <a:lnTo>
                  <a:pt x="30218" y="540"/>
                </a:lnTo>
                <a:lnTo>
                  <a:pt x="30348" y="447"/>
                </a:lnTo>
                <a:lnTo>
                  <a:pt x="30404" y="391"/>
                </a:lnTo>
                <a:lnTo>
                  <a:pt x="30441" y="335"/>
                </a:lnTo>
                <a:lnTo>
                  <a:pt x="30478" y="279"/>
                </a:lnTo>
                <a:lnTo>
                  <a:pt x="30478" y="223"/>
                </a:lnTo>
                <a:lnTo>
                  <a:pt x="30460" y="168"/>
                </a:lnTo>
                <a:lnTo>
                  <a:pt x="30422" y="130"/>
                </a:lnTo>
                <a:lnTo>
                  <a:pt x="30367" y="112"/>
                </a:lnTo>
                <a:close/>
                <a:moveTo>
                  <a:pt x="62520" y="130"/>
                </a:moveTo>
                <a:lnTo>
                  <a:pt x="62390" y="168"/>
                </a:lnTo>
                <a:lnTo>
                  <a:pt x="62278" y="223"/>
                </a:lnTo>
                <a:lnTo>
                  <a:pt x="62166" y="279"/>
                </a:lnTo>
                <a:lnTo>
                  <a:pt x="62092" y="354"/>
                </a:lnTo>
                <a:lnTo>
                  <a:pt x="62054" y="391"/>
                </a:lnTo>
                <a:lnTo>
                  <a:pt x="62017" y="410"/>
                </a:lnTo>
                <a:lnTo>
                  <a:pt x="61961" y="410"/>
                </a:lnTo>
                <a:lnTo>
                  <a:pt x="61924" y="372"/>
                </a:lnTo>
                <a:lnTo>
                  <a:pt x="61831" y="298"/>
                </a:lnTo>
                <a:lnTo>
                  <a:pt x="61719" y="242"/>
                </a:lnTo>
                <a:lnTo>
                  <a:pt x="61664" y="223"/>
                </a:lnTo>
                <a:lnTo>
                  <a:pt x="61626" y="205"/>
                </a:lnTo>
                <a:lnTo>
                  <a:pt x="61589" y="223"/>
                </a:lnTo>
                <a:lnTo>
                  <a:pt x="61589" y="242"/>
                </a:lnTo>
                <a:lnTo>
                  <a:pt x="61570" y="298"/>
                </a:lnTo>
                <a:lnTo>
                  <a:pt x="61589" y="372"/>
                </a:lnTo>
                <a:lnTo>
                  <a:pt x="61626" y="428"/>
                </a:lnTo>
                <a:lnTo>
                  <a:pt x="61664" y="465"/>
                </a:lnTo>
                <a:lnTo>
                  <a:pt x="61701" y="521"/>
                </a:lnTo>
                <a:lnTo>
                  <a:pt x="61719" y="577"/>
                </a:lnTo>
                <a:lnTo>
                  <a:pt x="61719" y="633"/>
                </a:lnTo>
                <a:lnTo>
                  <a:pt x="61701" y="670"/>
                </a:lnTo>
                <a:lnTo>
                  <a:pt x="61608" y="782"/>
                </a:lnTo>
                <a:lnTo>
                  <a:pt x="61552" y="856"/>
                </a:lnTo>
                <a:lnTo>
                  <a:pt x="61515" y="931"/>
                </a:lnTo>
                <a:lnTo>
                  <a:pt x="61496" y="968"/>
                </a:lnTo>
                <a:lnTo>
                  <a:pt x="61515" y="1005"/>
                </a:lnTo>
                <a:lnTo>
                  <a:pt x="61533" y="1024"/>
                </a:lnTo>
                <a:lnTo>
                  <a:pt x="61589" y="1043"/>
                </a:lnTo>
                <a:lnTo>
                  <a:pt x="61608" y="1043"/>
                </a:lnTo>
                <a:lnTo>
                  <a:pt x="61645" y="1024"/>
                </a:lnTo>
                <a:lnTo>
                  <a:pt x="61719" y="987"/>
                </a:lnTo>
                <a:lnTo>
                  <a:pt x="61812" y="912"/>
                </a:lnTo>
                <a:lnTo>
                  <a:pt x="61868" y="875"/>
                </a:lnTo>
                <a:lnTo>
                  <a:pt x="61961" y="856"/>
                </a:lnTo>
                <a:lnTo>
                  <a:pt x="62054" y="912"/>
                </a:lnTo>
                <a:lnTo>
                  <a:pt x="62129" y="968"/>
                </a:lnTo>
                <a:lnTo>
                  <a:pt x="62241" y="1043"/>
                </a:lnTo>
                <a:lnTo>
                  <a:pt x="62297" y="1061"/>
                </a:lnTo>
                <a:lnTo>
                  <a:pt x="62352" y="1080"/>
                </a:lnTo>
                <a:lnTo>
                  <a:pt x="62408" y="1080"/>
                </a:lnTo>
                <a:lnTo>
                  <a:pt x="62464" y="1043"/>
                </a:lnTo>
                <a:lnTo>
                  <a:pt x="62483" y="987"/>
                </a:lnTo>
                <a:lnTo>
                  <a:pt x="62464" y="931"/>
                </a:lnTo>
                <a:lnTo>
                  <a:pt x="62445" y="875"/>
                </a:lnTo>
                <a:lnTo>
                  <a:pt x="62408" y="801"/>
                </a:lnTo>
                <a:lnTo>
                  <a:pt x="62297" y="707"/>
                </a:lnTo>
                <a:lnTo>
                  <a:pt x="62222" y="633"/>
                </a:lnTo>
                <a:lnTo>
                  <a:pt x="62352" y="559"/>
                </a:lnTo>
                <a:lnTo>
                  <a:pt x="62557" y="428"/>
                </a:lnTo>
                <a:lnTo>
                  <a:pt x="62650" y="354"/>
                </a:lnTo>
                <a:lnTo>
                  <a:pt x="62706" y="279"/>
                </a:lnTo>
                <a:lnTo>
                  <a:pt x="62706" y="242"/>
                </a:lnTo>
                <a:lnTo>
                  <a:pt x="62706" y="205"/>
                </a:lnTo>
                <a:lnTo>
                  <a:pt x="62687" y="186"/>
                </a:lnTo>
                <a:lnTo>
                  <a:pt x="62632" y="149"/>
                </a:lnTo>
                <a:lnTo>
                  <a:pt x="62576" y="149"/>
                </a:lnTo>
                <a:lnTo>
                  <a:pt x="62520" y="130"/>
                </a:lnTo>
                <a:close/>
                <a:moveTo>
                  <a:pt x="67007" y="149"/>
                </a:moveTo>
                <a:lnTo>
                  <a:pt x="66988" y="168"/>
                </a:lnTo>
                <a:lnTo>
                  <a:pt x="66951" y="205"/>
                </a:lnTo>
                <a:lnTo>
                  <a:pt x="66932" y="242"/>
                </a:lnTo>
                <a:lnTo>
                  <a:pt x="66932" y="279"/>
                </a:lnTo>
                <a:lnTo>
                  <a:pt x="66932" y="335"/>
                </a:lnTo>
                <a:lnTo>
                  <a:pt x="66970" y="391"/>
                </a:lnTo>
                <a:lnTo>
                  <a:pt x="67063" y="465"/>
                </a:lnTo>
                <a:lnTo>
                  <a:pt x="67268" y="577"/>
                </a:lnTo>
                <a:lnTo>
                  <a:pt x="67137" y="707"/>
                </a:lnTo>
                <a:lnTo>
                  <a:pt x="67007" y="856"/>
                </a:lnTo>
                <a:lnTo>
                  <a:pt x="66951" y="987"/>
                </a:lnTo>
                <a:lnTo>
                  <a:pt x="66914" y="1061"/>
                </a:lnTo>
                <a:lnTo>
                  <a:pt x="66932" y="1080"/>
                </a:lnTo>
                <a:lnTo>
                  <a:pt x="66951" y="1061"/>
                </a:lnTo>
                <a:lnTo>
                  <a:pt x="67063" y="987"/>
                </a:lnTo>
                <a:lnTo>
                  <a:pt x="67193" y="894"/>
                </a:lnTo>
                <a:lnTo>
                  <a:pt x="67323" y="801"/>
                </a:lnTo>
                <a:lnTo>
                  <a:pt x="67454" y="745"/>
                </a:lnTo>
                <a:lnTo>
                  <a:pt x="67491" y="763"/>
                </a:lnTo>
                <a:lnTo>
                  <a:pt x="67547" y="782"/>
                </a:lnTo>
                <a:lnTo>
                  <a:pt x="67640" y="875"/>
                </a:lnTo>
                <a:lnTo>
                  <a:pt x="67733" y="950"/>
                </a:lnTo>
                <a:lnTo>
                  <a:pt x="67789" y="968"/>
                </a:lnTo>
                <a:lnTo>
                  <a:pt x="67826" y="968"/>
                </a:lnTo>
                <a:lnTo>
                  <a:pt x="67863" y="950"/>
                </a:lnTo>
                <a:lnTo>
                  <a:pt x="67882" y="912"/>
                </a:lnTo>
                <a:lnTo>
                  <a:pt x="67882" y="856"/>
                </a:lnTo>
                <a:lnTo>
                  <a:pt x="67863" y="819"/>
                </a:lnTo>
                <a:lnTo>
                  <a:pt x="67807" y="726"/>
                </a:lnTo>
                <a:lnTo>
                  <a:pt x="67770" y="633"/>
                </a:lnTo>
                <a:lnTo>
                  <a:pt x="67770" y="559"/>
                </a:lnTo>
                <a:lnTo>
                  <a:pt x="67770" y="521"/>
                </a:lnTo>
                <a:lnTo>
                  <a:pt x="67807" y="503"/>
                </a:lnTo>
                <a:lnTo>
                  <a:pt x="67882" y="447"/>
                </a:lnTo>
                <a:lnTo>
                  <a:pt x="67956" y="354"/>
                </a:lnTo>
                <a:lnTo>
                  <a:pt x="67994" y="317"/>
                </a:lnTo>
                <a:lnTo>
                  <a:pt x="67994" y="261"/>
                </a:lnTo>
                <a:lnTo>
                  <a:pt x="67975" y="223"/>
                </a:lnTo>
                <a:lnTo>
                  <a:pt x="67938" y="205"/>
                </a:lnTo>
                <a:lnTo>
                  <a:pt x="67845" y="205"/>
                </a:lnTo>
                <a:lnTo>
                  <a:pt x="67733" y="242"/>
                </a:lnTo>
                <a:lnTo>
                  <a:pt x="67640" y="279"/>
                </a:lnTo>
                <a:lnTo>
                  <a:pt x="67547" y="317"/>
                </a:lnTo>
                <a:lnTo>
                  <a:pt x="67510" y="317"/>
                </a:lnTo>
                <a:lnTo>
                  <a:pt x="67454" y="298"/>
                </a:lnTo>
                <a:lnTo>
                  <a:pt x="67323" y="223"/>
                </a:lnTo>
                <a:lnTo>
                  <a:pt x="67249" y="186"/>
                </a:lnTo>
                <a:lnTo>
                  <a:pt x="67174" y="149"/>
                </a:lnTo>
                <a:close/>
                <a:moveTo>
                  <a:pt x="27648" y="112"/>
                </a:moveTo>
                <a:lnTo>
                  <a:pt x="27574" y="130"/>
                </a:lnTo>
                <a:lnTo>
                  <a:pt x="27499" y="186"/>
                </a:lnTo>
                <a:lnTo>
                  <a:pt x="27444" y="261"/>
                </a:lnTo>
                <a:lnTo>
                  <a:pt x="27406" y="317"/>
                </a:lnTo>
                <a:lnTo>
                  <a:pt x="27350" y="372"/>
                </a:lnTo>
                <a:lnTo>
                  <a:pt x="27276" y="391"/>
                </a:lnTo>
                <a:lnTo>
                  <a:pt x="27201" y="372"/>
                </a:lnTo>
                <a:lnTo>
                  <a:pt x="27127" y="335"/>
                </a:lnTo>
                <a:lnTo>
                  <a:pt x="26978" y="279"/>
                </a:lnTo>
                <a:lnTo>
                  <a:pt x="26848" y="261"/>
                </a:lnTo>
                <a:lnTo>
                  <a:pt x="26792" y="261"/>
                </a:lnTo>
                <a:lnTo>
                  <a:pt x="26755" y="298"/>
                </a:lnTo>
                <a:lnTo>
                  <a:pt x="26717" y="335"/>
                </a:lnTo>
                <a:lnTo>
                  <a:pt x="26717" y="391"/>
                </a:lnTo>
                <a:lnTo>
                  <a:pt x="26736" y="428"/>
                </a:lnTo>
                <a:lnTo>
                  <a:pt x="26773" y="465"/>
                </a:lnTo>
                <a:lnTo>
                  <a:pt x="26941" y="559"/>
                </a:lnTo>
                <a:lnTo>
                  <a:pt x="27108" y="633"/>
                </a:lnTo>
                <a:lnTo>
                  <a:pt x="26904" y="801"/>
                </a:lnTo>
                <a:lnTo>
                  <a:pt x="26866" y="856"/>
                </a:lnTo>
                <a:lnTo>
                  <a:pt x="26829" y="894"/>
                </a:lnTo>
                <a:lnTo>
                  <a:pt x="26829" y="950"/>
                </a:lnTo>
                <a:lnTo>
                  <a:pt x="26829" y="1005"/>
                </a:lnTo>
                <a:lnTo>
                  <a:pt x="26866" y="1061"/>
                </a:lnTo>
                <a:lnTo>
                  <a:pt x="26904" y="1098"/>
                </a:lnTo>
                <a:lnTo>
                  <a:pt x="26997" y="1098"/>
                </a:lnTo>
                <a:lnTo>
                  <a:pt x="27090" y="1061"/>
                </a:lnTo>
                <a:lnTo>
                  <a:pt x="27164" y="1005"/>
                </a:lnTo>
                <a:lnTo>
                  <a:pt x="27276" y="894"/>
                </a:lnTo>
                <a:lnTo>
                  <a:pt x="27332" y="819"/>
                </a:lnTo>
                <a:lnTo>
                  <a:pt x="27388" y="782"/>
                </a:lnTo>
                <a:lnTo>
                  <a:pt x="27444" y="801"/>
                </a:lnTo>
                <a:lnTo>
                  <a:pt x="27518" y="838"/>
                </a:lnTo>
                <a:lnTo>
                  <a:pt x="27611" y="875"/>
                </a:lnTo>
                <a:lnTo>
                  <a:pt x="27667" y="912"/>
                </a:lnTo>
                <a:lnTo>
                  <a:pt x="27760" y="931"/>
                </a:lnTo>
                <a:lnTo>
                  <a:pt x="27816" y="931"/>
                </a:lnTo>
                <a:lnTo>
                  <a:pt x="27834" y="912"/>
                </a:lnTo>
                <a:lnTo>
                  <a:pt x="27853" y="875"/>
                </a:lnTo>
                <a:lnTo>
                  <a:pt x="27834" y="838"/>
                </a:lnTo>
                <a:lnTo>
                  <a:pt x="27816" y="782"/>
                </a:lnTo>
                <a:lnTo>
                  <a:pt x="27723" y="670"/>
                </a:lnTo>
                <a:lnTo>
                  <a:pt x="27630" y="577"/>
                </a:lnTo>
                <a:lnTo>
                  <a:pt x="27611" y="540"/>
                </a:lnTo>
                <a:lnTo>
                  <a:pt x="27611" y="484"/>
                </a:lnTo>
                <a:lnTo>
                  <a:pt x="27630" y="428"/>
                </a:lnTo>
                <a:lnTo>
                  <a:pt x="27686" y="372"/>
                </a:lnTo>
                <a:lnTo>
                  <a:pt x="27723" y="298"/>
                </a:lnTo>
                <a:lnTo>
                  <a:pt x="27723" y="261"/>
                </a:lnTo>
                <a:lnTo>
                  <a:pt x="27741" y="223"/>
                </a:lnTo>
                <a:lnTo>
                  <a:pt x="27723" y="168"/>
                </a:lnTo>
                <a:lnTo>
                  <a:pt x="27704" y="130"/>
                </a:lnTo>
                <a:lnTo>
                  <a:pt x="27686" y="112"/>
                </a:lnTo>
                <a:close/>
                <a:moveTo>
                  <a:pt x="80244" y="112"/>
                </a:moveTo>
                <a:lnTo>
                  <a:pt x="80188" y="130"/>
                </a:lnTo>
                <a:lnTo>
                  <a:pt x="80170" y="168"/>
                </a:lnTo>
                <a:lnTo>
                  <a:pt x="80133" y="205"/>
                </a:lnTo>
                <a:lnTo>
                  <a:pt x="80133" y="261"/>
                </a:lnTo>
                <a:lnTo>
                  <a:pt x="80133" y="317"/>
                </a:lnTo>
                <a:lnTo>
                  <a:pt x="80151" y="372"/>
                </a:lnTo>
                <a:lnTo>
                  <a:pt x="80226" y="465"/>
                </a:lnTo>
                <a:lnTo>
                  <a:pt x="80337" y="540"/>
                </a:lnTo>
                <a:lnTo>
                  <a:pt x="80431" y="596"/>
                </a:lnTo>
                <a:lnTo>
                  <a:pt x="80337" y="670"/>
                </a:lnTo>
                <a:lnTo>
                  <a:pt x="80226" y="763"/>
                </a:lnTo>
                <a:lnTo>
                  <a:pt x="80170" y="819"/>
                </a:lnTo>
                <a:lnTo>
                  <a:pt x="80133" y="875"/>
                </a:lnTo>
                <a:lnTo>
                  <a:pt x="80114" y="950"/>
                </a:lnTo>
                <a:lnTo>
                  <a:pt x="80133" y="1005"/>
                </a:lnTo>
                <a:lnTo>
                  <a:pt x="80170" y="1061"/>
                </a:lnTo>
                <a:lnTo>
                  <a:pt x="80207" y="1098"/>
                </a:lnTo>
                <a:lnTo>
                  <a:pt x="80263" y="1098"/>
                </a:lnTo>
                <a:lnTo>
                  <a:pt x="80319" y="1080"/>
                </a:lnTo>
                <a:lnTo>
                  <a:pt x="80449" y="1024"/>
                </a:lnTo>
                <a:lnTo>
                  <a:pt x="80542" y="968"/>
                </a:lnTo>
                <a:lnTo>
                  <a:pt x="80673" y="894"/>
                </a:lnTo>
                <a:lnTo>
                  <a:pt x="80728" y="838"/>
                </a:lnTo>
                <a:lnTo>
                  <a:pt x="80784" y="819"/>
                </a:lnTo>
                <a:lnTo>
                  <a:pt x="80840" y="838"/>
                </a:lnTo>
                <a:lnTo>
                  <a:pt x="80896" y="894"/>
                </a:lnTo>
                <a:lnTo>
                  <a:pt x="81008" y="968"/>
                </a:lnTo>
                <a:lnTo>
                  <a:pt x="81101" y="1005"/>
                </a:lnTo>
                <a:lnTo>
                  <a:pt x="81157" y="1024"/>
                </a:lnTo>
                <a:lnTo>
                  <a:pt x="81194" y="987"/>
                </a:lnTo>
                <a:lnTo>
                  <a:pt x="81194" y="950"/>
                </a:lnTo>
                <a:lnTo>
                  <a:pt x="81175" y="875"/>
                </a:lnTo>
                <a:lnTo>
                  <a:pt x="81157" y="801"/>
                </a:lnTo>
                <a:lnTo>
                  <a:pt x="81082" y="670"/>
                </a:lnTo>
                <a:lnTo>
                  <a:pt x="81343" y="540"/>
                </a:lnTo>
                <a:lnTo>
                  <a:pt x="81473" y="465"/>
                </a:lnTo>
                <a:lnTo>
                  <a:pt x="81529" y="410"/>
                </a:lnTo>
                <a:lnTo>
                  <a:pt x="81548" y="354"/>
                </a:lnTo>
                <a:lnTo>
                  <a:pt x="81566" y="317"/>
                </a:lnTo>
                <a:lnTo>
                  <a:pt x="81548" y="261"/>
                </a:lnTo>
                <a:lnTo>
                  <a:pt x="81529" y="223"/>
                </a:lnTo>
                <a:lnTo>
                  <a:pt x="81510" y="168"/>
                </a:lnTo>
                <a:lnTo>
                  <a:pt x="81473" y="149"/>
                </a:lnTo>
                <a:lnTo>
                  <a:pt x="81417" y="130"/>
                </a:lnTo>
                <a:lnTo>
                  <a:pt x="81380" y="112"/>
                </a:lnTo>
                <a:lnTo>
                  <a:pt x="81324" y="112"/>
                </a:lnTo>
                <a:lnTo>
                  <a:pt x="81212" y="149"/>
                </a:lnTo>
                <a:lnTo>
                  <a:pt x="81101" y="205"/>
                </a:lnTo>
                <a:lnTo>
                  <a:pt x="80989" y="261"/>
                </a:lnTo>
                <a:lnTo>
                  <a:pt x="80877" y="317"/>
                </a:lnTo>
                <a:lnTo>
                  <a:pt x="80784" y="335"/>
                </a:lnTo>
                <a:lnTo>
                  <a:pt x="80747" y="335"/>
                </a:lnTo>
                <a:lnTo>
                  <a:pt x="80654" y="242"/>
                </a:lnTo>
                <a:lnTo>
                  <a:pt x="80542" y="186"/>
                </a:lnTo>
                <a:lnTo>
                  <a:pt x="80449" y="130"/>
                </a:lnTo>
                <a:lnTo>
                  <a:pt x="80337" y="112"/>
                </a:lnTo>
                <a:close/>
                <a:moveTo>
                  <a:pt x="14318" y="93"/>
                </a:moveTo>
                <a:lnTo>
                  <a:pt x="14243" y="112"/>
                </a:lnTo>
                <a:lnTo>
                  <a:pt x="14113" y="149"/>
                </a:lnTo>
                <a:lnTo>
                  <a:pt x="14001" y="223"/>
                </a:lnTo>
                <a:lnTo>
                  <a:pt x="13908" y="298"/>
                </a:lnTo>
                <a:lnTo>
                  <a:pt x="13852" y="354"/>
                </a:lnTo>
                <a:lnTo>
                  <a:pt x="13796" y="372"/>
                </a:lnTo>
                <a:lnTo>
                  <a:pt x="13741" y="372"/>
                </a:lnTo>
                <a:lnTo>
                  <a:pt x="13685" y="354"/>
                </a:lnTo>
                <a:lnTo>
                  <a:pt x="13629" y="317"/>
                </a:lnTo>
                <a:lnTo>
                  <a:pt x="13554" y="298"/>
                </a:lnTo>
                <a:lnTo>
                  <a:pt x="13461" y="279"/>
                </a:lnTo>
                <a:lnTo>
                  <a:pt x="13405" y="298"/>
                </a:lnTo>
                <a:lnTo>
                  <a:pt x="13387" y="335"/>
                </a:lnTo>
                <a:lnTo>
                  <a:pt x="13387" y="391"/>
                </a:lnTo>
                <a:lnTo>
                  <a:pt x="13405" y="447"/>
                </a:lnTo>
                <a:lnTo>
                  <a:pt x="13443" y="521"/>
                </a:lnTo>
                <a:lnTo>
                  <a:pt x="13554" y="633"/>
                </a:lnTo>
                <a:lnTo>
                  <a:pt x="13480" y="745"/>
                </a:lnTo>
                <a:lnTo>
                  <a:pt x="13424" y="875"/>
                </a:lnTo>
                <a:lnTo>
                  <a:pt x="13424" y="931"/>
                </a:lnTo>
                <a:lnTo>
                  <a:pt x="13424" y="968"/>
                </a:lnTo>
                <a:lnTo>
                  <a:pt x="13480" y="987"/>
                </a:lnTo>
                <a:lnTo>
                  <a:pt x="13554" y="987"/>
                </a:lnTo>
                <a:lnTo>
                  <a:pt x="13610" y="950"/>
                </a:lnTo>
                <a:lnTo>
                  <a:pt x="13666" y="894"/>
                </a:lnTo>
                <a:lnTo>
                  <a:pt x="13722" y="838"/>
                </a:lnTo>
                <a:lnTo>
                  <a:pt x="13759" y="819"/>
                </a:lnTo>
                <a:lnTo>
                  <a:pt x="13778" y="801"/>
                </a:lnTo>
                <a:lnTo>
                  <a:pt x="13834" y="838"/>
                </a:lnTo>
                <a:lnTo>
                  <a:pt x="13908" y="894"/>
                </a:lnTo>
                <a:lnTo>
                  <a:pt x="14020" y="1005"/>
                </a:lnTo>
                <a:lnTo>
                  <a:pt x="14113" y="1061"/>
                </a:lnTo>
                <a:lnTo>
                  <a:pt x="14262" y="1098"/>
                </a:lnTo>
                <a:lnTo>
                  <a:pt x="14318" y="1117"/>
                </a:lnTo>
                <a:lnTo>
                  <a:pt x="14374" y="1098"/>
                </a:lnTo>
                <a:lnTo>
                  <a:pt x="14411" y="1061"/>
                </a:lnTo>
                <a:lnTo>
                  <a:pt x="14448" y="987"/>
                </a:lnTo>
                <a:lnTo>
                  <a:pt x="14448" y="912"/>
                </a:lnTo>
                <a:lnTo>
                  <a:pt x="14411" y="856"/>
                </a:lnTo>
                <a:lnTo>
                  <a:pt x="14355" y="801"/>
                </a:lnTo>
                <a:lnTo>
                  <a:pt x="14299" y="745"/>
                </a:lnTo>
                <a:lnTo>
                  <a:pt x="14150" y="652"/>
                </a:lnTo>
                <a:lnTo>
                  <a:pt x="14038" y="577"/>
                </a:lnTo>
                <a:lnTo>
                  <a:pt x="14262" y="428"/>
                </a:lnTo>
                <a:lnTo>
                  <a:pt x="14355" y="335"/>
                </a:lnTo>
                <a:lnTo>
                  <a:pt x="14392" y="279"/>
                </a:lnTo>
                <a:lnTo>
                  <a:pt x="14411" y="223"/>
                </a:lnTo>
                <a:lnTo>
                  <a:pt x="14392" y="149"/>
                </a:lnTo>
                <a:lnTo>
                  <a:pt x="14374" y="112"/>
                </a:lnTo>
                <a:lnTo>
                  <a:pt x="14318" y="93"/>
                </a:lnTo>
                <a:close/>
                <a:moveTo>
                  <a:pt x="25042" y="74"/>
                </a:moveTo>
                <a:lnTo>
                  <a:pt x="24986" y="93"/>
                </a:lnTo>
                <a:lnTo>
                  <a:pt x="24874" y="168"/>
                </a:lnTo>
                <a:lnTo>
                  <a:pt x="24763" y="242"/>
                </a:lnTo>
                <a:lnTo>
                  <a:pt x="24669" y="335"/>
                </a:lnTo>
                <a:lnTo>
                  <a:pt x="24558" y="410"/>
                </a:lnTo>
                <a:lnTo>
                  <a:pt x="24483" y="447"/>
                </a:lnTo>
                <a:lnTo>
                  <a:pt x="24446" y="465"/>
                </a:lnTo>
                <a:lnTo>
                  <a:pt x="24316" y="372"/>
                </a:lnTo>
                <a:lnTo>
                  <a:pt x="24223" y="317"/>
                </a:lnTo>
                <a:lnTo>
                  <a:pt x="24167" y="298"/>
                </a:lnTo>
                <a:lnTo>
                  <a:pt x="24055" y="298"/>
                </a:lnTo>
                <a:lnTo>
                  <a:pt x="24036" y="317"/>
                </a:lnTo>
                <a:lnTo>
                  <a:pt x="24018" y="335"/>
                </a:lnTo>
                <a:lnTo>
                  <a:pt x="24018" y="372"/>
                </a:lnTo>
                <a:lnTo>
                  <a:pt x="24036" y="447"/>
                </a:lnTo>
                <a:lnTo>
                  <a:pt x="24092" y="521"/>
                </a:lnTo>
                <a:lnTo>
                  <a:pt x="24204" y="614"/>
                </a:lnTo>
                <a:lnTo>
                  <a:pt x="24278" y="670"/>
                </a:lnTo>
                <a:lnTo>
                  <a:pt x="24316" y="726"/>
                </a:lnTo>
                <a:lnTo>
                  <a:pt x="24297" y="763"/>
                </a:lnTo>
                <a:lnTo>
                  <a:pt x="24260" y="819"/>
                </a:lnTo>
                <a:lnTo>
                  <a:pt x="24223" y="856"/>
                </a:lnTo>
                <a:lnTo>
                  <a:pt x="24204" y="912"/>
                </a:lnTo>
                <a:lnTo>
                  <a:pt x="24204" y="968"/>
                </a:lnTo>
                <a:lnTo>
                  <a:pt x="24223" y="987"/>
                </a:lnTo>
                <a:lnTo>
                  <a:pt x="24241" y="987"/>
                </a:lnTo>
                <a:lnTo>
                  <a:pt x="24278" y="968"/>
                </a:lnTo>
                <a:lnTo>
                  <a:pt x="24353" y="894"/>
                </a:lnTo>
                <a:lnTo>
                  <a:pt x="24390" y="875"/>
                </a:lnTo>
                <a:lnTo>
                  <a:pt x="24427" y="856"/>
                </a:lnTo>
                <a:lnTo>
                  <a:pt x="24465" y="856"/>
                </a:lnTo>
                <a:lnTo>
                  <a:pt x="24502" y="875"/>
                </a:lnTo>
                <a:lnTo>
                  <a:pt x="24595" y="950"/>
                </a:lnTo>
                <a:lnTo>
                  <a:pt x="24707" y="1024"/>
                </a:lnTo>
                <a:lnTo>
                  <a:pt x="24800" y="1080"/>
                </a:lnTo>
                <a:lnTo>
                  <a:pt x="24893" y="1117"/>
                </a:lnTo>
                <a:lnTo>
                  <a:pt x="24986" y="1117"/>
                </a:lnTo>
                <a:lnTo>
                  <a:pt x="25023" y="1098"/>
                </a:lnTo>
                <a:lnTo>
                  <a:pt x="25060" y="1080"/>
                </a:lnTo>
                <a:lnTo>
                  <a:pt x="25079" y="1043"/>
                </a:lnTo>
                <a:lnTo>
                  <a:pt x="25079" y="987"/>
                </a:lnTo>
                <a:lnTo>
                  <a:pt x="25060" y="931"/>
                </a:lnTo>
                <a:lnTo>
                  <a:pt x="25023" y="875"/>
                </a:lnTo>
                <a:lnTo>
                  <a:pt x="24930" y="782"/>
                </a:lnTo>
                <a:lnTo>
                  <a:pt x="24818" y="689"/>
                </a:lnTo>
                <a:lnTo>
                  <a:pt x="24707" y="633"/>
                </a:lnTo>
                <a:lnTo>
                  <a:pt x="24986" y="484"/>
                </a:lnTo>
                <a:lnTo>
                  <a:pt x="25135" y="391"/>
                </a:lnTo>
                <a:lnTo>
                  <a:pt x="25172" y="335"/>
                </a:lnTo>
                <a:lnTo>
                  <a:pt x="25209" y="298"/>
                </a:lnTo>
                <a:lnTo>
                  <a:pt x="25209" y="242"/>
                </a:lnTo>
                <a:lnTo>
                  <a:pt x="25209" y="205"/>
                </a:lnTo>
                <a:lnTo>
                  <a:pt x="25191" y="149"/>
                </a:lnTo>
                <a:lnTo>
                  <a:pt x="25172" y="112"/>
                </a:lnTo>
                <a:lnTo>
                  <a:pt x="25135" y="93"/>
                </a:lnTo>
                <a:lnTo>
                  <a:pt x="25079" y="74"/>
                </a:lnTo>
                <a:close/>
                <a:moveTo>
                  <a:pt x="46266" y="112"/>
                </a:moveTo>
                <a:lnTo>
                  <a:pt x="46192" y="149"/>
                </a:lnTo>
                <a:lnTo>
                  <a:pt x="46043" y="242"/>
                </a:lnTo>
                <a:lnTo>
                  <a:pt x="45950" y="317"/>
                </a:lnTo>
                <a:lnTo>
                  <a:pt x="45894" y="242"/>
                </a:lnTo>
                <a:lnTo>
                  <a:pt x="45820" y="168"/>
                </a:lnTo>
                <a:lnTo>
                  <a:pt x="45782" y="149"/>
                </a:lnTo>
                <a:lnTo>
                  <a:pt x="45745" y="130"/>
                </a:lnTo>
                <a:lnTo>
                  <a:pt x="45708" y="130"/>
                </a:lnTo>
                <a:lnTo>
                  <a:pt x="45652" y="149"/>
                </a:lnTo>
                <a:lnTo>
                  <a:pt x="45615" y="168"/>
                </a:lnTo>
                <a:lnTo>
                  <a:pt x="45577" y="205"/>
                </a:lnTo>
                <a:lnTo>
                  <a:pt x="45577" y="261"/>
                </a:lnTo>
                <a:lnTo>
                  <a:pt x="45577" y="298"/>
                </a:lnTo>
                <a:lnTo>
                  <a:pt x="45615" y="391"/>
                </a:lnTo>
                <a:lnTo>
                  <a:pt x="45652" y="465"/>
                </a:lnTo>
                <a:lnTo>
                  <a:pt x="45671" y="540"/>
                </a:lnTo>
                <a:lnTo>
                  <a:pt x="45689" y="559"/>
                </a:lnTo>
                <a:lnTo>
                  <a:pt x="45671" y="670"/>
                </a:lnTo>
                <a:lnTo>
                  <a:pt x="45652" y="726"/>
                </a:lnTo>
                <a:lnTo>
                  <a:pt x="45615" y="782"/>
                </a:lnTo>
                <a:lnTo>
                  <a:pt x="45596" y="838"/>
                </a:lnTo>
                <a:lnTo>
                  <a:pt x="45577" y="894"/>
                </a:lnTo>
                <a:lnTo>
                  <a:pt x="45596" y="950"/>
                </a:lnTo>
                <a:lnTo>
                  <a:pt x="45633" y="968"/>
                </a:lnTo>
                <a:lnTo>
                  <a:pt x="45671" y="950"/>
                </a:lnTo>
                <a:lnTo>
                  <a:pt x="45708" y="931"/>
                </a:lnTo>
                <a:lnTo>
                  <a:pt x="45875" y="745"/>
                </a:lnTo>
                <a:lnTo>
                  <a:pt x="45968" y="856"/>
                </a:lnTo>
                <a:lnTo>
                  <a:pt x="46099" y="987"/>
                </a:lnTo>
                <a:lnTo>
                  <a:pt x="46173" y="1061"/>
                </a:lnTo>
                <a:lnTo>
                  <a:pt x="46248" y="1098"/>
                </a:lnTo>
                <a:lnTo>
                  <a:pt x="46322" y="1117"/>
                </a:lnTo>
                <a:lnTo>
                  <a:pt x="46359" y="1098"/>
                </a:lnTo>
                <a:lnTo>
                  <a:pt x="46378" y="1098"/>
                </a:lnTo>
                <a:lnTo>
                  <a:pt x="46397" y="1061"/>
                </a:lnTo>
                <a:lnTo>
                  <a:pt x="46415" y="1043"/>
                </a:lnTo>
                <a:lnTo>
                  <a:pt x="46397" y="968"/>
                </a:lnTo>
                <a:lnTo>
                  <a:pt x="46359" y="894"/>
                </a:lnTo>
                <a:lnTo>
                  <a:pt x="46304" y="819"/>
                </a:lnTo>
                <a:lnTo>
                  <a:pt x="46192" y="652"/>
                </a:lnTo>
                <a:lnTo>
                  <a:pt x="46099" y="559"/>
                </a:lnTo>
                <a:lnTo>
                  <a:pt x="46229" y="484"/>
                </a:lnTo>
                <a:lnTo>
                  <a:pt x="46378" y="391"/>
                </a:lnTo>
                <a:lnTo>
                  <a:pt x="46434" y="335"/>
                </a:lnTo>
                <a:lnTo>
                  <a:pt x="46490" y="279"/>
                </a:lnTo>
                <a:lnTo>
                  <a:pt x="46490" y="205"/>
                </a:lnTo>
                <a:lnTo>
                  <a:pt x="46453" y="149"/>
                </a:lnTo>
                <a:lnTo>
                  <a:pt x="46397" y="112"/>
                </a:lnTo>
                <a:close/>
                <a:moveTo>
                  <a:pt x="51833" y="93"/>
                </a:moveTo>
                <a:lnTo>
                  <a:pt x="51721" y="130"/>
                </a:lnTo>
                <a:lnTo>
                  <a:pt x="51573" y="242"/>
                </a:lnTo>
                <a:lnTo>
                  <a:pt x="51479" y="317"/>
                </a:lnTo>
                <a:lnTo>
                  <a:pt x="51424" y="372"/>
                </a:lnTo>
                <a:lnTo>
                  <a:pt x="51386" y="391"/>
                </a:lnTo>
                <a:lnTo>
                  <a:pt x="51330" y="372"/>
                </a:lnTo>
                <a:lnTo>
                  <a:pt x="51275" y="335"/>
                </a:lnTo>
                <a:lnTo>
                  <a:pt x="51163" y="242"/>
                </a:lnTo>
                <a:lnTo>
                  <a:pt x="51088" y="205"/>
                </a:lnTo>
                <a:lnTo>
                  <a:pt x="50995" y="168"/>
                </a:lnTo>
                <a:lnTo>
                  <a:pt x="50921" y="168"/>
                </a:lnTo>
                <a:lnTo>
                  <a:pt x="50884" y="186"/>
                </a:lnTo>
                <a:lnTo>
                  <a:pt x="50865" y="242"/>
                </a:lnTo>
                <a:lnTo>
                  <a:pt x="50865" y="279"/>
                </a:lnTo>
                <a:lnTo>
                  <a:pt x="50884" y="335"/>
                </a:lnTo>
                <a:lnTo>
                  <a:pt x="50977" y="447"/>
                </a:lnTo>
                <a:lnTo>
                  <a:pt x="51144" y="614"/>
                </a:lnTo>
                <a:lnTo>
                  <a:pt x="51051" y="707"/>
                </a:lnTo>
                <a:lnTo>
                  <a:pt x="50939" y="819"/>
                </a:lnTo>
                <a:lnTo>
                  <a:pt x="50902" y="875"/>
                </a:lnTo>
                <a:lnTo>
                  <a:pt x="50884" y="950"/>
                </a:lnTo>
                <a:lnTo>
                  <a:pt x="50884" y="1005"/>
                </a:lnTo>
                <a:lnTo>
                  <a:pt x="50902" y="1061"/>
                </a:lnTo>
                <a:lnTo>
                  <a:pt x="50977" y="1117"/>
                </a:lnTo>
                <a:lnTo>
                  <a:pt x="51033" y="1117"/>
                </a:lnTo>
                <a:lnTo>
                  <a:pt x="51107" y="1098"/>
                </a:lnTo>
                <a:lnTo>
                  <a:pt x="51163" y="1043"/>
                </a:lnTo>
                <a:lnTo>
                  <a:pt x="51275" y="912"/>
                </a:lnTo>
                <a:lnTo>
                  <a:pt x="51368" y="819"/>
                </a:lnTo>
                <a:lnTo>
                  <a:pt x="51461" y="912"/>
                </a:lnTo>
                <a:lnTo>
                  <a:pt x="51591" y="1024"/>
                </a:lnTo>
                <a:lnTo>
                  <a:pt x="51666" y="1061"/>
                </a:lnTo>
                <a:lnTo>
                  <a:pt x="51740" y="1080"/>
                </a:lnTo>
                <a:lnTo>
                  <a:pt x="51815" y="1080"/>
                </a:lnTo>
                <a:lnTo>
                  <a:pt x="51870" y="1043"/>
                </a:lnTo>
                <a:lnTo>
                  <a:pt x="51908" y="968"/>
                </a:lnTo>
                <a:lnTo>
                  <a:pt x="51908" y="912"/>
                </a:lnTo>
                <a:lnTo>
                  <a:pt x="51889" y="838"/>
                </a:lnTo>
                <a:lnTo>
                  <a:pt x="51833" y="763"/>
                </a:lnTo>
                <a:lnTo>
                  <a:pt x="51703" y="652"/>
                </a:lnTo>
                <a:lnTo>
                  <a:pt x="51573" y="559"/>
                </a:lnTo>
                <a:lnTo>
                  <a:pt x="51777" y="335"/>
                </a:lnTo>
                <a:lnTo>
                  <a:pt x="51870" y="205"/>
                </a:lnTo>
                <a:lnTo>
                  <a:pt x="51908" y="149"/>
                </a:lnTo>
                <a:lnTo>
                  <a:pt x="51889" y="112"/>
                </a:lnTo>
                <a:lnTo>
                  <a:pt x="51870" y="93"/>
                </a:lnTo>
                <a:close/>
                <a:moveTo>
                  <a:pt x="32191" y="93"/>
                </a:moveTo>
                <a:lnTo>
                  <a:pt x="32117" y="112"/>
                </a:lnTo>
                <a:lnTo>
                  <a:pt x="32098" y="149"/>
                </a:lnTo>
                <a:lnTo>
                  <a:pt x="32079" y="205"/>
                </a:lnTo>
                <a:lnTo>
                  <a:pt x="32117" y="279"/>
                </a:lnTo>
                <a:lnTo>
                  <a:pt x="32191" y="410"/>
                </a:lnTo>
                <a:lnTo>
                  <a:pt x="32266" y="521"/>
                </a:lnTo>
                <a:lnTo>
                  <a:pt x="32191" y="577"/>
                </a:lnTo>
                <a:lnTo>
                  <a:pt x="32117" y="652"/>
                </a:lnTo>
                <a:lnTo>
                  <a:pt x="32042" y="726"/>
                </a:lnTo>
                <a:lnTo>
                  <a:pt x="32042" y="763"/>
                </a:lnTo>
                <a:lnTo>
                  <a:pt x="32042" y="819"/>
                </a:lnTo>
                <a:lnTo>
                  <a:pt x="32061" y="856"/>
                </a:lnTo>
                <a:lnTo>
                  <a:pt x="32117" y="894"/>
                </a:lnTo>
                <a:lnTo>
                  <a:pt x="32154" y="912"/>
                </a:lnTo>
                <a:lnTo>
                  <a:pt x="32210" y="912"/>
                </a:lnTo>
                <a:lnTo>
                  <a:pt x="32340" y="856"/>
                </a:lnTo>
                <a:lnTo>
                  <a:pt x="32415" y="838"/>
                </a:lnTo>
                <a:lnTo>
                  <a:pt x="32470" y="819"/>
                </a:lnTo>
                <a:lnTo>
                  <a:pt x="32526" y="819"/>
                </a:lnTo>
                <a:lnTo>
                  <a:pt x="32563" y="838"/>
                </a:lnTo>
                <a:lnTo>
                  <a:pt x="32638" y="912"/>
                </a:lnTo>
                <a:lnTo>
                  <a:pt x="32806" y="1043"/>
                </a:lnTo>
                <a:lnTo>
                  <a:pt x="32917" y="1098"/>
                </a:lnTo>
                <a:lnTo>
                  <a:pt x="33010" y="1136"/>
                </a:lnTo>
                <a:lnTo>
                  <a:pt x="33085" y="1136"/>
                </a:lnTo>
                <a:lnTo>
                  <a:pt x="33141" y="1117"/>
                </a:lnTo>
                <a:lnTo>
                  <a:pt x="33178" y="1098"/>
                </a:lnTo>
                <a:lnTo>
                  <a:pt x="33196" y="1080"/>
                </a:lnTo>
                <a:lnTo>
                  <a:pt x="33215" y="1043"/>
                </a:lnTo>
                <a:lnTo>
                  <a:pt x="33196" y="1005"/>
                </a:lnTo>
                <a:lnTo>
                  <a:pt x="33159" y="931"/>
                </a:lnTo>
                <a:lnTo>
                  <a:pt x="33085" y="838"/>
                </a:lnTo>
                <a:lnTo>
                  <a:pt x="33010" y="745"/>
                </a:lnTo>
                <a:lnTo>
                  <a:pt x="32861" y="633"/>
                </a:lnTo>
                <a:lnTo>
                  <a:pt x="32992" y="559"/>
                </a:lnTo>
                <a:lnTo>
                  <a:pt x="33141" y="484"/>
                </a:lnTo>
                <a:lnTo>
                  <a:pt x="33196" y="428"/>
                </a:lnTo>
                <a:lnTo>
                  <a:pt x="33234" y="372"/>
                </a:lnTo>
                <a:lnTo>
                  <a:pt x="33252" y="298"/>
                </a:lnTo>
                <a:lnTo>
                  <a:pt x="33252" y="223"/>
                </a:lnTo>
                <a:lnTo>
                  <a:pt x="33196" y="168"/>
                </a:lnTo>
                <a:lnTo>
                  <a:pt x="33159" y="130"/>
                </a:lnTo>
                <a:lnTo>
                  <a:pt x="33085" y="112"/>
                </a:lnTo>
                <a:lnTo>
                  <a:pt x="33029" y="112"/>
                </a:lnTo>
                <a:lnTo>
                  <a:pt x="32880" y="149"/>
                </a:lnTo>
                <a:lnTo>
                  <a:pt x="32768" y="205"/>
                </a:lnTo>
                <a:lnTo>
                  <a:pt x="32657" y="298"/>
                </a:lnTo>
                <a:lnTo>
                  <a:pt x="32582" y="335"/>
                </a:lnTo>
                <a:lnTo>
                  <a:pt x="32526" y="354"/>
                </a:lnTo>
                <a:lnTo>
                  <a:pt x="32489" y="354"/>
                </a:lnTo>
                <a:lnTo>
                  <a:pt x="32452" y="317"/>
                </a:lnTo>
                <a:lnTo>
                  <a:pt x="32377" y="223"/>
                </a:lnTo>
                <a:lnTo>
                  <a:pt x="32284" y="130"/>
                </a:lnTo>
                <a:lnTo>
                  <a:pt x="32247" y="93"/>
                </a:lnTo>
                <a:close/>
                <a:moveTo>
                  <a:pt x="83949" y="93"/>
                </a:moveTo>
                <a:lnTo>
                  <a:pt x="83856" y="112"/>
                </a:lnTo>
                <a:lnTo>
                  <a:pt x="83745" y="186"/>
                </a:lnTo>
                <a:lnTo>
                  <a:pt x="83633" y="261"/>
                </a:lnTo>
                <a:lnTo>
                  <a:pt x="83558" y="298"/>
                </a:lnTo>
                <a:lnTo>
                  <a:pt x="83521" y="335"/>
                </a:lnTo>
                <a:lnTo>
                  <a:pt x="83484" y="317"/>
                </a:lnTo>
                <a:lnTo>
                  <a:pt x="83428" y="298"/>
                </a:lnTo>
                <a:lnTo>
                  <a:pt x="83354" y="242"/>
                </a:lnTo>
                <a:lnTo>
                  <a:pt x="83279" y="186"/>
                </a:lnTo>
                <a:lnTo>
                  <a:pt x="83186" y="130"/>
                </a:lnTo>
                <a:lnTo>
                  <a:pt x="83093" y="130"/>
                </a:lnTo>
                <a:lnTo>
                  <a:pt x="83074" y="168"/>
                </a:lnTo>
                <a:lnTo>
                  <a:pt x="83056" y="186"/>
                </a:lnTo>
                <a:lnTo>
                  <a:pt x="83056" y="223"/>
                </a:lnTo>
                <a:lnTo>
                  <a:pt x="83056" y="261"/>
                </a:lnTo>
                <a:lnTo>
                  <a:pt x="83093" y="335"/>
                </a:lnTo>
                <a:lnTo>
                  <a:pt x="83130" y="410"/>
                </a:lnTo>
                <a:lnTo>
                  <a:pt x="83205" y="484"/>
                </a:lnTo>
                <a:lnTo>
                  <a:pt x="83242" y="521"/>
                </a:lnTo>
                <a:lnTo>
                  <a:pt x="83260" y="559"/>
                </a:lnTo>
                <a:lnTo>
                  <a:pt x="83242" y="596"/>
                </a:lnTo>
                <a:lnTo>
                  <a:pt x="83186" y="652"/>
                </a:lnTo>
                <a:lnTo>
                  <a:pt x="83112" y="745"/>
                </a:lnTo>
                <a:lnTo>
                  <a:pt x="83000" y="894"/>
                </a:lnTo>
                <a:lnTo>
                  <a:pt x="82963" y="968"/>
                </a:lnTo>
                <a:lnTo>
                  <a:pt x="82944" y="1024"/>
                </a:lnTo>
                <a:lnTo>
                  <a:pt x="82963" y="1061"/>
                </a:lnTo>
                <a:lnTo>
                  <a:pt x="82981" y="1098"/>
                </a:lnTo>
                <a:lnTo>
                  <a:pt x="83000" y="1117"/>
                </a:lnTo>
                <a:lnTo>
                  <a:pt x="83074" y="1136"/>
                </a:lnTo>
                <a:lnTo>
                  <a:pt x="83149" y="1117"/>
                </a:lnTo>
                <a:lnTo>
                  <a:pt x="83186" y="1098"/>
                </a:lnTo>
                <a:lnTo>
                  <a:pt x="83205" y="1080"/>
                </a:lnTo>
                <a:lnTo>
                  <a:pt x="83447" y="745"/>
                </a:lnTo>
                <a:lnTo>
                  <a:pt x="83577" y="838"/>
                </a:lnTo>
                <a:lnTo>
                  <a:pt x="83726" y="950"/>
                </a:lnTo>
                <a:lnTo>
                  <a:pt x="83800" y="1005"/>
                </a:lnTo>
                <a:lnTo>
                  <a:pt x="83875" y="1024"/>
                </a:lnTo>
                <a:lnTo>
                  <a:pt x="83949" y="1005"/>
                </a:lnTo>
                <a:lnTo>
                  <a:pt x="84024" y="968"/>
                </a:lnTo>
                <a:lnTo>
                  <a:pt x="84061" y="931"/>
                </a:lnTo>
                <a:lnTo>
                  <a:pt x="84080" y="894"/>
                </a:lnTo>
                <a:lnTo>
                  <a:pt x="84080" y="856"/>
                </a:lnTo>
                <a:lnTo>
                  <a:pt x="84080" y="819"/>
                </a:lnTo>
                <a:lnTo>
                  <a:pt x="84042" y="745"/>
                </a:lnTo>
                <a:lnTo>
                  <a:pt x="83987" y="689"/>
                </a:lnTo>
                <a:lnTo>
                  <a:pt x="83800" y="559"/>
                </a:lnTo>
                <a:lnTo>
                  <a:pt x="83670" y="484"/>
                </a:lnTo>
                <a:lnTo>
                  <a:pt x="83782" y="372"/>
                </a:lnTo>
                <a:lnTo>
                  <a:pt x="83931" y="205"/>
                </a:lnTo>
                <a:lnTo>
                  <a:pt x="83968" y="149"/>
                </a:lnTo>
                <a:lnTo>
                  <a:pt x="83987" y="93"/>
                </a:lnTo>
                <a:close/>
                <a:moveTo>
                  <a:pt x="86668" y="74"/>
                </a:moveTo>
                <a:lnTo>
                  <a:pt x="86593" y="93"/>
                </a:lnTo>
                <a:lnTo>
                  <a:pt x="86500" y="130"/>
                </a:lnTo>
                <a:lnTo>
                  <a:pt x="86426" y="168"/>
                </a:lnTo>
                <a:lnTo>
                  <a:pt x="86351" y="223"/>
                </a:lnTo>
                <a:lnTo>
                  <a:pt x="86258" y="279"/>
                </a:lnTo>
                <a:lnTo>
                  <a:pt x="86183" y="335"/>
                </a:lnTo>
                <a:lnTo>
                  <a:pt x="86090" y="335"/>
                </a:lnTo>
                <a:lnTo>
                  <a:pt x="86016" y="298"/>
                </a:lnTo>
                <a:lnTo>
                  <a:pt x="85904" y="186"/>
                </a:lnTo>
                <a:lnTo>
                  <a:pt x="85774" y="112"/>
                </a:lnTo>
                <a:lnTo>
                  <a:pt x="85718" y="93"/>
                </a:lnTo>
                <a:lnTo>
                  <a:pt x="85699" y="112"/>
                </a:lnTo>
                <a:lnTo>
                  <a:pt x="85681" y="130"/>
                </a:lnTo>
                <a:lnTo>
                  <a:pt x="85699" y="168"/>
                </a:lnTo>
                <a:lnTo>
                  <a:pt x="85737" y="261"/>
                </a:lnTo>
                <a:lnTo>
                  <a:pt x="85848" y="391"/>
                </a:lnTo>
                <a:lnTo>
                  <a:pt x="85904" y="447"/>
                </a:lnTo>
                <a:lnTo>
                  <a:pt x="85960" y="503"/>
                </a:lnTo>
                <a:lnTo>
                  <a:pt x="85960" y="521"/>
                </a:lnTo>
                <a:lnTo>
                  <a:pt x="85941" y="577"/>
                </a:lnTo>
                <a:lnTo>
                  <a:pt x="85886" y="633"/>
                </a:lnTo>
                <a:lnTo>
                  <a:pt x="85793" y="726"/>
                </a:lnTo>
                <a:lnTo>
                  <a:pt x="85737" y="801"/>
                </a:lnTo>
                <a:lnTo>
                  <a:pt x="85699" y="894"/>
                </a:lnTo>
                <a:lnTo>
                  <a:pt x="85681" y="987"/>
                </a:lnTo>
                <a:lnTo>
                  <a:pt x="85681" y="1024"/>
                </a:lnTo>
                <a:lnTo>
                  <a:pt x="85681" y="1061"/>
                </a:lnTo>
                <a:lnTo>
                  <a:pt x="85737" y="1117"/>
                </a:lnTo>
                <a:lnTo>
                  <a:pt x="85793" y="1136"/>
                </a:lnTo>
                <a:lnTo>
                  <a:pt x="85848" y="1136"/>
                </a:lnTo>
                <a:lnTo>
                  <a:pt x="85923" y="1098"/>
                </a:lnTo>
                <a:lnTo>
                  <a:pt x="85997" y="1024"/>
                </a:lnTo>
                <a:lnTo>
                  <a:pt x="86053" y="950"/>
                </a:lnTo>
                <a:lnTo>
                  <a:pt x="86183" y="763"/>
                </a:lnTo>
                <a:lnTo>
                  <a:pt x="86258" y="856"/>
                </a:lnTo>
                <a:lnTo>
                  <a:pt x="86370" y="968"/>
                </a:lnTo>
                <a:lnTo>
                  <a:pt x="86444" y="1005"/>
                </a:lnTo>
                <a:lnTo>
                  <a:pt x="86500" y="1043"/>
                </a:lnTo>
                <a:lnTo>
                  <a:pt x="86556" y="1024"/>
                </a:lnTo>
                <a:lnTo>
                  <a:pt x="86612" y="1005"/>
                </a:lnTo>
                <a:lnTo>
                  <a:pt x="86649" y="950"/>
                </a:lnTo>
                <a:lnTo>
                  <a:pt x="86649" y="875"/>
                </a:lnTo>
                <a:lnTo>
                  <a:pt x="86612" y="819"/>
                </a:lnTo>
                <a:lnTo>
                  <a:pt x="86574" y="745"/>
                </a:lnTo>
                <a:lnTo>
                  <a:pt x="86444" y="633"/>
                </a:lnTo>
                <a:lnTo>
                  <a:pt x="86351" y="540"/>
                </a:lnTo>
                <a:lnTo>
                  <a:pt x="86556" y="335"/>
                </a:lnTo>
                <a:lnTo>
                  <a:pt x="86668" y="205"/>
                </a:lnTo>
                <a:lnTo>
                  <a:pt x="86705" y="149"/>
                </a:lnTo>
                <a:lnTo>
                  <a:pt x="86723" y="112"/>
                </a:lnTo>
                <a:lnTo>
                  <a:pt x="86705" y="93"/>
                </a:lnTo>
                <a:lnTo>
                  <a:pt x="86668" y="74"/>
                </a:lnTo>
                <a:close/>
                <a:moveTo>
                  <a:pt x="91936" y="74"/>
                </a:moveTo>
                <a:lnTo>
                  <a:pt x="91881" y="93"/>
                </a:lnTo>
                <a:lnTo>
                  <a:pt x="91843" y="130"/>
                </a:lnTo>
                <a:lnTo>
                  <a:pt x="91750" y="242"/>
                </a:lnTo>
                <a:lnTo>
                  <a:pt x="91657" y="317"/>
                </a:lnTo>
                <a:lnTo>
                  <a:pt x="91601" y="391"/>
                </a:lnTo>
                <a:lnTo>
                  <a:pt x="91434" y="279"/>
                </a:lnTo>
                <a:lnTo>
                  <a:pt x="91322" y="223"/>
                </a:lnTo>
                <a:lnTo>
                  <a:pt x="91266" y="205"/>
                </a:lnTo>
                <a:lnTo>
                  <a:pt x="91210" y="205"/>
                </a:lnTo>
                <a:lnTo>
                  <a:pt x="91173" y="242"/>
                </a:lnTo>
                <a:lnTo>
                  <a:pt x="91155" y="298"/>
                </a:lnTo>
                <a:lnTo>
                  <a:pt x="91192" y="354"/>
                </a:lnTo>
                <a:lnTo>
                  <a:pt x="91229" y="410"/>
                </a:lnTo>
                <a:lnTo>
                  <a:pt x="91322" y="521"/>
                </a:lnTo>
                <a:lnTo>
                  <a:pt x="91359" y="577"/>
                </a:lnTo>
                <a:lnTo>
                  <a:pt x="91378" y="614"/>
                </a:lnTo>
                <a:lnTo>
                  <a:pt x="91359" y="670"/>
                </a:lnTo>
                <a:lnTo>
                  <a:pt x="91322" y="707"/>
                </a:lnTo>
                <a:lnTo>
                  <a:pt x="91210" y="801"/>
                </a:lnTo>
                <a:lnTo>
                  <a:pt x="91080" y="875"/>
                </a:lnTo>
                <a:lnTo>
                  <a:pt x="91061" y="931"/>
                </a:lnTo>
                <a:lnTo>
                  <a:pt x="91043" y="987"/>
                </a:lnTo>
                <a:lnTo>
                  <a:pt x="91061" y="1024"/>
                </a:lnTo>
                <a:lnTo>
                  <a:pt x="91080" y="1061"/>
                </a:lnTo>
                <a:lnTo>
                  <a:pt x="91136" y="1117"/>
                </a:lnTo>
                <a:lnTo>
                  <a:pt x="91229" y="1136"/>
                </a:lnTo>
                <a:lnTo>
                  <a:pt x="91266" y="1117"/>
                </a:lnTo>
                <a:lnTo>
                  <a:pt x="91303" y="1098"/>
                </a:lnTo>
                <a:lnTo>
                  <a:pt x="91583" y="856"/>
                </a:lnTo>
                <a:lnTo>
                  <a:pt x="91657" y="931"/>
                </a:lnTo>
                <a:lnTo>
                  <a:pt x="91788" y="1005"/>
                </a:lnTo>
                <a:lnTo>
                  <a:pt x="91843" y="1024"/>
                </a:lnTo>
                <a:lnTo>
                  <a:pt x="91899" y="1024"/>
                </a:lnTo>
                <a:lnTo>
                  <a:pt x="91955" y="987"/>
                </a:lnTo>
                <a:lnTo>
                  <a:pt x="91992" y="950"/>
                </a:lnTo>
                <a:lnTo>
                  <a:pt x="92011" y="875"/>
                </a:lnTo>
                <a:lnTo>
                  <a:pt x="92011" y="819"/>
                </a:lnTo>
                <a:lnTo>
                  <a:pt x="91992" y="763"/>
                </a:lnTo>
                <a:lnTo>
                  <a:pt x="91955" y="707"/>
                </a:lnTo>
                <a:lnTo>
                  <a:pt x="91881" y="614"/>
                </a:lnTo>
                <a:lnTo>
                  <a:pt x="91862" y="577"/>
                </a:lnTo>
                <a:lnTo>
                  <a:pt x="91862" y="540"/>
                </a:lnTo>
                <a:lnTo>
                  <a:pt x="91862" y="484"/>
                </a:lnTo>
                <a:lnTo>
                  <a:pt x="91899" y="428"/>
                </a:lnTo>
                <a:lnTo>
                  <a:pt x="91992" y="335"/>
                </a:lnTo>
                <a:lnTo>
                  <a:pt x="92030" y="279"/>
                </a:lnTo>
                <a:lnTo>
                  <a:pt x="92048" y="223"/>
                </a:lnTo>
                <a:lnTo>
                  <a:pt x="92067" y="168"/>
                </a:lnTo>
                <a:lnTo>
                  <a:pt x="92030" y="112"/>
                </a:lnTo>
                <a:lnTo>
                  <a:pt x="91992" y="74"/>
                </a:lnTo>
                <a:close/>
                <a:moveTo>
                  <a:pt x="8937" y="56"/>
                </a:moveTo>
                <a:lnTo>
                  <a:pt x="8900" y="74"/>
                </a:lnTo>
                <a:lnTo>
                  <a:pt x="8844" y="74"/>
                </a:lnTo>
                <a:lnTo>
                  <a:pt x="8751" y="130"/>
                </a:lnTo>
                <a:lnTo>
                  <a:pt x="8676" y="205"/>
                </a:lnTo>
                <a:lnTo>
                  <a:pt x="8509" y="372"/>
                </a:lnTo>
                <a:lnTo>
                  <a:pt x="8434" y="428"/>
                </a:lnTo>
                <a:lnTo>
                  <a:pt x="8397" y="428"/>
                </a:lnTo>
                <a:lnTo>
                  <a:pt x="8360" y="447"/>
                </a:lnTo>
                <a:lnTo>
                  <a:pt x="8304" y="428"/>
                </a:lnTo>
                <a:lnTo>
                  <a:pt x="8267" y="391"/>
                </a:lnTo>
                <a:lnTo>
                  <a:pt x="8192" y="317"/>
                </a:lnTo>
                <a:lnTo>
                  <a:pt x="8099" y="242"/>
                </a:lnTo>
                <a:lnTo>
                  <a:pt x="8062" y="223"/>
                </a:lnTo>
                <a:lnTo>
                  <a:pt x="8006" y="223"/>
                </a:lnTo>
                <a:lnTo>
                  <a:pt x="7969" y="261"/>
                </a:lnTo>
                <a:lnTo>
                  <a:pt x="7950" y="279"/>
                </a:lnTo>
                <a:lnTo>
                  <a:pt x="7950" y="317"/>
                </a:lnTo>
                <a:lnTo>
                  <a:pt x="7969" y="372"/>
                </a:lnTo>
                <a:lnTo>
                  <a:pt x="8025" y="447"/>
                </a:lnTo>
                <a:lnTo>
                  <a:pt x="8081" y="521"/>
                </a:lnTo>
                <a:lnTo>
                  <a:pt x="8155" y="614"/>
                </a:lnTo>
                <a:lnTo>
                  <a:pt x="8174" y="652"/>
                </a:lnTo>
                <a:lnTo>
                  <a:pt x="8174" y="707"/>
                </a:lnTo>
                <a:lnTo>
                  <a:pt x="8155" y="763"/>
                </a:lnTo>
                <a:lnTo>
                  <a:pt x="8118" y="819"/>
                </a:lnTo>
                <a:lnTo>
                  <a:pt x="8043" y="912"/>
                </a:lnTo>
                <a:lnTo>
                  <a:pt x="8025" y="1005"/>
                </a:lnTo>
                <a:lnTo>
                  <a:pt x="8025" y="1098"/>
                </a:lnTo>
                <a:lnTo>
                  <a:pt x="8043" y="1136"/>
                </a:lnTo>
                <a:lnTo>
                  <a:pt x="8062" y="1154"/>
                </a:lnTo>
                <a:lnTo>
                  <a:pt x="8099" y="1154"/>
                </a:lnTo>
                <a:lnTo>
                  <a:pt x="8155" y="1136"/>
                </a:lnTo>
                <a:lnTo>
                  <a:pt x="8230" y="1080"/>
                </a:lnTo>
                <a:lnTo>
                  <a:pt x="8323" y="1005"/>
                </a:lnTo>
                <a:lnTo>
                  <a:pt x="8416" y="931"/>
                </a:lnTo>
                <a:lnTo>
                  <a:pt x="8490" y="894"/>
                </a:lnTo>
                <a:lnTo>
                  <a:pt x="8528" y="894"/>
                </a:lnTo>
                <a:lnTo>
                  <a:pt x="8565" y="912"/>
                </a:lnTo>
                <a:lnTo>
                  <a:pt x="8658" y="987"/>
                </a:lnTo>
                <a:lnTo>
                  <a:pt x="8751" y="1043"/>
                </a:lnTo>
                <a:lnTo>
                  <a:pt x="8807" y="1061"/>
                </a:lnTo>
                <a:lnTo>
                  <a:pt x="8844" y="1061"/>
                </a:lnTo>
                <a:lnTo>
                  <a:pt x="8956" y="1043"/>
                </a:lnTo>
                <a:lnTo>
                  <a:pt x="8993" y="1043"/>
                </a:lnTo>
                <a:lnTo>
                  <a:pt x="9012" y="1005"/>
                </a:lnTo>
                <a:lnTo>
                  <a:pt x="9012" y="968"/>
                </a:lnTo>
                <a:lnTo>
                  <a:pt x="8993" y="894"/>
                </a:lnTo>
                <a:lnTo>
                  <a:pt x="8937" y="838"/>
                </a:lnTo>
                <a:lnTo>
                  <a:pt x="8881" y="763"/>
                </a:lnTo>
                <a:lnTo>
                  <a:pt x="8751" y="670"/>
                </a:lnTo>
                <a:lnTo>
                  <a:pt x="8900" y="559"/>
                </a:lnTo>
                <a:lnTo>
                  <a:pt x="8993" y="484"/>
                </a:lnTo>
                <a:lnTo>
                  <a:pt x="9067" y="410"/>
                </a:lnTo>
                <a:lnTo>
                  <a:pt x="9123" y="335"/>
                </a:lnTo>
                <a:lnTo>
                  <a:pt x="9142" y="242"/>
                </a:lnTo>
                <a:lnTo>
                  <a:pt x="9142" y="205"/>
                </a:lnTo>
                <a:lnTo>
                  <a:pt x="9123" y="168"/>
                </a:lnTo>
                <a:lnTo>
                  <a:pt x="9086" y="130"/>
                </a:lnTo>
                <a:lnTo>
                  <a:pt x="9049" y="93"/>
                </a:lnTo>
                <a:lnTo>
                  <a:pt x="8993" y="74"/>
                </a:lnTo>
                <a:lnTo>
                  <a:pt x="8937" y="56"/>
                </a:lnTo>
                <a:close/>
                <a:moveTo>
                  <a:pt x="35840" y="19"/>
                </a:moveTo>
                <a:lnTo>
                  <a:pt x="35766" y="37"/>
                </a:lnTo>
                <a:lnTo>
                  <a:pt x="35691" y="56"/>
                </a:lnTo>
                <a:lnTo>
                  <a:pt x="35542" y="168"/>
                </a:lnTo>
                <a:lnTo>
                  <a:pt x="35431" y="242"/>
                </a:lnTo>
                <a:lnTo>
                  <a:pt x="35338" y="354"/>
                </a:lnTo>
                <a:lnTo>
                  <a:pt x="35282" y="410"/>
                </a:lnTo>
                <a:lnTo>
                  <a:pt x="35244" y="428"/>
                </a:lnTo>
                <a:lnTo>
                  <a:pt x="35207" y="428"/>
                </a:lnTo>
                <a:lnTo>
                  <a:pt x="35151" y="391"/>
                </a:lnTo>
                <a:lnTo>
                  <a:pt x="35058" y="298"/>
                </a:lnTo>
                <a:lnTo>
                  <a:pt x="34965" y="205"/>
                </a:lnTo>
                <a:lnTo>
                  <a:pt x="34928" y="186"/>
                </a:lnTo>
                <a:lnTo>
                  <a:pt x="34872" y="168"/>
                </a:lnTo>
                <a:lnTo>
                  <a:pt x="34816" y="168"/>
                </a:lnTo>
                <a:lnTo>
                  <a:pt x="34760" y="186"/>
                </a:lnTo>
                <a:lnTo>
                  <a:pt x="34742" y="205"/>
                </a:lnTo>
                <a:lnTo>
                  <a:pt x="34723" y="223"/>
                </a:lnTo>
                <a:lnTo>
                  <a:pt x="34723" y="298"/>
                </a:lnTo>
                <a:lnTo>
                  <a:pt x="34779" y="391"/>
                </a:lnTo>
                <a:lnTo>
                  <a:pt x="34835" y="484"/>
                </a:lnTo>
                <a:lnTo>
                  <a:pt x="34909" y="577"/>
                </a:lnTo>
                <a:lnTo>
                  <a:pt x="35021" y="707"/>
                </a:lnTo>
                <a:lnTo>
                  <a:pt x="34947" y="819"/>
                </a:lnTo>
                <a:lnTo>
                  <a:pt x="34909" y="931"/>
                </a:lnTo>
                <a:lnTo>
                  <a:pt x="34909" y="968"/>
                </a:lnTo>
                <a:lnTo>
                  <a:pt x="34928" y="987"/>
                </a:lnTo>
                <a:lnTo>
                  <a:pt x="34965" y="987"/>
                </a:lnTo>
                <a:lnTo>
                  <a:pt x="35040" y="950"/>
                </a:lnTo>
                <a:lnTo>
                  <a:pt x="35170" y="838"/>
                </a:lnTo>
                <a:lnTo>
                  <a:pt x="35300" y="931"/>
                </a:lnTo>
                <a:lnTo>
                  <a:pt x="35375" y="968"/>
                </a:lnTo>
                <a:lnTo>
                  <a:pt x="35431" y="1005"/>
                </a:lnTo>
                <a:lnTo>
                  <a:pt x="35580" y="1117"/>
                </a:lnTo>
                <a:lnTo>
                  <a:pt x="35710" y="1154"/>
                </a:lnTo>
                <a:lnTo>
                  <a:pt x="35766" y="1154"/>
                </a:lnTo>
                <a:lnTo>
                  <a:pt x="35822" y="1136"/>
                </a:lnTo>
                <a:lnTo>
                  <a:pt x="35877" y="1117"/>
                </a:lnTo>
                <a:lnTo>
                  <a:pt x="35896" y="1080"/>
                </a:lnTo>
                <a:lnTo>
                  <a:pt x="35896" y="1024"/>
                </a:lnTo>
                <a:lnTo>
                  <a:pt x="35877" y="950"/>
                </a:lnTo>
                <a:lnTo>
                  <a:pt x="35859" y="894"/>
                </a:lnTo>
                <a:lnTo>
                  <a:pt x="35803" y="838"/>
                </a:lnTo>
                <a:lnTo>
                  <a:pt x="35673" y="745"/>
                </a:lnTo>
                <a:lnTo>
                  <a:pt x="35449" y="596"/>
                </a:lnTo>
                <a:lnTo>
                  <a:pt x="35747" y="391"/>
                </a:lnTo>
                <a:lnTo>
                  <a:pt x="35822" y="317"/>
                </a:lnTo>
                <a:lnTo>
                  <a:pt x="35896" y="242"/>
                </a:lnTo>
                <a:lnTo>
                  <a:pt x="35933" y="168"/>
                </a:lnTo>
                <a:lnTo>
                  <a:pt x="35933" y="112"/>
                </a:lnTo>
                <a:lnTo>
                  <a:pt x="35896" y="37"/>
                </a:lnTo>
                <a:lnTo>
                  <a:pt x="35840" y="19"/>
                </a:lnTo>
                <a:close/>
                <a:moveTo>
                  <a:pt x="88548" y="56"/>
                </a:moveTo>
                <a:lnTo>
                  <a:pt x="88474" y="74"/>
                </a:lnTo>
                <a:lnTo>
                  <a:pt x="88399" y="112"/>
                </a:lnTo>
                <a:lnTo>
                  <a:pt x="88362" y="186"/>
                </a:lnTo>
                <a:lnTo>
                  <a:pt x="88362" y="242"/>
                </a:lnTo>
                <a:lnTo>
                  <a:pt x="88380" y="298"/>
                </a:lnTo>
                <a:lnTo>
                  <a:pt x="88455" y="410"/>
                </a:lnTo>
                <a:lnTo>
                  <a:pt x="88622" y="614"/>
                </a:lnTo>
                <a:lnTo>
                  <a:pt x="88492" y="689"/>
                </a:lnTo>
                <a:lnTo>
                  <a:pt x="88325" y="838"/>
                </a:lnTo>
                <a:lnTo>
                  <a:pt x="88250" y="912"/>
                </a:lnTo>
                <a:lnTo>
                  <a:pt x="88213" y="987"/>
                </a:lnTo>
                <a:lnTo>
                  <a:pt x="88213" y="1024"/>
                </a:lnTo>
                <a:lnTo>
                  <a:pt x="88231" y="1061"/>
                </a:lnTo>
                <a:lnTo>
                  <a:pt x="88250" y="1080"/>
                </a:lnTo>
                <a:lnTo>
                  <a:pt x="88306" y="1117"/>
                </a:lnTo>
                <a:lnTo>
                  <a:pt x="88399" y="1117"/>
                </a:lnTo>
                <a:lnTo>
                  <a:pt x="88529" y="1061"/>
                </a:lnTo>
                <a:lnTo>
                  <a:pt x="88641" y="987"/>
                </a:lnTo>
                <a:lnTo>
                  <a:pt x="88753" y="931"/>
                </a:lnTo>
                <a:lnTo>
                  <a:pt x="88864" y="931"/>
                </a:lnTo>
                <a:lnTo>
                  <a:pt x="88864" y="950"/>
                </a:lnTo>
                <a:lnTo>
                  <a:pt x="88902" y="1005"/>
                </a:lnTo>
                <a:lnTo>
                  <a:pt x="88958" y="1080"/>
                </a:lnTo>
                <a:lnTo>
                  <a:pt x="89051" y="1154"/>
                </a:lnTo>
                <a:lnTo>
                  <a:pt x="89088" y="1154"/>
                </a:lnTo>
                <a:lnTo>
                  <a:pt x="89144" y="1136"/>
                </a:lnTo>
                <a:lnTo>
                  <a:pt x="89181" y="1098"/>
                </a:lnTo>
                <a:lnTo>
                  <a:pt x="89200" y="1061"/>
                </a:lnTo>
                <a:lnTo>
                  <a:pt x="89200" y="1024"/>
                </a:lnTo>
                <a:lnTo>
                  <a:pt x="89181" y="968"/>
                </a:lnTo>
                <a:lnTo>
                  <a:pt x="89162" y="875"/>
                </a:lnTo>
                <a:lnTo>
                  <a:pt x="89144" y="801"/>
                </a:lnTo>
                <a:lnTo>
                  <a:pt x="89162" y="763"/>
                </a:lnTo>
                <a:lnTo>
                  <a:pt x="89181" y="726"/>
                </a:lnTo>
                <a:lnTo>
                  <a:pt x="89255" y="689"/>
                </a:lnTo>
                <a:lnTo>
                  <a:pt x="89330" y="633"/>
                </a:lnTo>
                <a:lnTo>
                  <a:pt x="89404" y="577"/>
                </a:lnTo>
                <a:lnTo>
                  <a:pt x="89460" y="521"/>
                </a:lnTo>
                <a:lnTo>
                  <a:pt x="89516" y="447"/>
                </a:lnTo>
                <a:lnTo>
                  <a:pt x="89535" y="391"/>
                </a:lnTo>
                <a:lnTo>
                  <a:pt x="89535" y="354"/>
                </a:lnTo>
                <a:lnTo>
                  <a:pt x="89516" y="317"/>
                </a:lnTo>
                <a:lnTo>
                  <a:pt x="89498" y="298"/>
                </a:lnTo>
                <a:lnTo>
                  <a:pt x="89423" y="261"/>
                </a:lnTo>
                <a:lnTo>
                  <a:pt x="89293" y="261"/>
                </a:lnTo>
                <a:lnTo>
                  <a:pt x="89237" y="298"/>
                </a:lnTo>
                <a:lnTo>
                  <a:pt x="89107" y="354"/>
                </a:lnTo>
                <a:lnTo>
                  <a:pt x="89051" y="372"/>
                </a:lnTo>
                <a:lnTo>
                  <a:pt x="88995" y="391"/>
                </a:lnTo>
                <a:lnTo>
                  <a:pt x="88939" y="372"/>
                </a:lnTo>
                <a:lnTo>
                  <a:pt x="88902" y="354"/>
                </a:lnTo>
                <a:lnTo>
                  <a:pt x="88809" y="261"/>
                </a:lnTo>
                <a:lnTo>
                  <a:pt x="88716" y="149"/>
                </a:lnTo>
                <a:lnTo>
                  <a:pt x="88678" y="112"/>
                </a:lnTo>
                <a:lnTo>
                  <a:pt x="88622" y="74"/>
                </a:lnTo>
                <a:lnTo>
                  <a:pt x="88548" y="56"/>
                </a:lnTo>
                <a:close/>
                <a:moveTo>
                  <a:pt x="43045" y="19"/>
                </a:moveTo>
                <a:lnTo>
                  <a:pt x="42971" y="37"/>
                </a:lnTo>
                <a:lnTo>
                  <a:pt x="42952" y="37"/>
                </a:lnTo>
                <a:lnTo>
                  <a:pt x="42952" y="74"/>
                </a:lnTo>
                <a:lnTo>
                  <a:pt x="42952" y="130"/>
                </a:lnTo>
                <a:lnTo>
                  <a:pt x="42971" y="205"/>
                </a:lnTo>
                <a:lnTo>
                  <a:pt x="43027" y="298"/>
                </a:lnTo>
                <a:lnTo>
                  <a:pt x="43064" y="372"/>
                </a:lnTo>
                <a:lnTo>
                  <a:pt x="43101" y="447"/>
                </a:lnTo>
                <a:lnTo>
                  <a:pt x="43120" y="465"/>
                </a:lnTo>
                <a:lnTo>
                  <a:pt x="43120" y="484"/>
                </a:lnTo>
                <a:lnTo>
                  <a:pt x="43083" y="559"/>
                </a:lnTo>
                <a:lnTo>
                  <a:pt x="43045" y="614"/>
                </a:lnTo>
                <a:lnTo>
                  <a:pt x="42990" y="689"/>
                </a:lnTo>
                <a:lnTo>
                  <a:pt x="42841" y="856"/>
                </a:lnTo>
                <a:lnTo>
                  <a:pt x="42785" y="950"/>
                </a:lnTo>
                <a:lnTo>
                  <a:pt x="42748" y="1024"/>
                </a:lnTo>
                <a:lnTo>
                  <a:pt x="42729" y="1098"/>
                </a:lnTo>
                <a:lnTo>
                  <a:pt x="42748" y="1136"/>
                </a:lnTo>
                <a:lnTo>
                  <a:pt x="42766" y="1173"/>
                </a:lnTo>
                <a:lnTo>
                  <a:pt x="42803" y="1192"/>
                </a:lnTo>
                <a:lnTo>
                  <a:pt x="42841" y="1192"/>
                </a:lnTo>
                <a:lnTo>
                  <a:pt x="42896" y="1154"/>
                </a:lnTo>
                <a:lnTo>
                  <a:pt x="42971" y="1098"/>
                </a:lnTo>
                <a:lnTo>
                  <a:pt x="43045" y="987"/>
                </a:lnTo>
                <a:lnTo>
                  <a:pt x="43194" y="782"/>
                </a:lnTo>
                <a:lnTo>
                  <a:pt x="43269" y="633"/>
                </a:lnTo>
                <a:lnTo>
                  <a:pt x="43399" y="745"/>
                </a:lnTo>
                <a:lnTo>
                  <a:pt x="43511" y="819"/>
                </a:lnTo>
                <a:lnTo>
                  <a:pt x="43623" y="875"/>
                </a:lnTo>
                <a:lnTo>
                  <a:pt x="43734" y="931"/>
                </a:lnTo>
                <a:lnTo>
                  <a:pt x="43827" y="950"/>
                </a:lnTo>
                <a:lnTo>
                  <a:pt x="43883" y="950"/>
                </a:lnTo>
                <a:lnTo>
                  <a:pt x="43920" y="931"/>
                </a:lnTo>
                <a:lnTo>
                  <a:pt x="43939" y="894"/>
                </a:lnTo>
                <a:lnTo>
                  <a:pt x="43976" y="856"/>
                </a:lnTo>
                <a:lnTo>
                  <a:pt x="43976" y="801"/>
                </a:lnTo>
                <a:lnTo>
                  <a:pt x="43958" y="745"/>
                </a:lnTo>
                <a:lnTo>
                  <a:pt x="43920" y="689"/>
                </a:lnTo>
                <a:lnTo>
                  <a:pt x="43865" y="652"/>
                </a:lnTo>
                <a:lnTo>
                  <a:pt x="43753" y="596"/>
                </a:lnTo>
                <a:lnTo>
                  <a:pt x="43641" y="540"/>
                </a:lnTo>
                <a:lnTo>
                  <a:pt x="43511" y="447"/>
                </a:lnTo>
                <a:lnTo>
                  <a:pt x="43455" y="410"/>
                </a:lnTo>
                <a:lnTo>
                  <a:pt x="43436" y="391"/>
                </a:lnTo>
                <a:lnTo>
                  <a:pt x="43455" y="354"/>
                </a:lnTo>
                <a:lnTo>
                  <a:pt x="43511" y="317"/>
                </a:lnTo>
                <a:lnTo>
                  <a:pt x="43548" y="261"/>
                </a:lnTo>
                <a:lnTo>
                  <a:pt x="43623" y="186"/>
                </a:lnTo>
                <a:lnTo>
                  <a:pt x="43678" y="112"/>
                </a:lnTo>
                <a:lnTo>
                  <a:pt x="43697" y="74"/>
                </a:lnTo>
                <a:lnTo>
                  <a:pt x="43697" y="56"/>
                </a:lnTo>
                <a:lnTo>
                  <a:pt x="43678" y="56"/>
                </a:lnTo>
                <a:lnTo>
                  <a:pt x="43641" y="74"/>
                </a:lnTo>
                <a:lnTo>
                  <a:pt x="43548" y="149"/>
                </a:lnTo>
                <a:lnTo>
                  <a:pt x="43455" y="223"/>
                </a:lnTo>
                <a:lnTo>
                  <a:pt x="43381" y="279"/>
                </a:lnTo>
                <a:lnTo>
                  <a:pt x="43325" y="279"/>
                </a:lnTo>
                <a:lnTo>
                  <a:pt x="43287" y="261"/>
                </a:lnTo>
                <a:lnTo>
                  <a:pt x="43213" y="168"/>
                </a:lnTo>
                <a:lnTo>
                  <a:pt x="43139" y="74"/>
                </a:lnTo>
                <a:lnTo>
                  <a:pt x="43083" y="37"/>
                </a:lnTo>
                <a:lnTo>
                  <a:pt x="43045" y="19"/>
                </a:lnTo>
                <a:close/>
                <a:moveTo>
                  <a:pt x="65257" y="0"/>
                </a:moveTo>
                <a:lnTo>
                  <a:pt x="65182" y="19"/>
                </a:lnTo>
                <a:lnTo>
                  <a:pt x="65108" y="56"/>
                </a:lnTo>
                <a:lnTo>
                  <a:pt x="64978" y="149"/>
                </a:lnTo>
                <a:lnTo>
                  <a:pt x="64903" y="242"/>
                </a:lnTo>
                <a:lnTo>
                  <a:pt x="64810" y="354"/>
                </a:lnTo>
                <a:lnTo>
                  <a:pt x="64754" y="410"/>
                </a:lnTo>
                <a:lnTo>
                  <a:pt x="64717" y="428"/>
                </a:lnTo>
                <a:lnTo>
                  <a:pt x="64661" y="447"/>
                </a:lnTo>
                <a:lnTo>
                  <a:pt x="64624" y="428"/>
                </a:lnTo>
                <a:lnTo>
                  <a:pt x="64493" y="391"/>
                </a:lnTo>
                <a:lnTo>
                  <a:pt x="64382" y="335"/>
                </a:lnTo>
                <a:lnTo>
                  <a:pt x="64270" y="317"/>
                </a:lnTo>
                <a:lnTo>
                  <a:pt x="64158" y="317"/>
                </a:lnTo>
                <a:lnTo>
                  <a:pt x="64140" y="335"/>
                </a:lnTo>
                <a:lnTo>
                  <a:pt x="64121" y="354"/>
                </a:lnTo>
                <a:lnTo>
                  <a:pt x="64140" y="391"/>
                </a:lnTo>
                <a:lnTo>
                  <a:pt x="64196" y="447"/>
                </a:lnTo>
                <a:lnTo>
                  <a:pt x="64363" y="559"/>
                </a:lnTo>
                <a:lnTo>
                  <a:pt x="64512" y="652"/>
                </a:lnTo>
                <a:lnTo>
                  <a:pt x="64400" y="782"/>
                </a:lnTo>
                <a:lnTo>
                  <a:pt x="64270" y="950"/>
                </a:lnTo>
                <a:lnTo>
                  <a:pt x="64251" y="1024"/>
                </a:lnTo>
                <a:lnTo>
                  <a:pt x="64233" y="1080"/>
                </a:lnTo>
                <a:lnTo>
                  <a:pt x="64251" y="1098"/>
                </a:lnTo>
                <a:lnTo>
                  <a:pt x="64289" y="1117"/>
                </a:lnTo>
                <a:lnTo>
                  <a:pt x="64400" y="1080"/>
                </a:lnTo>
                <a:lnTo>
                  <a:pt x="64475" y="1024"/>
                </a:lnTo>
                <a:lnTo>
                  <a:pt x="64549" y="950"/>
                </a:lnTo>
                <a:lnTo>
                  <a:pt x="64624" y="875"/>
                </a:lnTo>
                <a:lnTo>
                  <a:pt x="64661" y="856"/>
                </a:lnTo>
                <a:lnTo>
                  <a:pt x="64698" y="838"/>
                </a:lnTo>
                <a:lnTo>
                  <a:pt x="64773" y="838"/>
                </a:lnTo>
                <a:lnTo>
                  <a:pt x="64829" y="875"/>
                </a:lnTo>
                <a:lnTo>
                  <a:pt x="64959" y="987"/>
                </a:lnTo>
                <a:lnTo>
                  <a:pt x="65071" y="1080"/>
                </a:lnTo>
                <a:lnTo>
                  <a:pt x="65220" y="1173"/>
                </a:lnTo>
                <a:lnTo>
                  <a:pt x="65294" y="1192"/>
                </a:lnTo>
                <a:lnTo>
                  <a:pt x="65369" y="1192"/>
                </a:lnTo>
                <a:lnTo>
                  <a:pt x="65424" y="1154"/>
                </a:lnTo>
                <a:lnTo>
                  <a:pt x="65443" y="1080"/>
                </a:lnTo>
                <a:lnTo>
                  <a:pt x="65443" y="987"/>
                </a:lnTo>
                <a:lnTo>
                  <a:pt x="65406" y="912"/>
                </a:lnTo>
                <a:lnTo>
                  <a:pt x="65350" y="838"/>
                </a:lnTo>
                <a:lnTo>
                  <a:pt x="65275" y="763"/>
                </a:lnTo>
                <a:lnTo>
                  <a:pt x="65108" y="652"/>
                </a:lnTo>
                <a:lnTo>
                  <a:pt x="64978" y="577"/>
                </a:lnTo>
                <a:lnTo>
                  <a:pt x="65089" y="484"/>
                </a:lnTo>
                <a:lnTo>
                  <a:pt x="65220" y="354"/>
                </a:lnTo>
                <a:lnTo>
                  <a:pt x="65275" y="279"/>
                </a:lnTo>
                <a:lnTo>
                  <a:pt x="65331" y="205"/>
                </a:lnTo>
                <a:lnTo>
                  <a:pt x="65350" y="149"/>
                </a:lnTo>
                <a:lnTo>
                  <a:pt x="65350" y="74"/>
                </a:lnTo>
                <a:lnTo>
                  <a:pt x="65294" y="19"/>
                </a:lnTo>
                <a:lnTo>
                  <a:pt x="65257" y="0"/>
                </a:lnTo>
                <a:close/>
                <a:moveTo>
                  <a:pt x="931" y="37"/>
                </a:moveTo>
                <a:lnTo>
                  <a:pt x="801" y="93"/>
                </a:lnTo>
                <a:lnTo>
                  <a:pt x="689" y="186"/>
                </a:lnTo>
                <a:lnTo>
                  <a:pt x="596" y="298"/>
                </a:lnTo>
                <a:lnTo>
                  <a:pt x="540" y="372"/>
                </a:lnTo>
                <a:lnTo>
                  <a:pt x="485" y="391"/>
                </a:lnTo>
                <a:lnTo>
                  <a:pt x="447" y="391"/>
                </a:lnTo>
                <a:lnTo>
                  <a:pt x="391" y="354"/>
                </a:lnTo>
                <a:lnTo>
                  <a:pt x="298" y="279"/>
                </a:lnTo>
                <a:lnTo>
                  <a:pt x="243" y="242"/>
                </a:lnTo>
                <a:lnTo>
                  <a:pt x="187" y="205"/>
                </a:lnTo>
                <a:lnTo>
                  <a:pt x="131" y="205"/>
                </a:lnTo>
                <a:lnTo>
                  <a:pt x="75" y="242"/>
                </a:lnTo>
                <a:lnTo>
                  <a:pt x="75" y="261"/>
                </a:lnTo>
                <a:lnTo>
                  <a:pt x="75" y="279"/>
                </a:lnTo>
                <a:lnTo>
                  <a:pt x="94" y="354"/>
                </a:lnTo>
                <a:lnTo>
                  <a:pt x="168" y="465"/>
                </a:lnTo>
                <a:lnTo>
                  <a:pt x="243" y="540"/>
                </a:lnTo>
                <a:lnTo>
                  <a:pt x="298" y="577"/>
                </a:lnTo>
                <a:lnTo>
                  <a:pt x="317" y="614"/>
                </a:lnTo>
                <a:lnTo>
                  <a:pt x="298" y="633"/>
                </a:lnTo>
                <a:lnTo>
                  <a:pt x="261" y="670"/>
                </a:lnTo>
                <a:lnTo>
                  <a:pt x="224" y="726"/>
                </a:lnTo>
                <a:lnTo>
                  <a:pt x="187" y="782"/>
                </a:lnTo>
                <a:lnTo>
                  <a:pt x="112" y="875"/>
                </a:lnTo>
                <a:lnTo>
                  <a:pt x="75" y="931"/>
                </a:lnTo>
                <a:lnTo>
                  <a:pt x="56" y="987"/>
                </a:lnTo>
                <a:lnTo>
                  <a:pt x="38" y="1043"/>
                </a:lnTo>
                <a:lnTo>
                  <a:pt x="56" y="1117"/>
                </a:lnTo>
                <a:lnTo>
                  <a:pt x="94" y="1173"/>
                </a:lnTo>
                <a:lnTo>
                  <a:pt x="112" y="1192"/>
                </a:lnTo>
                <a:lnTo>
                  <a:pt x="149" y="1210"/>
                </a:lnTo>
                <a:lnTo>
                  <a:pt x="187" y="1192"/>
                </a:lnTo>
                <a:lnTo>
                  <a:pt x="261" y="1154"/>
                </a:lnTo>
                <a:lnTo>
                  <a:pt x="336" y="1080"/>
                </a:lnTo>
                <a:lnTo>
                  <a:pt x="485" y="894"/>
                </a:lnTo>
                <a:lnTo>
                  <a:pt x="559" y="782"/>
                </a:lnTo>
                <a:lnTo>
                  <a:pt x="615" y="782"/>
                </a:lnTo>
                <a:lnTo>
                  <a:pt x="652" y="801"/>
                </a:lnTo>
                <a:lnTo>
                  <a:pt x="764" y="856"/>
                </a:lnTo>
                <a:lnTo>
                  <a:pt x="820" y="875"/>
                </a:lnTo>
                <a:lnTo>
                  <a:pt x="857" y="894"/>
                </a:lnTo>
                <a:lnTo>
                  <a:pt x="913" y="856"/>
                </a:lnTo>
                <a:lnTo>
                  <a:pt x="950" y="801"/>
                </a:lnTo>
                <a:lnTo>
                  <a:pt x="987" y="745"/>
                </a:lnTo>
                <a:lnTo>
                  <a:pt x="969" y="707"/>
                </a:lnTo>
                <a:lnTo>
                  <a:pt x="950" y="652"/>
                </a:lnTo>
                <a:lnTo>
                  <a:pt x="931" y="633"/>
                </a:lnTo>
                <a:lnTo>
                  <a:pt x="838" y="577"/>
                </a:lnTo>
                <a:lnTo>
                  <a:pt x="745" y="521"/>
                </a:lnTo>
                <a:lnTo>
                  <a:pt x="857" y="261"/>
                </a:lnTo>
                <a:lnTo>
                  <a:pt x="931" y="37"/>
                </a:lnTo>
                <a:close/>
                <a:moveTo>
                  <a:pt x="91862" y="2625"/>
                </a:moveTo>
                <a:lnTo>
                  <a:pt x="91825" y="2644"/>
                </a:lnTo>
                <a:lnTo>
                  <a:pt x="91750" y="2718"/>
                </a:lnTo>
                <a:lnTo>
                  <a:pt x="91639" y="2849"/>
                </a:lnTo>
                <a:lnTo>
                  <a:pt x="91545" y="2755"/>
                </a:lnTo>
                <a:lnTo>
                  <a:pt x="91490" y="2700"/>
                </a:lnTo>
                <a:lnTo>
                  <a:pt x="91434" y="2681"/>
                </a:lnTo>
                <a:lnTo>
                  <a:pt x="91378" y="2662"/>
                </a:lnTo>
                <a:lnTo>
                  <a:pt x="91322" y="2681"/>
                </a:lnTo>
                <a:lnTo>
                  <a:pt x="91303" y="2737"/>
                </a:lnTo>
                <a:lnTo>
                  <a:pt x="91285" y="2830"/>
                </a:lnTo>
                <a:lnTo>
                  <a:pt x="91303" y="2886"/>
                </a:lnTo>
                <a:lnTo>
                  <a:pt x="91359" y="2960"/>
                </a:lnTo>
                <a:lnTo>
                  <a:pt x="91415" y="3035"/>
                </a:lnTo>
                <a:lnTo>
                  <a:pt x="91434" y="3091"/>
                </a:lnTo>
                <a:lnTo>
                  <a:pt x="91397" y="3146"/>
                </a:lnTo>
                <a:lnTo>
                  <a:pt x="91303" y="3240"/>
                </a:lnTo>
                <a:lnTo>
                  <a:pt x="91155" y="3370"/>
                </a:lnTo>
                <a:lnTo>
                  <a:pt x="91117" y="3407"/>
                </a:lnTo>
                <a:lnTo>
                  <a:pt x="91117" y="3426"/>
                </a:lnTo>
                <a:lnTo>
                  <a:pt x="91155" y="3444"/>
                </a:lnTo>
                <a:lnTo>
                  <a:pt x="91192" y="3444"/>
                </a:lnTo>
                <a:lnTo>
                  <a:pt x="91303" y="3426"/>
                </a:lnTo>
                <a:lnTo>
                  <a:pt x="91490" y="3351"/>
                </a:lnTo>
                <a:lnTo>
                  <a:pt x="91545" y="3295"/>
                </a:lnTo>
                <a:lnTo>
                  <a:pt x="91583" y="3295"/>
                </a:lnTo>
                <a:lnTo>
                  <a:pt x="91601" y="3314"/>
                </a:lnTo>
                <a:lnTo>
                  <a:pt x="91639" y="3370"/>
                </a:lnTo>
                <a:lnTo>
                  <a:pt x="91732" y="3463"/>
                </a:lnTo>
                <a:lnTo>
                  <a:pt x="91862" y="3575"/>
                </a:lnTo>
                <a:lnTo>
                  <a:pt x="91918" y="3612"/>
                </a:lnTo>
                <a:lnTo>
                  <a:pt x="91974" y="3612"/>
                </a:lnTo>
                <a:lnTo>
                  <a:pt x="91992" y="3575"/>
                </a:lnTo>
                <a:lnTo>
                  <a:pt x="91992" y="3482"/>
                </a:lnTo>
                <a:lnTo>
                  <a:pt x="91955" y="3388"/>
                </a:lnTo>
                <a:lnTo>
                  <a:pt x="91899" y="3295"/>
                </a:lnTo>
                <a:lnTo>
                  <a:pt x="91825" y="3202"/>
                </a:lnTo>
                <a:lnTo>
                  <a:pt x="91806" y="3146"/>
                </a:lnTo>
                <a:lnTo>
                  <a:pt x="91806" y="3128"/>
                </a:lnTo>
                <a:lnTo>
                  <a:pt x="91825" y="3091"/>
                </a:lnTo>
                <a:lnTo>
                  <a:pt x="91843" y="3053"/>
                </a:lnTo>
                <a:lnTo>
                  <a:pt x="91918" y="2979"/>
                </a:lnTo>
                <a:lnTo>
                  <a:pt x="92011" y="2904"/>
                </a:lnTo>
                <a:lnTo>
                  <a:pt x="92030" y="2867"/>
                </a:lnTo>
                <a:lnTo>
                  <a:pt x="92048" y="2830"/>
                </a:lnTo>
                <a:lnTo>
                  <a:pt x="92048" y="2737"/>
                </a:lnTo>
                <a:lnTo>
                  <a:pt x="92030" y="2681"/>
                </a:lnTo>
                <a:lnTo>
                  <a:pt x="91974" y="2625"/>
                </a:lnTo>
                <a:close/>
                <a:moveTo>
                  <a:pt x="969" y="2607"/>
                </a:moveTo>
                <a:lnTo>
                  <a:pt x="913" y="2625"/>
                </a:lnTo>
                <a:lnTo>
                  <a:pt x="801" y="2700"/>
                </a:lnTo>
                <a:lnTo>
                  <a:pt x="615" y="2849"/>
                </a:lnTo>
                <a:lnTo>
                  <a:pt x="522" y="2737"/>
                </a:lnTo>
                <a:lnTo>
                  <a:pt x="410" y="2681"/>
                </a:lnTo>
                <a:lnTo>
                  <a:pt x="317" y="2681"/>
                </a:lnTo>
                <a:lnTo>
                  <a:pt x="243" y="2718"/>
                </a:lnTo>
                <a:lnTo>
                  <a:pt x="205" y="2774"/>
                </a:lnTo>
                <a:lnTo>
                  <a:pt x="205" y="2830"/>
                </a:lnTo>
                <a:lnTo>
                  <a:pt x="205" y="2867"/>
                </a:lnTo>
                <a:lnTo>
                  <a:pt x="224" y="2923"/>
                </a:lnTo>
                <a:lnTo>
                  <a:pt x="243" y="2979"/>
                </a:lnTo>
                <a:lnTo>
                  <a:pt x="280" y="3035"/>
                </a:lnTo>
                <a:lnTo>
                  <a:pt x="336" y="3091"/>
                </a:lnTo>
                <a:lnTo>
                  <a:pt x="243" y="3202"/>
                </a:lnTo>
                <a:lnTo>
                  <a:pt x="168" y="3295"/>
                </a:lnTo>
                <a:lnTo>
                  <a:pt x="112" y="3388"/>
                </a:lnTo>
                <a:lnTo>
                  <a:pt x="75" y="3463"/>
                </a:lnTo>
                <a:lnTo>
                  <a:pt x="56" y="3537"/>
                </a:lnTo>
                <a:lnTo>
                  <a:pt x="75" y="3575"/>
                </a:lnTo>
                <a:lnTo>
                  <a:pt x="112" y="3593"/>
                </a:lnTo>
                <a:lnTo>
                  <a:pt x="149" y="3612"/>
                </a:lnTo>
                <a:lnTo>
                  <a:pt x="205" y="3631"/>
                </a:lnTo>
                <a:lnTo>
                  <a:pt x="243" y="3612"/>
                </a:lnTo>
                <a:lnTo>
                  <a:pt x="280" y="3593"/>
                </a:lnTo>
                <a:lnTo>
                  <a:pt x="354" y="3537"/>
                </a:lnTo>
                <a:lnTo>
                  <a:pt x="410" y="3463"/>
                </a:lnTo>
                <a:lnTo>
                  <a:pt x="466" y="3388"/>
                </a:lnTo>
                <a:lnTo>
                  <a:pt x="559" y="3314"/>
                </a:lnTo>
                <a:lnTo>
                  <a:pt x="652" y="3351"/>
                </a:lnTo>
                <a:lnTo>
                  <a:pt x="708" y="3388"/>
                </a:lnTo>
                <a:lnTo>
                  <a:pt x="764" y="3426"/>
                </a:lnTo>
                <a:lnTo>
                  <a:pt x="820" y="3463"/>
                </a:lnTo>
                <a:lnTo>
                  <a:pt x="876" y="3482"/>
                </a:lnTo>
                <a:lnTo>
                  <a:pt x="969" y="3482"/>
                </a:lnTo>
                <a:lnTo>
                  <a:pt x="987" y="3444"/>
                </a:lnTo>
                <a:lnTo>
                  <a:pt x="987" y="3426"/>
                </a:lnTo>
                <a:lnTo>
                  <a:pt x="969" y="3333"/>
                </a:lnTo>
                <a:lnTo>
                  <a:pt x="913" y="3240"/>
                </a:lnTo>
                <a:lnTo>
                  <a:pt x="838" y="3128"/>
                </a:lnTo>
                <a:lnTo>
                  <a:pt x="820" y="3091"/>
                </a:lnTo>
                <a:lnTo>
                  <a:pt x="838" y="3035"/>
                </a:lnTo>
                <a:lnTo>
                  <a:pt x="857" y="2998"/>
                </a:lnTo>
                <a:lnTo>
                  <a:pt x="913" y="2942"/>
                </a:lnTo>
                <a:lnTo>
                  <a:pt x="1024" y="2867"/>
                </a:lnTo>
                <a:lnTo>
                  <a:pt x="1080" y="2793"/>
                </a:lnTo>
                <a:lnTo>
                  <a:pt x="1118" y="2718"/>
                </a:lnTo>
                <a:lnTo>
                  <a:pt x="1118" y="2681"/>
                </a:lnTo>
                <a:lnTo>
                  <a:pt x="1099" y="2644"/>
                </a:lnTo>
                <a:lnTo>
                  <a:pt x="1080" y="2625"/>
                </a:lnTo>
                <a:lnTo>
                  <a:pt x="1024" y="2607"/>
                </a:lnTo>
                <a:close/>
                <a:moveTo>
                  <a:pt x="91955" y="5176"/>
                </a:moveTo>
                <a:lnTo>
                  <a:pt x="91918" y="5194"/>
                </a:lnTo>
                <a:lnTo>
                  <a:pt x="91881" y="5232"/>
                </a:lnTo>
                <a:lnTo>
                  <a:pt x="91769" y="5399"/>
                </a:lnTo>
                <a:lnTo>
                  <a:pt x="91657" y="5585"/>
                </a:lnTo>
                <a:lnTo>
                  <a:pt x="91545" y="5492"/>
                </a:lnTo>
                <a:lnTo>
                  <a:pt x="91378" y="5362"/>
                </a:lnTo>
                <a:lnTo>
                  <a:pt x="91303" y="5325"/>
                </a:lnTo>
                <a:lnTo>
                  <a:pt x="91229" y="5288"/>
                </a:lnTo>
                <a:lnTo>
                  <a:pt x="91155" y="5269"/>
                </a:lnTo>
                <a:lnTo>
                  <a:pt x="91136" y="5288"/>
                </a:lnTo>
                <a:lnTo>
                  <a:pt x="91099" y="5306"/>
                </a:lnTo>
                <a:lnTo>
                  <a:pt x="91099" y="5325"/>
                </a:lnTo>
                <a:lnTo>
                  <a:pt x="91080" y="5362"/>
                </a:lnTo>
                <a:lnTo>
                  <a:pt x="91099" y="5436"/>
                </a:lnTo>
                <a:lnTo>
                  <a:pt x="91136" y="5511"/>
                </a:lnTo>
                <a:lnTo>
                  <a:pt x="91210" y="5585"/>
                </a:lnTo>
                <a:lnTo>
                  <a:pt x="91341" y="5716"/>
                </a:lnTo>
                <a:lnTo>
                  <a:pt x="91452" y="5809"/>
                </a:lnTo>
                <a:lnTo>
                  <a:pt x="91285" y="5958"/>
                </a:lnTo>
                <a:lnTo>
                  <a:pt x="91248" y="5995"/>
                </a:lnTo>
                <a:lnTo>
                  <a:pt x="91229" y="6051"/>
                </a:lnTo>
                <a:lnTo>
                  <a:pt x="91229" y="6088"/>
                </a:lnTo>
                <a:lnTo>
                  <a:pt x="91248" y="6107"/>
                </a:lnTo>
                <a:lnTo>
                  <a:pt x="91322" y="6107"/>
                </a:lnTo>
                <a:lnTo>
                  <a:pt x="91397" y="6069"/>
                </a:lnTo>
                <a:lnTo>
                  <a:pt x="91527" y="6014"/>
                </a:lnTo>
                <a:lnTo>
                  <a:pt x="91620" y="5995"/>
                </a:lnTo>
                <a:lnTo>
                  <a:pt x="91732" y="6032"/>
                </a:lnTo>
                <a:lnTo>
                  <a:pt x="91806" y="6069"/>
                </a:lnTo>
                <a:lnTo>
                  <a:pt x="91881" y="6107"/>
                </a:lnTo>
                <a:lnTo>
                  <a:pt x="91955" y="6107"/>
                </a:lnTo>
                <a:lnTo>
                  <a:pt x="91992" y="6088"/>
                </a:lnTo>
                <a:lnTo>
                  <a:pt x="92030" y="6051"/>
                </a:lnTo>
                <a:lnTo>
                  <a:pt x="92067" y="5995"/>
                </a:lnTo>
                <a:lnTo>
                  <a:pt x="92067" y="5958"/>
                </a:lnTo>
                <a:lnTo>
                  <a:pt x="92067" y="5902"/>
                </a:lnTo>
                <a:lnTo>
                  <a:pt x="92030" y="5865"/>
                </a:lnTo>
                <a:lnTo>
                  <a:pt x="91955" y="5790"/>
                </a:lnTo>
                <a:lnTo>
                  <a:pt x="91881" y="5734"/>
                </a:lnTo>
                <a:lnTo>
                  <a:pt x="91936" y="5660"/>
                </a:lnTo>
                <a:lnTo>
                  <a:pt x="92011" y="5548"/>
                </a:lnTo>
                <a:lnTo>
                  <a:pt x="92067" y="5436"/>
                </a:lnTo>
                <a:lnTo>
                  <a:pt x="92085" y="5399"/>
                </a:lnTo>
                <a:lnTo>
                  <a:pt x="92085" y="5343"/>
                </a:lnTo>
                <a:lnTo>
                  <a:pt x="92067" y="5269"/>
                </a:lnTo>
                <a:lnTo>
                  <a:pt x="92011" y="5194"/>
                </a:lnTo>
                <a:lnTo>
                  <a:pt x="91992" y="5176"/>
                </a:lnTo>
                <a:close/>
                <a:moveTo>
                  <a:pt x="782" y="4971"/>
                </a:moveTo>
                <a:lnTo>
                  <a:pt x="745" y="4990"/>
                </a:lnTo>
                <a:lnTo>
                  <a:pt x="671" y="5027"/>
                </a:lnTo>
                <a:lnTo>
                  <a:pt x="615" y="5083"/>
                </a:lnTo>
                <a:lnTo>
                  <a:pt x="578" y="5139"/>
                </a:lnTo>
                <a:lnTo>
                  <a:pt x="540" y="5194"/>
                </a:lnTo>
                <a:lnTo>
                  <a:pt x="522" y="5250"/>
                </a:lnTo>
                <a:lnTo>
                  <a:pt x="485" y="5306"/>
                </a:lnTo>
                <a:lnTo>
                  <a:pt x="429" y="5343"/>
                </a:lnTo>
                <a:lnTo>
                  <a:pt x="391" y="5343"/>
                </a:lnTo>
                <a:lnTo>
                  <a:pt x="336" y="5325"/>
                </a:lnTo>
                <a:lnTo>
                  <a:pt x="243" y="5306"/>
                </a:lnTo>
                <a:lnTo>
                  <a:pt x="131" y="5306"/>
                </a:lnTo>
                <a:lnTo>
                  <a:pt x="75" y="5343"/>
                </a:lnTo>
                <a:lnTo>
                  <a:pt x="56" y="5381"/>
                </a:lnTo>
                <a:lnTo>
                  <a:pt x="75" y="5436"/>
                </a:lnTo>
                <a:lnTo>
                  <a:pt x="112" y="5492"/>
                </a:lnTo>
                <a:lnTo>
                  <a:pt x="168" y="5567"/>
                </a:lnTo>
                <a:lnTo>
                  <a:pt x="298" y="5660"/>
                </a:lnTo>
                <a:lnTo>
                  <a:pt x="224" y="5790"/>
                </a:lnTo>
                <a:lnTo>
                  <a:pt x="131" y="5976"/>
                </a:lnTo>
                <a:lnTo>
                  <a:pt x="94" y="6069"/>
                </a:lnTo>
                <a:lnTo>
                  <a:pt x="94" y="6144"/>
                </a:lnTo>
                <a:lnTo>
                  <a:pt x="94" y="6218"/>
                </a:lnTo>
                <a:lnTo>
                  <a:pt x="112" y="6237"/>
                </a:lnTo>
                <a:lnTo>
                  <a:pt x="149" y="6256"/>
                </a:lnTo>
                <a:lnTo>
                  <a:pt x="205" y="6274"/>
                </a:lnTo>
                <a:lnTo>
                  <a:pt x="280" y="6256"/>
                </a:lnTo>
                <a:lnTo>
                  <a:pt x="336" y="6218"/>
                </a:lnTo>
                <a:lnTo>
                  <a:pt x="410" y="6144"/>
                </a:lnTo>
                <a:lnTo>
                  <a:pt x="503" y="5995"/>
                </a:lnTo>
                <a:lnTo>
                  <a:pt x="596" y="5883"/>
                </a:lnTo>
                <a:lnTo>
                  <a:pt x="764" y="6051"/>
                </a:lnTo>
                <a:lnTo>
                  <a:pt x="876" y="6107"/>
                </a:lnTo>
                <a:lnTo>
                  <a:pt x="931" y="6125"/>
                </a:lnTo>
                <a:lnTo>
                  <a:pt x="1024" y="6125"/>
                </a:lnTo>
                <a:lnTo>
                  <a:pt x="1062" y="6107"/>
                </a:lnTo>
                <a:lnTo>
                  <a:pt x="1118" y="6051"/>
                </a:lnTo>
                <a:lnTo>
                  <a:pt x="1136" y="5976"/>
                </a:lnTo>
                <a:lnTo>
                  <a:pt x="1118" y="5883"/>
                </a:lnTo>
                <a:lnTo>
                  <a:pt x="1099" y="5827"/>
                </a:lnTo>
                <a:lnTo>
                  <a:pt x="1043" y="5772"/>
                </a:lnTo>
                <a:lnTo>
                  <a:pt x="950" y="5679"/>
                </a:lnTo>
                <a:lnTo>
                  <a:pt x="838" y="5604"/>
                </a:lnTo>
                <a:lnTo>
                  <a:pt x="820" y="5548"/>
                </a:lnTo>
                <a:lnTo>
                  <a:pt x="801" y="5511"/>
                </a:lnTo>
                <a:lnTo>
                  <a:pt x="820" y="5455"/>
                </a:lnTo>
                <a:lnTo>
                  <a:pt x="857" y="5399"/>
                </a:lnTo>
                <a:lnTo>
                  <a:pt x="913" y="5269"/>
                </a:lnTo>
                <a:lnTo>
                  <a:pt x="950" y="5194"/>
                </a:lnTo>
                <a:lnTo>
                  <a:pt x="950" y="5139"/>
                </a:lnTo>
                <a:lnTo>
                  <a:pt x="950" y="5064"/>
                </a:lnTo>
                <a:lnTo>
                  <a:pt x="913" y="5008"/>
                </a:lnTo>
                <a:lnTo>
                  <a:pt x="876" y="4990"/>
                </a:lnTo>
                <a:lnTo>
                  <a:pt x="820" y="4971"/>
                </a:lnTo>
                <a:close/>
                <a:moveTo>
                  <a:pt x="1080" y="7615"/>
                </a:moveTo>
                <a:lnTo>
                  <a:pt x="857" y="7801"/>
                </a:lnTo>
                <a:lnTo>
                  <a:pt x="652" y="7987"/>
                </a:lnTo>
                <a:lnTo>
                  <a:pt x="559" y="7875"/>
                </a:lnTo>
                <a:lnTo>
                  <a:pt x="447" y="7764"/>
                </a:lnTo>
                <a:lnTo>
                  <a:pt x="373" y="7708"/>
                </a:lnTo>
                <a:lnTo>
                  <a:pt x="317" y="7689"/>
                </a:lnTo>
                <a:lnTo>
                  <a:pt x="243" y="7689"/>
                </a:lnTo>
                <a:lnTo>
                  <a:pt x="187" y="7708"/>
                </a:lnTo>
                <a:lnTo>
                  <a:pt x="168" y="7764"/>
                </a:lnTo>
                <a:lnTo>
                  <a:pt x="168" y="7838"/>
                </a:lnTo>
                <a:lnTo>
                  <a:pt x="187" y="7894"/>
                </a:lnTo>
                <a:lnTo>
                  <a:pt x="224" y="7950"/>
                </a:lnTo>
                <a:lnTo>
                  <a:pt x="336" y="8080"/>
                </a:lnTo>
                <a:lnTo>
                  <a:pt x="429" y="8155"/>
                </a:lnTo>
                <a:lnTo>
                  <a:pt x="205" y="8285"/>
                </a:lnTo>
                <a:lnTo>
                  <a:pt x="112" y="8378"/>
                </a:lnTo>
                <a:lnTo>
                  <a:pt x="75" y="8415"/>
                </a:lnTo>
                <a:lnTo>
                  <a:pt x="56" y="8471"/>
                </a:lnTo>
                <a:lnTo>
                  <a:pt x="56" y="8527"/>
                </a:lnTo>
                <a:lnTo>
                  <a:pt x="56" y="8564"/>
                </a:lnTo>
                <a:lnTo>
                  <a:pt x="75" y="8602"/>
                </a:lnTo>
                <a:lnTo>
                  <a:pt x="112" y="8620"/>
                </a:lnTo>
                <a:lnTo>
                  <a:pt x="187" y="8657"/>
                </a:lnTo>
                <a:lnTo>
                  <a:pt x="280" y="8639"/>
                </a:lnTo>
                <a:lnTo>
                  <a:pt x="336" y="8620"/>
                </a:lnTo>
                <a:lnTo>
                  <a:pt x="391" y="8583"/>
                </a:lnTo>
                <a:lnTo>
                  <a:pt x="503" y="8490"/>
                </a:lnTo>
                <a:lnTo>
                  <a:pt x="615" y="8415"/>
                </a:lnTo>
                <a:lnTo>
                  <a:pt x="652" y="8397"/>
                </a:lnTo>
                <a:lnTo>
                  <a:pt x="708" y="8397"/>
                </a:lnTo>
                <a:lnTo>
                  <a:pt x="745" y="8415"/>
                </a:lnTo>
                <a:lnTo>
                  <a:pt x="782" y="8453"/>
                </a:lnTo>
                <a:lnTo>
                  <a:pt x="894" y="8546"/>
                </a:lnTo>
                <a:lnTo>
                  <a:pt x="987" y="8639"/>
                </a:lnTo>
                <a:lnTo>
                  <a:pt x="1043" y="8657"/>
                </a:lnTo>
                <a:lnTo>
                  <a:pt x="1080" y="8639"/>
                </a:lnTo>
                <a:lnTo>
                  <a:pt x="1099" y="8620"/>
                </a:lnTo>
                <a:lnTo>
                  <a:pt x="1099" y="8583"/>
                </a:lnTo>
                <a:lnTo>
                  <a:pt x="1043" y="8490"/>
                </a:lnTo>
                <a:lnTo>
                  <a:pt x="950" y="8360"/>
                </a:lnTo>
                <a:lnTo>
                  <a:pt x="820" y="8192"/>
                </a:lnTo>
                <a:lnTo>
                  <a:pt x="913" y="8099"/>
                </a:lnTo>
                <a:lnTo>
                  <a:pt x="1043" y="7820"/>
                </a:lnTo>
                <a:lnTo>
                  <a:pt x="1099" y="7652"/>
                </a:lnTo>
                <a:lnTo>
                  <a:pt x="1099" y="7615"/>
                </a:lnTo>
                <a:close/>
                <a:moveTo>
                  <a:pt x="91341" y="7559"/>
                </a:moveTo>
                <a:lnTo>
                  <a:pt x="91303" y="7578"/>
                </a:lnTo>
                <a:lnTo>
                  <a:pt x="91285" y="7615"/>
                </a:lnTo>
                <a:lnTo>
                  <a:pt x="91266" y="7652"/>
                </a:lnTo>
                <a:lnTo>
                  <a:pt x="91248" y="7726"/>
                </a:lnTo>
                <a:lnTo>
                  <a:pt x="91266" y="7801"/>
                </a:lnTo>
                <a:lnTo>
                  <a:pt x="91303" y="7894"/>
                </a:lnTo>
                <a:lnTo>
                  <a:pt x="91359" y="7987"/>
                </a:lnTo>
                <a:lnTo>
                  <a:pt x="91471" y="8136"/>
                </a:lnTo>
                <a:lnTo>
                  <a:pt x="91564" y="8248"/>
                </a:lnTo>
                <a:lnTo>
                  <a:pt x="91266" y="8415"/>
                </a:lnTo>
                <a:lnTo>
                  <a:pt x="91099" y="8527"/>
                </a:lnTo>
                <a:lnTo>
                  <a:pt x="91043" y="8583"/>
                </a:lnTo>
                <a:lnTo>
                  <a:pt x="91006" y="8639"/>
                </a:lnTo>
                <a:lnTo>
                  <a:pt x="90987" y="8713"/>
                </a:lnTo>
                <a:lnTo>
                  <a:pt x="91006" y="8750"/>
                </a:lnTo>
                <a:lnTo>
                  <a:pt x="91043" y="8769"/>
                </a:lnTo>
                <a:lnTo>
                  <a:pt x="91080" y="8769"/>
                </a:lnTo>
                <a:lnTo>
                  <a:pt x="91192" y="8750"/>
                </a:lnTo>
                <a:lnTo>
                  <a:pt x="91285" y="8713"/>
                </a:lnTo>
                <a:lnTo>
                  <a:pt x="91434" y="8620"/>
                </a:lnTo>
                <a:lnTo>
                  <a:pt x="91564" y="8508"/>
                </a:lnTo>
                <a:lnTo>
                  <a:pt x="91639" y="8453"/>
                </a:lnTo>
                <a:lnTo>
                  <a:pt x="91676" y="8397"/>
                </a:lnTo>
                <a:lnTo>
                  <a:pt x="91713" y="8378"/>
                </a:lnTo>
                <a:lnTo>
                  <a:pt x="91750" y="8397"/>
                </a:lnTo>
                <a:lnTo>
                  <a:pt x="91788" y="8434"/>
                </a:lnTo>
                <a:lnTo>
                  <a:pt x="91862" y="8471"/>
                </a:lnTo>
                <a:lnTo>
                  <a:pt x="92030" y="8527"/>
                </a:lnTo>
                <a:lnTo>
                  <a:pt x="92123" y="8564"/>
                </a:lnTo>
                <a:lnTo>
                  <a:pt x="92179" y="8564"/>
                </a:lnTo>
                <a:lnTo>
                  <a:pt x="92197" y="8546"/>
                </a:lnTo>
                <a:lnTo>
                  <a:pt x="92179" y="8490"/>
                </a:lnTo>
                <a:lnTo>
                  <a:pt x="92011" y="8322"/>
                </a:lnTo>
                <a:lnTo>
                  <a:pt x="91936" y="8229"/>
                </a:lnTo>
                <a:lnTo>
                  <a:pt x="91918" y="8173"/>
                </a:lnTo>
                <a:lnTo>
                  <a:pt x="91918" y="8136"/>
                </a:lnTo>
                <a:lnTo>
                  <a:pt x="91974" y="8080"/>
                </a:lnTo>
                <a:lnTo>
                  <a:pt x="92048" y="7987"/>
                </a:lnTo>
                <a:lnTo>
                  <a:pt x="92123" y="7894"/>
                </a:lnTo>
                <a:lnTo>
                  <a:pt x="92141" y="7857"/>
                </a:lnTo>
                <a:lnTo>
                  <a:pt x="92141" y="7820"/>
                </a:lnTo>
                <a:lnTo>
                  <a:pt x="92123" y="7820"/>
                </a:lnTo>
                <a:lnTo>
                  <a:pt x="92085" y="7838"/>
                </a:lnTo>
                <a:lnTo>
                  <a:pt x="92030" y="7894"/>
                </a:lnTo>
                <a:lnTo>
                  <a:pt x="91918" y="7987"/>
                </a:lnTo>
                <a:lnTo>
                  <a:pt x="91825" y="8062"/>
                </a:lnTo>
                <a:lnTo>
                  <a:pt x="91788" y="8043"/>
                </a:lnTo>
                <a:lnTo>
                  <a:pt x="91732" y="7987"/>
                </a:lnTo>
                <a:lnTo>
                  <a:pt x="91657" y="7913"/>
                </a:lnTo>
                <a:lnTo>
                  <a:pt x="91620" y="7820"/>
                </a:lnTo>
                <a:lnTo>
                  <a:pt x="91583" y="7708"/>
                </a:lnTo>
                <a:lnTo>
                  <a:pt x="91527" y="7633"/>
                </a:lnTo>
                <a:lnTo>
                  <a:pt x="91452" y="7578"/>
                </a:lnTo>
                <a:lnTo>
                  <a:pt x="91378" y="7559"/>
                </a:lnTo>
                <a:close/>
                <a:moveTo>
                  <a:pt x="336" y="10072"/>
                </a:moveTo>
                <a:lnTo>
                  <a:pt x="298" y="10091"/>
                </a:lnTo>
                <a:lnTo>
                  <a:pt x="261" y="10110"/>
                </a:lnTo>
                <a:lnTo>
                  <a:pt x="224" y="10147"/>
                </a:lnTo>
                <a:lnTo>
                  <a:pt x="187" y="10203"/>
                </a:lnTo>
                <a:lnTo>
                  <a:pt x="168" y="10277"/>
                </a:lnTo>
                <a:lnTo>
                  <a:pt x="187" y="10370"/>
                </a:lnTo>
                <a:lnTo>
                  <a:pt x="243" y="10445"/>
                </a:lnTo>
                <a:lnTo>
                  <a:pt x="354" y="10594"/>
                </a:lnTo>
                <a:lnTo>
                  <a:pt x="466" y="10705"/>
                </a:lnTo>
                <a:lnTo>
                  <a:pt x="336" y="10798"/>
                </a:lnTo>
                <a:lnTo>
                  <a:pt x="149" y="10929"/>
                </a:lnTo>
                <a:lnTo>
                  <a:pt x="75" y="11003"/>
                </a:lnTo>
                <a:lnTo>
                  <a:pt x="56" y="11078"/>
                </a:lnTo>
                <a:lnTo>
                  <a:pt x="38" y="11115"/>
                </a:lnTo>
                <a:lnTo>
                  <a:pt x="56" y="11152"/>
                </a:lnTo>
                <a:lnTo>
                  <a:pt x="94" y="11189"/>
                </a:lnTo>
                <a:lnTo>
                  <a:pt x="131" y="11208"/>
                </a:lnTo>
                <a:lnTo>
                  <a:pt x="187" y="11227"/>
                </a:lnTo>
                <a:lnTo>
                  <a:pt x="224" y="11208"/>
                </a:lnTo>
                <a:lnTo>
                  <a:pt x="317" y="11171"/>
                </a:lnTo>
                <a:lnTo>
                  <a:pt x="466" y="11059"/>
                </a:lnTo>
                <a:lnTo>
                  <a:pt x="522" y="10985"/>
                </a:lnTo>
                <a:lnTo>
                  <a:pt x="559" y="10947"/>
                </a:lnTo>
                <a:lnTo>
                  <a:pt x="596" y="10929"/>
                </a:lnTo>
                <a:lnTo>
                  <a:pt x="652" y="10929"/>
                </a:lnTo>
                <a:lnTo>
                  <a:pt x="689" y="10947"/>
                </a:lnTo>
                <a:lnTo>
                  <a:pt x="782" y="11022"/>
                </a:lnTo>
                <a:lnTo>
                  <a:pt x="838" y="11078"/>
                </a:lnTo>
                <a:lnTo>
                  <a:pt x="913" y="11115"/>
                </a:lnTo>
                <a:lnTo>
                  <a:pt x="1024" y="11115"/>
                </a:lnTo>
                <a:lnTo>
                  <a:pt x="1043" y="11096"/>
                </a:lnTo>
                <a:lnTo>
                  <a:pt x="1062" y="11059"/>
                </a:lnTo>
                <a:lnTo>
                  <a:pt x="1062" y="11022"/>
                </a:lnTo>
                <a:lnTo>
                  <a:pt x="1043" y="10929"/>
                </a:lnTo>
                <a:lnTo>
                  <a:pt x="931" y="10780"/>
                </a:lnTo>
                <a:lnTo>
                  <a:pt x="876" y="10687"/>
                </a:lnTo>
                <a:lnTo>
                  <a:pt x="876" y="10650"/>
                </a:lnTo>
                <a:lnTo>
                  <a:pt x="913" y="10575"/>
                </a:lnTo>
                <a:lnTo>
                  <a:pt x="969" y="10482"/>
                </a:lnTo>
                <a:lnTo>
                  <a:pt x="1024" y="10407"/>
                </a:lnTo>
                <a:lnTo>
                  <a:pt x="1080" y="10296"/>
                </a:lnTo>
                <a:lnTo>
                  <a:pt x="1118" y="10240"/>
                </a:lnTo>
                <a:lnTo>
                  <a:pt x="1118" y="10203"/>
                </a:lnTo>
                <a:lnTo>
                  <a:pt x="1099" y="10147"/>
                </a:lnTo>
                <a:lnTo>
                  <a:pt x="1080" y="10147"/>
                </a:lnTo>
                <a:lnTo>
                  <a:pt x="1062" y="10165"/>
                </a:lnTo>
                <a:lnTo>
                  <a:pt x="894" y="10333"/>
                </a:lnTo>
                <a:lnTo>
                  <a:pt x="727" y="10501"/>
                </a:lnTo>
                <a:lnTo>
                  <a:pt x="633" y="10352"/>
                </a:lnTo>
                <a:lnTo>
                  <a:pt x="522" y="10184"/>
                </a:lnTo>
                <a:lnTo>
                  <a:pt x="447" y="10128"/>
                </a:lnTo>
                <a:lnTo>
                  <a:pt x="373" y="10091"/>
                </a:lnTo>
                <a:lnTo>
                  <a:pt x="336" y="10072"/>
                </a:lnTo>
                <a:close/>
                <a:moveTo>
                  <a:pt x="91899" y="10091"/>
                </a:moveTo>
                <a:lnTo>
                  <a:pt x="91843" y="10110"/>
                </a:lnTo>
                <a:lnTo>
                  <a:pt x="91769" y="10147"/>
                </a:lnTo>
                <a:lnTo>
                  <a:pt x="91713" y="10221"/>
                </a:lnTo>
                <a:lnTo>
                  <a:pt x="91639" y="10370"/>
                </a:lnTo>
                <a:lnTo>
                  <a:pt x="91583" y="10482"/>
                </a:lnTo>
                <a:lnTo>
                  <a:pt x="91508" y="10426"/>
                </a:lnTo>
                <a:lnTo>
                  <a:pt x="91415" y="10352"/>
                </a:lnTo>
                <a:lnTo>
                  <a:pt x="91303" y="10296"/>
                </a:lnTo>
                <a:lnTo>
                  <a:pt x="91266" y="10296"/>
                </a:lnTo>
                <a:lnTo>
                  <a:pt x="91210" y="10314"/>
                </a:lnTo>
                <a:lnTo>
                  <a:pt x="91173" y="10352"/>
                </a:lnTo>
                <a:lnTo>
                  <a:pt x="91155" y="10389"/>
                </a:lnTo>
                <a:lnTo>
                  <a:pt x="91136" y="10426"/>
                </a:lnTo>
                <a:lnTo>
                  <a:pt x="91155" y="10463"/>
                </a:lnTo>
                <a:lnTo>
                  <a:pt x="91192" y="10538"/>
                </a:lnTo>
                <a:lnTo>
                  <a:pt x="91266" y="10612"/>
                </a:lnTo>
                <a:lnTo>
                  <a:pt x="91341" y="10668"/>
                </a:lnTo>
                <a:lnTo>
                  <a:pt x="91378" y="10705"/>
                </a:lnTo>
                <a:lnTo>
                  <a:pt x="91397" y="10743"/>
                </a:lnTo>
                <a:lnTo>
                  <a:pt x="91378" y="10836"/>
                </a:lnTo>
                <a:lnTo>
                  <a:pt x="91341" y="10892"/>
                </a:lnTo>
                <a:lnTo>
                  <a:pt x="91303" y="10947"/>
                </a:lnTo>
                <a:lnTo>
                  <a:pt x="91266" y="11003"/>
                </a:lnTo>
                <a:lnTo>
                  <a:pt x="91229" y="11059"/>
                </a:lnTo>
                <a:lnTo>
                  <a:pt x="91210" y="11152"/>
                </a:lnTo>
                <a:lnTo>
                  <a:pt x="91210" y="11227"/>
                </a:lnTo>
                <a:lnTo>
                  <a:pt x="91229" y="11245"/>
                </a:lnTo>
                <a:lnTo>
                  <a:pt x="91248" y="11264"/>
                </a:lnTo>
                <a:lnTo>
                  <a:pt x="91359" y="11264"/>
                </a:lnTo>
                <a:lnTo>
                  <a:pt x="91397" y="11245"/>
                </a:lnTo>
                <a:lnTo>
                  <a:pt x="91452" y="11208"/>
                </a:lnTo>
                <a:lnTo>
                  <a:pt x="91527" y="11096"/>
                </a:lnTo>
                <a:lnTo>
                  <a:pt x="91620" y="10985"/>
                </a:lnTo>
                <a:lnTo>
                  <a:pt x="91657" y="10966"/>
                </a:lnTo>
                <a:lnTo>
                  <a:pt x="91694" y="10947"/>
                </a:lnTo>
                <a:lnTo>
                  <a:pt x="91732" y="10947"/>
                </a:lnTo>
                <a:lnTo>
                  <a:pt x="91788" y="10985"/>
                </a:lnTo>
                <a:lnTo>
                  <a:pt x="91899" y="11059"/>
                </a:lnTo>
                <a:lnTo>
                  <a:pt x="91955" y="11078"/>
                </a:lnTo>
                <a:lnTo>
                  <a:pt x="91992" y="11078"/>
                </a:lnTo>
                <a:lnTo>
                  <a:pt x="92030" y="11041"/>
                </a:lnTo>
                <a:lnTo>
                  <a:pt x="92030" y="10966"/>
                </a:lnTo>
                <a:lnTo>
                  <a:pt x="92011" y="10910"/>
                </a:lnTo>
                <a:lnTo>
                  <a:pt x="91974" y="10873"/>
                </a:lnTo>
                <a:lnTo>
                  <a:pt x="91918" y="10817"/>
                </a:lnTo>
                <a:lnTo>
                  <a:pt x="91881" y="10780"/>
                </a:lnTo>
                <a:lnTo>
                  <a:pt x="91881" y="10724"/>
                </a:lnTo>
                <a:lnTo>
                  <a:pt x="91881" y="10668"/>
                </a:lnTo>
                <a:lnTo>
                  <a:pt x="91936" y="10575"/>
                </a:lnTo>
                <a:lnTo>
                  <a:pt x="91992" y="10463"/>
                </a:lnTo>
                <a:lnTo>
                  <a:pt x="92030" y="10333"/>
                </a:lnTo>
                <a:lnTo>
                  <a:pt x="92048" y="10277"/>
                </a:lnTo>
                <a:lnTo>
                  <a:pt x="92030" y="10221"/>
                </a:lnTo>
                <a:lnTo>
                  <a:pt x="92011" y="10165"/>
                </a:lnTo>
                <a:lnTo>
                  <a:pt x="91974" y="10128"/>
                </a:lnTo>
                <a:lnTo>
                  <a:pt x="91899" y="10091"/>
                </a:lnTo>
                <a:close/>
                <a:moveTo>
                  <a:pt x="894" y="12437"/>
                </a:moveTo>
                <a:lnTo>
                  <a:pt x="857" y="12455"/>
                </a:lnTo>
                <a:lnTo>
                  <a:pt x="782" y="12493"/>
                </a:lnTo>
                <a:lnTo>
                  <a:pt x="708" y="12567"/>
                </a:lnTo>
                <a:lnTo>
                  <a:pt x="596" y="12772"/>
                </a:lnTo>
                <a:lnTo>
                  <a:pt x="522" y="12921"/>
                </a:lnTo>
                <a:lnTo>
                  <a:pt x="391" y="12846"/>
                </a:lnTo>
                <a:lnTo>
                  <a:pt x="317" y="12828"/>
                </a:lnTo>
                <a:lnTo>
                  <a:pt x="243" y="12809"/>
                </a:lnTo>
                <a:lnTo>
                  <a:pt x="205" y="12809"/>
                </a:lnTo>
                <a:lnTo>
                  <a:pt x="168" y="12846"/>
                </a:lnTo>
                <a:lnTo>
                  <a:pt x="187" y="12902"/>
                </a:lnTo>
                <a:lnTo>
                  <a:pt x="224" y="12995"/>
                </a:lnTo>
                <a:lnTo>
                  <a:pt x="298" y="13107"/>
                </a:lnTo>
                <a:lnTo>
                  <a:pt x="354" y="13163"/>
                </a:lnTo>
                <a:lnTo>
                  <a:pt x="373" y="13219"/>
                </a:lnTo>
                <a:lnTo>
                  <a:pt x="354" y="13275"/>
                </a:lnTo>
                <a:lnTo>
                  <a:pt x="317" y="13331"/>
                </a:lnTo>
                <a:lnTo>
                  <a:pt x="224" y="13461"/>
                </a:lnTo>
                <a:lnTo>
                  <a:pt x="168" y="13554"/>
                </a:lnTo>
                <a:lnTo>
                  <a:pt x="112" y="13684"/>
                </a:lnTo>
                <a:lnTo>
                  <a:pt x="94" y="13740"/>
                </a:lnTo>
                <a:lnTo>
                  <a:pt x="112" y="13796"/>
                </a:lnTo>
                <a:lnTo>
                  <a:pt x="131" y="13833"/>
                </a:lnTo>
                <a:lnTo>
                  <a:pt x="187" y="13870"/>
                </a:lnTo>
                <a:lnTo>
                  <a:pt x="317" y="13870"/>
                </a:lnTo>
                <a:lnTo>
                  <a:pt x="373" y="13833"/>
                </a:lnTo>
                <a:lnTo>
                  <a:pt x="429" y="13777"/>
                </a:lnTo>
                <a:lnTo>
                  <a:pt x="522" y="13666"/>
                </a:lnTo>
                <a:lnTo>
                  <a:pt x="596" y="13573"/>
                </a:lnTo>
                <a:lnTo>
                  <a:pt x="689" y="13703"/>
                </a:lnTo>
                <a:lnTo>
                  <a:pt x="745" y="13759"/>
                </a:lnTo>
                <a:lnTo>
                  <a:pt x="801" y="13815"/>
                </a:lnTo>
                <a:lnTo>
                  <a:pt x="857" y="13870"/>
                </a:lnTo>
                <a:lnTo>
                  <a:pt x="931" y="13889"/>
                </a:lnTo>
                <a:lnTo>
                  <a:pt x="987" y="13870"/>
                </a:lnTo>
                <a:lnTo>
                  <a:pt x="1062" y="13796"/>
                </a:lnTo>
                <a:lnTo>
                  <a:pt x="1099" y="13722"/>
                </a:lnTo>
                <a:lnTo>
                  <a:pt x="1099" y="13647"/>
                </a:lnTo>
                <a:lnTo>
                  <a:pt x="1080" y="13573"/>
                </a:lnTo>
                <a:lnTo>
                  <a:pt x="1043" y="13479"/>
                </a:lnTo>
                <a:lnTo>
                  <a:pt x="931" y="13331"/>
                </a:lnTo>
                <a:lnTo>
                  <a:pt x="838" y="13219"/>
                </a:lnTo>
                <a:lnTo>
                  <a:pt x="931" y="13070"/>
                </a:lnTo>
                <a:lnTo>
                  <a:pt x="1043" y="12865"/>
                </a:lnTo>
                <a:lnTo>
                  <a:pt x="1080" y="12753"/>
                </a:lnTo>
                <a:lnTo>
                  <a:pt x="1080" y="12660"/>
                </a:lnTo>
                <a:lnTo>
                  <a:pt x="1062" y="12567"/>
                </a:lnTo>
                <a:lnTo>
                  <a:pt x="1043" y="12530"/>
                </a:lnTo>
                <a:lnTo>
                  <a:pt x="1006" y="12493"/>
                </a:lnTo>
                <a:lnTo>
                  <a:pt x="969" y="12455"/>
                </a:lnTo>
                <a:lnTo>
                  <a:pt x="931" y="12437"/>
                </a:lnTo>
                <a:close/>
                <a:moveTo>
                  <a:pt x="91229" y="12474"/>
                </a:moveTo>
                <a:lnTo>
                  <a:pt x="91192" y="12493"/>
                </a:lnTo>
                <a:lnTo>
                  <a:pt x="91155" y="12530"/>
                </a:lnTo>
                <a:lnTo>
                  <a:pt x="91136" y="12549"/>
                </a:lnTo>
                <a:lnTo>
                  <a:pt x="91136" y="12586"/>
                </a:lnTo>
                <a:lnTo>
                  <a:pt x="91136" y="12679"/>
                </a:lnTo>
                <a:lnTo>
                  <a:pt x="91155" y="12791"/>
                </a:lnTo>
                <a:lnTo>
                  <a:pt x="91210" y="12902"/>
                </a:lnTo>
                <a:lnTo>
                  <a:pt x="91322" y="13107"/>
                </a:lnTo>
                <a:lnTo>
                  <a:pt x="91415" y="13256"/>
                </a:lnTo>
                <a:lnTo>
                  <a:pt x="91266" y="13442"/>
                </a:lnTo>
                <a:lnTo>
                  <a:pt x="91192" y="13573"/>
                </a:lnTo>
                <a:lnTo>
                  <a:pt x="91192" y="13628"/>
                </a:lnTo>
                <a:lnTo>
                  <a:pt x="91192" y="13666"/>
                </a:lnTo>
                <a:lnTo>
                  <a:pt x="91229" y="13684"/>
                </a:lnTo>
                <a:lnTo>
                  <a:pt x="91266" y="13666"/>
                </a:lnTo>
                <a:lnTo>
                  <a:pt x="91378" y="13610"/>
                </a:lnTo>
                <a:lnTo>
                  <a:pt x="91545" y="13479"/>
                </a:lnTo>
                <a:lnTo>
                  <a:pt x="91620" y="13591"/>
                </a:lnTo>
                <a:lnTo>
                  <a:pt x="91713" y="13759"/>
                </a:lnTo>
                <a:lnTo>
                  <a:pt x="91825" y="13889"/>
                </a:lnTo>
                <a:lnTo>
                  <a:pt x="91881" y="13926"/>
                </a:lnTo>
                <a:lnTo>
                  <a:pt x="91936" y="13945"/>
                </a:lnTo>
                <a:lnTo>
                  <a:pt x="91992" y="13945"/>
                </a:lnTo>
                <a:lnTo>
                  <a:pt x="92011" y="13926"/>
                </a:lnTo>
                <a:lnTo>
                  <a:pt x="92030" y="13908"/>
                </a:lnTo>
                <a:lnTo>
                  <a:pt x="92048" y="13870"/>
                </a:lnTo>
                <a:lnTo>
                  <a:pt x="92030" y="13796"/>
                </a:lnTo>
                <a:lnTo>
                  <a:pt x="92011" y="13703"/>
                </a:lnTo>
                <a:lnTo>
                  <a:pt x="91918" y="13517"/>
                </a:lnTo>
                <a:lnTo>
                  <a:pt x="91843" y="13405"/>
                </a:lnTo>
                <a:lnTo>
                  <a:pt x="91788" y="13312"/>
                </a:lnTo>
                <a:lnTo>
                  <a:pt x="91788" y="13256"/>
                </a:lnTo>
                <a:lnTo>
                  <a:pt x="91806" y="13200"/>
                </a:lnTo>
                <a:lnTo>
                  <a:pt x="91881" y="13126"/>
                </a:lnTo>
                <a:lnTo>
                  <a:pt x="91974" y="12995"/>
                </a:lnTo>
                <a:lnTo>
                  <a:pt x="92011" y="12940"/>
                </a:lnTo>
                <a:lnTo>
                  <a:pt x="92030" y="12865"/>
                </a:lnTo>
                <a:lnTo>
                  <a:pt x="92011" y="12772"/>
                </a:lnTo>
                <a:lnTo>
                  <a:pt x="91992" y="12735"/>
                </a:lnTo>
                <a:lnTo>
                  <a:pt x="91974" y="12716"/>
                </a:lnTo>
                <a:lnTo>
                  <a:pt x="91918" y="12716"/>
                </a:lnTo>
                <a:lnTo>
                  <a:pt x="91843" y="12735"/>
                </a:lnTo>
                <a:lnTo>
                  <a:pt x="91788" y="12791"/>
                </a:lnTo>
                <a:lnTo>
                  <a:pt x="91713" y="12846"/>
                </a:lnTo>
                <a:lnTo>
                  <a:pt x="91620" y="12977"/>
                </a:lnTo>
                <a:lnTo>
                  <a:pt x="91545" y="12828"/>
                </a:lnTo>
                <a:lnTo>
                  <a:pt x="91434" y="12623"/>
                </a:lnTo>
                <a:lnTo>
                  <a:pt x="91378" y="12549"/>
                </a:lnTo>
                <a:lnTo>
                  <a:pt x="91303" y="12493"/>
                </a:lnTo>
                <a:lnTo>
                  <a:pt x="91266" y="12474"/>
                </a:lnTo>
                <a:close/>
                <a:moveTo>
                  <a:pt x="838" y="15062"/>
                </a:moveTo>
                <a:lnTo>
                  <a:pt x="801" y="15081"/>
                </a:lnTo>
                <a:lnTo>
                  <a:pt x="764" y="15118"/>
                </a:lnTo>
                <a:lnTo>
                  <a:pt x="652" y="15304"/>
                </a:lnTo>
                <a:lnTo>
                  <a:pt x="559" y="15509"/>
                </a:lnTo>
                <a:lnTo>
                  <a:pt x="503" y="15416"/>
                </a:lnTo>
                <a:lnTo>
                  <a:pt x="410" y="15323"/>
                </a:lnTo>
                <a:lnTo>
                  <a:pt x="354" y="15285"/>
                </a:lnTo>
                <a:lnTo>
                  <a:pt x="298" y="15267"/>
                </a:lnTo>
                <a:lnTo>
                  <a:pt x="261" y="15267"/>
                </a:lnTo>
                <a:lnTo>
                  <a:pt x="205" y="15304"/>
                </a:lnTo>
                <a:lnTo>
                  <a:pt x="168" y="15341"/>
                </a:lnTo>
                <a:lnTo>
                  <a:pt x="168" y="15416"/>
                </a:lnTo>
                <a:lnTo>
                  <a:pt x="168" y="15472"/>
                </a:lnTo>
                <a:lnTo>
                  <a:pt x="187" y="15546"/>
                </a:lnTo>
                <a:lnTo>
                  <a:pt x="243" y="15676"/>
                </a:lnTo>
                <a:lnTo>
                  <a:pt x="280" y="15788"/>
                </a:lnTo>
                <a:lnTo>
                  <a:pt x="317" y="15844"/>
                </a:lnTo>
                <a:lnTo>
                  <a:pt x="336" y="15863"/>
                </a:lnTo>
                <a:lnTo>
                  <a:pt x="317" y="15974"/>
                </a:lnTo>
                <a:lnTo>
                  <a:pt x="280" y="16012"/>
                </a:lnTo>
                <a:lnTo>
                  <a:pt x="261" y="16067"/>
                </a:lnTo>
                <a:lnTo>
                  <a:pt x="224" y="16123"/>
                </a:lnTo>
                <a:lnTo>
                  <a:pt x="205" y="16179"/>
                </a:lnTo>
                <a:lnTo>
                  <a:pt x="224" y="16235"/>
                </a:lnTo>
                <a:lnTo>
                  <a:pt x="243" y="16254"/>
                </a:lnTo>
                <a:lnTo>
                  <a:pt x="298" y="16235"/>
                </a:lnTo>
                <a:lnTo>
                  <a:pt x="336" y="16198"/>
                </a:lnTo>
                <a:lnTo>
                  <a:pt x="447" y="16105"/>
                </a:lnTo>
                <a:lnTo>
                  <a:pt x="485" y="16086"/>
                </a:lnTo>
                <a:lnTo>
                  <a:pt x="540" y="16067"/>
                </a:lnTo>
                <a:lnTo>
                  <a:pt x="578" y="16086"/>
                </a:lnTo>
                <a:lnTo>
                  <a:pt x="633" y="16105"/>
                </a:lnTo>
                <a:lnTo>
                  <a:pt x="727" y="16198"/>
                </a:lnTo>
                <a:lnTo>
                  <a:pt x="782" y="16216"/>
                </a:lnTo>
                <a:lnTo>
                  <a:pt x="838" y="16235"/>
                </a:lnTo>
                <a:lnTo>
                  <a:pt x="894" y="16235"/>
                </a:lnTo>
                <a:lnTo>
                  <a:pt x="950" y="16198"/>
                </a:lnTo>
                <a:lnTo>
                  <a:pt x="1006" y="16160"/>
                </a:lnTo>
                <a:lnTo>
                  <a:pt x="1006" y="16105"/>
                </a:lnTo>
                <a:lnTo>
                  <a:pt x="1006" y="16049"/>
                </a:lnTo>
                <a:lnTo>
                  <a:pt x="969" y="15993"/>
                </a:lnTo>
                <a:lnTo>
                  <a:pt x="894" y="15900"/>
                </a:lnTo>
                <a:lnTo>
                  <a:pt x="820" y="15807"/>
                </a:lnTo>
                <a:lnTo>
                  <a:pt x="764" y="15732"/>
                </a:lnTo>
                <a:lnTo>
                  <a:pt x="764" y="15676"/>
                </a:lnTo>
                <a:lnTo>
                  <a:pt x="857" y="15527"/>
                </a:lnTo>
                <a:lnTo>
                  <a:pt x="950" y="15379"/>
                </a:lnTo>
                <a:lnTo>
                  <a:pt x="987" y="15285"/>
                </a:lnTo>
                <a:lnTo>
                  <a:pt x="987" y="15211"/>
                </a:lnTo>
                <a:lnTo>
                  <a:pt x="969" y="15136"/>
                </a:lnTo>
                <a:lnTo>
                  <a:pt x="913" y="15081"/>
                </a:lnTo>
                <a:lnTo>
                  <a:pt x="876" y="15062"/>
                </a:lnTo>
                <a:close/>
                <a:moveTo>
                  <a:pt x="92011" y="15136"/>
                </a:moveTo>
                <a:lnTo>
                  <a:pt x="91955" y="15174"/>
                </a:lnTo>
                <a:lnTo>
                  <a:pt x="91862" y="15267"/>
                </a:lnTo>
                <a:lnTo>
                  <a:pt x="91769" y="15379"/>
                </a:lnTo>
                <a:lnTo>
                  <a:pt x="91694" y="15509"/>
                </a:lnTo>
                <a:lnTo>
                  <a:pt x="91601" y="15621"/>
                </a:lnTo>
                <a:lnTo>
                  <a:pt x="91508" y="15472"/>
                </a:lnTo>
                <a:lnTo>
                  <a:pt x="91359" y="15267"/>
                </a:lnTo>
                <a:lnTo>
                  <a:pt x="91285" y="15192"/>
                </a:lnTo>
                <a:lnTo>
                  <a:pt x="91192" y="15155"/>
                </a:lnTo>
                <a:lnTo>
                  <a:pt x="91117" y="15155"/>
                </a:lnTo>
                <a:lnTo>
                  <a:pt x="91080" y="15192"/>
                </a:lnTo>
                <a:lnTo>
                  <a:pt x="91043" y="15230"/>
                </a:lnTo>
                <a:lnTo>
                  <a:pt x="91024" y="15304"/>
                </a:lnTo>
                <a:lnTo>
                  <a:pt x="91024" y="15379"/>
                </a:lnTo>
                <a:lnTo>
                  <a:pt x="91061" y="15453"/>
                </a:lnTo>
                <a:lnTo>
                  <a:pt x="91117" y="15527"/>
                </a:lnTo>
                <a:lnTo>
                  <a:pt x="91229" y="15676"/>
                </a:lnTo>
                <a:lnTo>
                  <a:pt x="91266" y="15751"/>
                </a:lnTo>
                <a:lnTo>
                  <a:pt x="91303" y="15807"/>
                </a:lnTo>
                <a:lnTo>
                  <a:pt x="91341" y="15881"/>
                </a:lnTo>
                <a:lnTo>
                  <a:pt x="91341" y="15918"/>
                </a:lnTo>
                <a:lnTo>
                  <a:pt x="91303" y="15937"/>
                </a:lnTo>
                <a:lnTo>
                  <a:pt x="91248" y="16012"/>
                </a:lnTo>
                <a:lnTo>
                  <a:pt x="91192" y="16086"/>
                </a:lnTo>
                <a:lnTo>
                  <a:pt x="91192" y="16123"/>
                </a:lnTo>
                <a:lnTo>
                  <a:pt x="91210" y="16160"/>
                </a:lnTo>
                <a:lnTo>
                  <a:pt x="91229" y="16179"/>
                </a:lnTo>
                <a:lnTo>
                  <a:pt x="91266" y="16179"/>
                </a:lnTo>
                <a:lnTo>
                  <a:pt x="91359" y="16123"/>
                </a:lnTo>
                <a:lnTo>
                  <a:pt x="91434" y="16067"/>
                </a:lnTo>
                <a:lnTo>
                  <a:pt x="91490" y="16030"/>
                </a:lnTo>
                <a:lnTo>
                  <a:pt x="91545" y="16067"/>
                </a:lnTo>
                <a:lnTo>
                  <a:pt x="91601" y="16123"/>
                </a:lnTo>
                <a:lnTo>
                  <a:pt x="91694" y="16235"/>
                </a:lnTo>
                <a:lnTo>
                  <a:pt x="91806" y="16291"/>
                </a:lnTo>
                <a:lnTo>
                  <a:pt x="91918" y="16328"/>
                </a:lnTo>
                <a:lnTo>
                  <a:pt x="91955" y="16328"/>
                </a:lnTo>
                <a:lnTo>
                  <a:pt x="91992" y="16309"/>
                </a:lnTo>
                <a:lnTo>
                  <a:pt x="92030" y="16272"/>
                </a:lnTo>
                <a:lnTo>
                  <a:pt x="92030" y="16198"/>
                </a:lnTo>
                <a:lnTo>
                  <a:pt x="92030" y="16142"/>
                </a:lnTo>
                <a:lnTo>
                  <a:pt x="92011" y="16105"/>
                </a:lnTo>
                <a:lnTo>
                  <a:pt x="91936" y="16030"/>
                </a:lnTo>
                <a:lnTo>
                  <a:pt x="91881" y="15974"/>
                </a:lnTo>
                <a:lnTo>
                  <a:pt x="91825" y="15900"/>
                </a:lnTo>
                <a:lnTo>
                  <a:pt x="91788" y="15807"/>
                </a:lnTo>
                <a:lnTo>
                  <a:pt x="91862" y="15714"/>
                </a:lnTo>
                <a:lnTo>
                  <a:pt x="91936" y="15621"/>
                </a:lnTo>
                <a:lnTo>
                  <a:pt x="92011" y="15546"/>
                </a:lnTo>
                <a:lnTo>
                  <a:pt x="92104" y="15453"/>
                </a:lnTo>
                <a:lnTo>
                  <a:pt x="92141" y="15341"/>
                </a:lnTo>
                <a:lnTo>
                  <a:pt x="92160" y="15230"/>
                </a:lnTo>
                <a:lnTo>
                  <a:pt x="92160" y="15174"/>
                </a:lnTo>
                <a:lnTo>
                  <a:pt x="92123" y="15155"/>
                </a:lnTo>
                <a:lnTo>
                  <a:pt x="92104" y="15136"/>
                </a:lnTo>
                <a:close/>
                <a:moveTo>
                  <a:pt x="91881" y="17650"/>
                </a:moveTo>
                <a:lnTo>
                  <a:pt x="91825" y="17669"/>
                </a:lnTo>
                <a:lnTo>
                  <a:pt x="91788" y="17706"/>
                </a:lnTo>
                <a:lnTo>
                  <a:pt x="91732" y="17780"/>
                </a:lnTo>
                <a:lnTo>
                  <a:pt x="91657" y="17855"/>
                </a:lnTo>
                <a:lnTo>
                  <a:pt x="91564" y="18041"/>
                </a:lnTo>
                <a:lnTo>
                  <a:pt x="91490" y="17911"/>
                </a:lnTo>
                <a:lnTo>
                  <a:pt x="91359" y="17762"/>
                </a:lnTo>
                <a:lnTo>
                  <a:pt x="91303" y="17724"/>
                </a:lnTo>
                <a:lnTo>
                  <a:pt x="91229" y="17687"/>
                </a:lnTo>
                <a:lnTo>
                  <a:pt x="91155" y="17706"/>
                </a:lnTo>
                <a:lnTo>
                  <a:pt x="91080" y="17743"/>
                </a:lnTo>
                <a:lnTo>
                  <a:pt x="91061" y="17817"/>
                </a:lnTo>
                <a:lnTo>
                  <a:pt x="91061" y="17873"/>
                </a:lnTo>
                <a:lnTo>
                  <a:pt x="91080" y="17948"/>
                </a:lnTo>
                <a:lnTo>
                  <a:pt x="91117" y="18022"/>
                </a:lnTo>
                <a:lnTo>
                  <a:pt x="91192" y="18153"/>
                </a:lnTo>
                <a:lnTo>
                  <a:pt x="91285" y="18264"/>
                </a:lnTo>
                <a:lnTo>
                  <a:pt x="91359" y="18357"/>
                </a:lnTo>
                <a:lnTo>
                  <a:pt x="91378" y="18413"/>
                </a:lnTo>
                <a:lnTo>
                  <a:pt x="91359" y="18469"/>
                </a:lnTo>
                <a:lnTo>
                  <a:pt x="91322" y="18581"/>
                </a:lnTo>
                <a:lnTo>
                  <a:pt x="91285" y="18693"/>
                </a:lnTo>
                <a:lnTo>
                  <a:pt x="91285" y="18748"/>
                </a:lnTo>
                <a:lnTo>
                  <a:pt x="91303" y="18804"/>
                </a:lnTo>
                <a:lnTo>
                  <a:pt x="91359" y="18860"/>
                </a:lnTo>
                <a:lnTo>
                  <a:pt x="91452" y="18860"/>
                </a:lnTo>
                <a:lnTo>
                  <a:pt x="91508" y="18823"/>
                </a:lnTo>
                <a:lnTo>
                  <a:pt x="91601" y="18730"/>
                </a:lnTo>
                <a:lnTo>
                  <a:pt x="91676" y="18637"/>
                </a:lnTo>
                <a:lnTo>
                  <a:pt x="91750" y="18693"/>
                </a:lnTo>
                <a:lnTo>
                  <a:pt x="91899" y="18786"/>
                </a:lnTo>
                <a:lnTo>
                  <a:pt x="91974" y="18804"/>
                </a:lnTo>
                <a:lnTo>
                  <a:pt x="92030" y="18823"/>
                </a:lnTo>
                <a:lnTo>
                  <a:pt x="92085" y="18823"/>
                </a:lnTo>
                <a:lnTo>
                  <a:pt x="92123" y="18767"/>
                </a:lnTo>
                <a:lnTo>
                  <a:pt x="92123" y="18748"/>
                </a:lnTo>
                <a:lnTo>
                  <a:pt x="92123" y="18711"/>
                </a:lnTo>
                <a:lnTo>
                  <a:pt x="92085" y="18637"/>
                </a:lnTo>
                <a:lnTo>
                  <a:pt x="91992" y="18544"/>
                </a:lnTo>
                <a:lnTo>
                  <a:pt x="91881" y="18413"/>
                </a:lnTo>
                <a:lnTo>
                  <a:pt x="91881" y="18376"/>
                </a:lnTo>
                <a:lnTo>
                  <a:pt x="91881" y="18302"/>
                </a:lnTo>
                <a:lnTo>
                  <a:pt x="91918" y="18246"/>
                </a:lnTo>
                <a:lnTo>
                  <a:pt x="91936" y="18171"/>
                </a:lnTo>
                <a:lnTo>
                  <a:pt x="92011" y="18060"/>
                </a:lnTo>
                <a:lnTo>
                  <a:pt x="92085" y="17948"/>
                </a:lnTo>
                <a:lnTo>
                  <a:pt x="92104" y="17873"/>
                </a:lnTo>
                <a:lnTo>
                  <a:pt x="92085" y="17799"/>
                </a:lnTo>
                <a:lnTo>
                  <a:pt x="92067" y="17762"/>
                </a:lnTo>
                <a:lnTo>
                  <a:pt x="92048" y="17724"/>
                </a:lnTo>
                <a:lnTo>
                  <a:pt x="92011" y="17687"/>
                </a:lnTo>
                <a:lnTo>
                  <a:pt x="91974" y="17669"/>
                </a:lnTo>
                <a:lnTo>
                  <a:pt x="91918" y="17650"/>
                </a:lnTo>
                <a:close/>
                <a:moveTo>
                  <a:pt x="931" y="17445"/>
                </a:moveTo>
                <a:lnTo>
                  <a:pt x="857" y="17501"/>
                </a:lnTo>
                <a:lnTo>
                  <a:pt x="745" y="17631"/>
                </a:lnTo>
                <a:lnTo>
                  <a:pt x="671" y="17780"/>
                </a:lnTo>
                <a:lnTo>
                  <a:pt x="559" y="18097"/>
                </a:lnTo>
                <a:lnTo>
                  <a:pt x="503" y="18022"/>
                </a:lnTo>
                <a:lnTo>
                  <a:pt x="447" y="17929"/>
                </a:lnTo>
                <a:lnTo>
                  <a:pt x="373" y="17873"/>
                </a:lnTo>
                <a:lnTo>
                  <a:pt x="298" y="17836"/>
                </a:lnTo>
                <a:lnTo>
                  <a:pt x="243" y="17836"/>
                </a:lnTo>
                <a:lnTo>
                  <a:pt x="187" y="17855"/>
                </a:lnTo>
                <a:lnTo>
                  <a:pt x="168" y="17892"/>
                </a:lnTo>
                <a:lnTo>
                  <a:pt x="131" y="17911"/>
                </a:lnTo>
                <a:lnTo>
                  <a:pt x="131" y="18004"/>
                </a:lnTo>
                <a:lnTo>
                  <a:pt x="149" y="18115"/>
                </a:lnTo>
                <a:lnTo>
                  <a:pt x="205" y="18190"/>
                </a:lnTo>
                <a:lnTo>
                  <a:pt x="280" y="18283"/>
                </a:lnTo>
                <a:lnTo>
                  <a:pt x="336" y="18357"/>
                </a:lnTo>
                <a:lnTo>
                  <a:pt x="373" y="18395"/>
                </a:lnTo>
                <a:lnTo>
                  <a:pt x="373" y="18432"/>
                </a:lnTo>
                <a:lnTo>
                  <a:pt x="373" y="18469"/>
                </a:lnTo>
                <a:lnTo>
                  <a:pt x="354" y="18525"/>
                </a:lnTo>
                <a:lnTo>
                  <a:pt x="280" y="18655"/>
                </a:lnTo>
                <a:lnTo>
                  <a:pt x="224" y="18786"/>
                </a:lnTo>
                <a:lnTo>
                  <a:pt x="224" y="18823"/>
                </a:lnTo>
                <a:lnTo>
                  <a:pt x="243" y="18860"/>
                </a:lnTo>
                <a:lnTo>
                  <a:pt x="261" y="18879"/>
                </a:lnTo>
                <a:lnTo>
                  <a:pt x="317" y="18860"/>
                </a:lnTo>
                <a:lnTo>
                  <a:pt x="410" y="18786"/>
                </a:lnTo>
                <a:lnTo>
                  <a:pt x="559" y="18618"/>
                </a:lnTo>
                <a:lnTo>
                  <a:pt x="652" y="18711"/>
                </a:lnTo>
                <a:lnTo>
                  <a:pt x="782" y="18823"/>
                </a:lnTo>
                <a:lnTo>
                  <a:pt x="857" y="18860"/>
                </a:lnTo>
                <a:lnTo>
                  <a:pt x="931" y="18897"/>
                </a:lnTo>
                <a:lnTo>
                  <a:pt x="987" y="18897"/>
                </a:lnTo>
                <a:lnTo>
                  <a:pt x="1024" y="18860"/>
                </a:lnTo>
                <a:lnTo>
                  <a:pt x="1043" y="18804"/>
                </a:lnTo>
                <a:lnTo>
                  <a:pt x="1024" y="18748"/>
                </a:lnTo>
                <a:lnTo>
                  <a:pt x="987" y="18674"/>
                </a:lnTo>
                <a:lnTo>
                  <a:pt x="913" y="18599"/>
                </a:lnTo>
                <a:lnTo>
                  <a:pt x="801" y="18469"/>
                </a:lnTo>
                <a:lnTo>
                  <a:pt x="745" y="18413"/>
                </a:lnTo>
                <a:lnTo>
                  <a:pt x="727" y="18376"/>
                </a:lnTo>
                <a:lnTo>
                  <a:pt x="745" y="18320"/>
                </a:lnTo>
                <a:lnTo>
                  <a:pt x="764" y="18246"/>
                </a:lnTo>
                <a:lnTo>
                  <a:pt x="857" y="18115"/>
                </a:lnTo>
                <a:lnTo>
                  <a:pt x="950" y="17985"/>
                </a:lnTo>
                <a:lnTo>
                  <a:pt x="1006" y="17873"/>
                </a:lnTo>
                <a:lnTo>
                  <a:pt x="1024" y="17743"/>
                </a:lnTo>
                <a:lnTo>
                  <a:pt x="1024" y="17575"/>
                </a:lnTo>
                <a:lnTo>
                  <a:pt x="1006" y="17501"/>
                </a:lnTo>
                <a:lnTo>
                  <a:pt x="987" y="17445"/>
                </a:lnTo>
                <a:close/>
                <a:moveTo>
                  <a:pt x="913" y="20108"/>
                </a:moveTo>
                <a:lnTo>
                  <a:pt x="857" y="20126"/>
                </a:lnTo>
                <a:lnTo>
                  <a:pt x="782" y="20182"/>
                </a:lnTo>
                <a:lnTo>
                  <a:pt x="671" y="20294"/>
                </a:lnTo>
                <a:lnTo>
                  <a:pt x="578" y="20405"/>
                </a:lnTo>
                <a:lnTo>
                  <a:pt x="503" y="20312"/>
                </a:lnTo>
                <a:lnTo>
                  <a:pt x="391" y="20238"/>
                </a:lnTo>
                <a:lnTo>
                  <a:pt x="336" y="20201"/>
                </a:lnTo>
                <a:lnTo>
                  <a:pt x="261" y="20201"/>
                </a:lnTo>
                <a:lnTo>
                  <a:pt x="205" y="20219"/>
                </a:lnTo>
                <a:lnTo>
                  <a:pt x="168" y="20256"/>
                </a:lnTo>
                <a:lnTo>
                  <a:pt x="131" y="20331"/>
                </a:lnTo>
                <a:lnTo>
                  <a:pt x="149" y="20387"/>
                </a:lnTo>
                <a:lnTo>
                  <a:pt x="187" y="20461"/>
                </a:lnTo>
                <a:lnTo>
                  <a:pt x="224" y="20517"/>
                </a:lnTo>
                <a:lnTo>
                  <a:pt x="317" y="20629"/>
                </a:lnTo>
                <a:lnTo>
                  <a:pt x="354" y="20685"/>
                </a:lnTo>
                <a:lnTo>
                  <a:pt x="373" y="20722"/>
                </a:lnTo>
                <a:lnTo>
                  <a:pt x="354" y="20778"/>
                </a:lnTo>
                <a:lnTo>
                  <a:pt x="336" y="20834"/>
                </a:lnTo>
                <a:lnTo>
                  <a:pt x="261" y="20964"/>
                </a:lnTo>
                <a:lnTo>
                  <a:pt x="224" y="21020"/>
                </a:lnTo>
                <a:lnTo>
                  <a:pt x="187" y="21094"/>
                </a:lnTo>
                <a:lnTo>
                  <a:pt x="187" y="21150"/>
                </a:lnTo>
                <a:lnTo>
                  <a:pt x="224" y="21206"/>
                </a:lnTo>
                <a:lnTo>
                  <a:pt x="280" y="21243"/>
                </a:lnTo>
                <a:lnTo>
                  <a:pt x="336" y="21243"/>
                </a:lnTo>
                <a:lnTo>
                  <a:pt x="391" y="21206"/>
                </a:lnTo>
                <a:lnTo>
                  <a:pt x="447" y="21169"/>
                </a:lnTo>
                <a:lnTo>
                  <a:pt x="559" y="21038"/>
                </a:lnTo>
                <a:lnTo>
                  <a:pt x="652" y="20945"/>
                </a:lnTo>
                <a:lnTo>
                  <a:pt x="764" y="21094"/>
                </a:lnTo>
                <a:lnTo>
                  <a:pt x="838" y="21169"/>
                </a:lnTo>
                <a:lnTo>
                  <a:pt x="876" y="21187"/>
                </a:lnTo>
                <a:lnTo>
                  <a:pt x="913" y="21206"/>
                </a:lnTo>
                <a:lnTo>
                  <a:pt x="950" y="21187"/>
                </a:lnTo>
                <a:lnTo>
                  <a:pt x="987" y="21150"/>
                </a:lnTo>
                <a:lnTo>
                  <a:pt x="987" y="21113"/>
                </a:lnTo>
                <a:lnTo>
                  <a:pt x="987" y="21076"/>
                </a:lnTo>
                <a:lnTo>
                  <a:pt x="950" y="20983"/>
                </a:lnTo>
                <a:lnTo>
                  <a:pt x="931" y="20908"/>
                </a:lnTo>
                <a:lnTo>
                  <a:pt x="876" y="20815"/>
                </a:lnTo>
                <a:lnTo>
                  <a:pt x="857" y="20741"/>
                </a:lnTo>
                <a:lnTo>
                  <a:pt x="857" y="20685"/>
                </a:lnTo>
                <a:lnTo>
                  <a:pt x="913" y="20573"/>
                </a:lnTo>
                <a:lnTo>
                  <a:pt x="969" y="20498"/>
                </a:lnTo>
                <a:lnTo>
                  <a:pt x="1006" y="20405"/>
                </a:lnTo>
                <a:lnTo>
                  <a:pt x="1043" y="20294"/>
                </a:lnTo>
                <a:lnTo>
                  <a:pt x="1043" y="20256"/>
                </a:lnTo>
                <a:lnTo>
                  <a:pt x="1024" y="20201"/>
                </a:lnTo>
                <a:lnTo>
                  <a:pt x="987" y="20126"/>
                </a:lnTo>
                <a:lnTo>
                  <a:pt x="913" y="20108"/>
                </a:lnTo>
                <a:close/>
                <a:moveTo>
                  <a:pt x="91899" y="20275"/>
                </a:moveTo>
                <a:lnTo>
                  <a:pt x="91825" y="20331"/>
                </a:lnTo>
                <a:lnTo>
                  <a:pt x="91769" y="20387"/>
                </a:lnTo>
                <a:lnTo>
                  <a:pt x="91676" y="20517"/>
                </a:lnTo>
                <a:lnTo>
                  <a:pt x="91601" y="20647"/>
                </a:lnTo>
                <a:lnTo>
                  <a:pt x="91452" y="20424"/>
                </a:lnTo>
                <a:lnTo>
                  <a:pt x="91415" y="20387"/>
                </a:lnTo>
                <a:lnTo>
                  <a:pt x="91378" y="20350"/>
                </a:lnTo>
                <a:lnTo>
                  <a:pt x="91322" y="20312"/>
                </a:lnTo>
                <a:lnTo>
                  <a:pt x="91192" y="20312"/>
                </a:lnTo>
                <a:lnTo>
                  <a:pt x="91155" y="20331"/>
                </a:lnTo>
                <a:lnTo>
                  <a:pt x="91136" y="20368"/>
                </a:lnTo>
                <a:lnTo>
                  <a:pt x="91117" y="20405"/>
                </a:lnTo>
                <a:lnTo>
                  <a:pt x="91117" y="20498"/>
                </a:lnTo>
                <a:lnTo>
                  <a:pt x="91136" y="20592"/>
                </a:lnTo>
                <a:lnTo>
                  <a:pt x="91210" y="20741"/>
                </a:lnTo>
                <a:lnTo>
                  <a:pt x="91285" y="20852"/>
                </a:lnTo>
                <a:lnTo>
                  <a:pt x="91359" y="20964"/>
                </a:lnTo>
                <a:lnTo>
                  <a:pt x="91359" y="21057"/>
                </a:lnTo>
                <a:lnTo>
                  <a:pt x="91341" y="21113"/>
                </a:lnTo>
                <a:lnTo>
                  <a:pt x="91322" y="21150"/>
                </a:lnTo>
                <a:lnTo>
                  <a:pt x="91322" y="21206"/>
                </a:lnTo>
                <a:lnTo>
                  <a:pt x="91359" y="21243"/>
                </a:lnTo>
                <a:lnTo>
                  <a:pt x="91397" y="21262"/>
                </a:lnTo>
                <a:lnTo>
                  <a:pt x="91434" y="21243"/>
                </a:lnTo>
                <a:lnTo>
                  <a:pt x="91471" y="21206"/>
                </a:lnTo>
                <a:lnTo>
                  <a:pt x="91508" y="21187"/>
                </a:lnTo>
                <a:lnTo>
                  <a:pt x="91564" y="21131"/>
                </a:lnTo>
                <a:lnTo>
                  <a:pt x="91732" y="21262"/>
                </a:lnTo>
                <a:lnTo>
                  <a:pt x="91806" y="21280"/>
                </a:lnTo>
                <a:lnTo>
                  <a:pt x="91881" y="21280"/>
                </a:lnTo>
                <a:lnTo>
                  <a:pt x="91918" y="21262"/>
                </a:lnTo>
                <a:lnTo>
                  <a:pt x="91936" y="21225"/>
                </a:lnTo>
                <a:lnTo>
                  <a:pt x="91974" y="21150"/>
                </a:lnTo>
                <a:lnTo>
                  <a:pt x="91955" y="21076"/>
                </a:lnTo>
                <a:lnTo>
                  <a:pt x="91936" y="21001"/>
                </a:lnTo>
                <a:lnTo>
                  <a:pt x="91881" y="20927"/>
                </a:lnTo>
                <a:lnTo>
                  <a:pt x="91843" y="20908"/>
                </a:lnTo>
                <a:lnTo>
                  <a:pt x="91825" y="20871"/>
                </a:lnTo>
                <a:lnTo>
                  <a:pt x="91843" y="20796"/>
                </a:lnTo>
                <a:lnTo>
                  <a:pt x="91881" y="20759"/>
                </a:lnTo>
                <a:lnTo>
                  <a:pt x="91918" y="20722"/>
                </a:lnTo>
                <a:lnTo>
                  <a:pt x="91992" y="20629"/>
                </a:lnTo>
                <a:lnTo>
                  <a:pt x="92030" y="20554"/>
                </a:lnTo>
                <a:lnTo>
                  <a:pt x="92067" y="20461"/>
                </a:lnTo>
                <a:lnTo>
                  <a:pt x="92085" y="20405"/>
                </a:lnTo>
                <a:lnTo>
                  <a:pt x="92085" y="20368"/>
                </a:lnTo>
                <a:lnTo>
                  <a:pt x="92067" y="20331"/>
                </a:lnTo>
                <a:lnTo>
                  <a:pt x="92030" y="20294"/>
                </a:lnTo>
                <a:lnTo>
                  <a:pt x="91955" y="20275"/>
                </a:lnTo>
                <a:close/>
                <a:moveTo>
                  <a:pt x="261" y="22658"/>
                </a:moveTo>
                <a:lnTo>
                  <a:pt x="224" y="22677"/>
                </a:lnTo>
                <a:lnTo>
                  <a:pt x="205" y="22714"/>
                </a:lnTo>
                <a:lnTo>
                  <a:pt x="187" y="22751"/>
                </a:lnTo>
                <a:lnTo>
                  <a:pt x="187" y="22789"/>
                </a:lnTo>
                <a:lnTo>
                  <a:pt x="224" y="22919"/>
                </a:lnTo>
                <a:lnTo>
                  <a:pt x="261" y="22975"/>
                </a:lnTo>
                <a:lnTo>
                  <a:pt x="317" y="23031"/>
                </a:lnTo>
                <a:lnTo>
                  <a:pt x="354" y="23086"/>
                </a:lnTo>
                <a:lnTo>
                  <a:pt x="391" y="23142"/>
                </a:lnTo>
                <a:lnTo>
                  <a:pt x="447" y="23217"/>
                </a:lnTo>
                <a:lnTo>
                  <a:pt x="391" y="23291"/>
                </a:lnTo>
                <a:lnTo>
                  <a:pt x="354" y="23328"/>
                </a:lnTo>
                <a:lnTo>
                  <a:pt x="317" y="23384"/>
                </a:lnTo>
                <a:lnTo>
                  <a:pt x="224" y="23459"/>
                </a:lnTo>
                <a:lnTo>
                  <a:pt x="187" y="23496"/>
                </a:lnTo>
                <a:lnTo>
                  <a:pt x="149" y="23552"/>
                </a:lnTo>
                <a:lnTo>
                  <a:pt x="149" y="23608"/>
                </a:lnTo>
                <a:lnTo>
                  <a:pt x="168" y="23664"/>
                </a:lnTo>
                <a:lnTo>
                  <a:pt x="205" y="23719"/>
                </a:lnTo>
                <a:lnTo>
                  <a:pt x="243" y="23757"/>
                </a:lnTo>
                <a:lnTo>
                  <a:pt x="298" y="23757"/>
                </a:lnTo>
                <a:lnTo>
                  <a:pt x="354" y="23738"/>
                </a:lnTo>
                <a:lnTo>
                  <a:pt x="447" y="23682"/>
                </a:lnTo>
                <a:lnTo>
                  <a:pt x="540" y="23608"/>
                </a:lnTo>
                <a:lnTo>
                  <a:pt x="615" y="23533"/>
                </a:lnTo>
                <a:lnTo>
                  <a:pt x="633" y="23477"/>
                </a:lnTo>
                <a:lnTo>
                  <a:pt x="671" y="23459"/>
                </a:lnTo>
                <a:lnTo>
                  <a:pt x="708" y="23477"/>
                </a:lnTo>
                <a:lnTo>
                  <a:pt x="745" y="23515"/>
                </a:lnTo>
                <a:lnTo>
                  <a:pt x="782" y="23552"/>
                </a:lnTo>
                <a:lnTo>
                  <a:pt x="838" y="23589"/>
                </a:lnTo>
                <a:lnTo>
                  <a:pt x="894" y="23626"/>
                </a:lnTo>
                <a:lnTo>
                  <a:pt x="931" y="23626"/>
                </a:lnTo>
                <a:lnTo>
                  <a:pt x="950" y="23608"/>
                </a:lnTo>
                <a:lnTo>
                  <a:pt x="969" y="23589"/>
                </a:lnTo>
                <a:lnTo>
                  <a:pt x="950" y="23533"/>
                </a:lnTo>
                <a:lnTo>
                  <a:pt x="913" y="23459"/>
                </a:lnTo>
                <a:lnTo>
                  <a:pt x="857" y="23347"/>
                </a:lnTo>
                <a:lnTo>
                  <a:pt x="838" y="23291"/>
                </a:lnTo>
                <a:lnTo>
                  <a:pt x="838" y="23235"/>
                </a:lnTo>
                <a:lnTo>
                  <a:pt x="931" y="22956"/>
                </a:lnTo>
                <a:lnTo>
                  <a:pt x="987" y="22789"/>
                </a:lnTo>
                <a:lnTo>
                  <a:pt x="1006" y="22751"/>
                </a:lnTo>
                <a:lnTo>
                  <a:pt x="1006" y="22733"/>
                </a:lnTo>
                <a:lnTo>
                  <a:pt x="987" y="22733"/>
                </a:lnTo>
                <a:lnTo>
                  <a:pt x="652" y="23049"/>
                </a:lnTo>
                <a:lnTo>
                  <a:pt x="522" y="22863"/>
                </a:lnTo>
                <a:lnTo>
                  <a:pt x="447" y="22751"/>
                </a:lnTo>
                <a:lnTo>
                  <a:pt x="373" y="22695"/>
                </a:lnTo>
                <a:lnTo>
                  <a:pt x="298" y="22658"/>
                </a:lnTo>
                <a:close/>
                <a:moveTo>
                  <a:pt x="91359" y="22733"/>
                </a:moveTo>
                <a:lnTo>
                  <a:pt x="91285" y="22751"/>
                </a:lnTo>
                <a:lnTo>
                  <a:pt x="91266" y="22770"/>
                </a:lnTo>
                <a:lnTo>
                  <a:pt x="91248" y="22826"/>
                </a:lnTo>
                <a:lnTo>
                  <a:pt x="91266" y="22882"/>
                </a:lnTo>
                <a:lnTo>
                  <a:pt x="91322" y="23012"/>
                </a:lnTo>
                <a:lnTo>
                  <a:pt x="91359" y="23124"/>
                </a:lnTo>
                <a:lnTo>
                  <a:pt x="91397" y="23161"/>
                </a:lnTo>
                <a:lnTo>
                  <a:pt x="91415" y="23217"/>
                </a:lnTo>
                <a:lnTo>
                  <a:pt x="91397" y="23254"/>
                </a:lnTo>
                <a:lnTo>
                  <a:pt x="91341" y="23273"/>
                </a:lnTo>
                <a:lnTo>
                  <a:pt x="91266" y="23347"/>
                </a:lnTo>
                <a:lnTo>
                  <a:pt x="91173" y="23459"/>
                </a:lnTo>
                <a:lnTo>
                  <a:pt x="91117" y="23515"/>
                </a:lnTo>
                <a:lnTo>
                  <a:pt x="91099" y="23570"/>
                </a:lnTo>
                <a:lnTo>
                  <a:pt x="91099" y="23626"/>
                </a:lnTo>
                <a:lnTo>
                  <a:pt x="91099" y="23664"/>
                </a:lnTo>
                <a:lnTo>
                  <a:pt x="91136" y="23719"/>
                </a:lnTo>
                <a:lnTo>
                  <a:pt x="91173" y="23757"/>
                </a:lnTo>
                <a:lnTo>
                  <a:pt x="91210" y="23775"/>
                </a:lnTo>
                <a:lnTo>
                  <a:pt x="91248" y="23775"/>
                </a:lnTo>
                <a:lnTo>
                  <a:pt x="91303" y="23757"/>
                </a:lnTo>
                <a:lnTo>
                  <a:pt x="91341" y="23719"/>
                </a:lnTo>
                <a:lnTo>
                  <a:pt x="91564" y="23496"/>
                </a:lnTo>
                <a:lnTo>
                  <a:pt x="91601" y="23589"/>
                </a:lnTo>
                <a:lnTo>
                  <a:pt x="91676" y="23738"/>
                </a:lnTo>
                <a:lnTo>
                  <a:pt x="91713" y="23794"/>
                </a:lnTo>
                <a:lnTo>
                  <a:pt x="91750" y="23850"/>
                </a:lnTo>
                <a:lnTo>
                  <a:pt x="91806" y="23868"/>
                </a:lnTo>
                <a:lnTo>
                  <a:pt x="91862" y="23868"/>
                </a:lnTo>
                <a:lnTo>
                  <a:pt x="91899" y="23831"/>
                </a:lnTo>
                <a:lnTo>
                  <a:pt x="91936" y="23794"/>
                </a:lnTo>
                <a:lnTo>
                  <a:pt x="91936" y="23738"/>
                </a:lnTo>
                <a:lnTo>
                  <a:pt x="91936" y="23664"/>
                </a:lnTo>
                <a:lnTo>
                  <a:pt x="91899" y="23515"/>
                </a:lnTo>
                <a:lnTo>
                  <a:pt x="91862" y="23422"/>
                </a:lnTo>
                <a:lnTo>
                  <a:pt x="91825" y="23310"/>
                </a:lnTo>
                <a:lnTo>
                  <a:pt x="91825" y="23254"/>
                </a:lnTo>
                <a:lnTo>
                  <a:pt x="91881" y="23198"/>
                </a:lnTo>
                <a:lnTo>
                  <a:pt x="91955" y="23124"/>
                </a:lnTo>
                <a:lnTo>
                  <a:pt x="92048" y="23049"/>
                </a:lnTo>
                <a:lnTo>
                  <a:pt x="92085" y="23012"/>
                </a:lnTo>
                <a:lnTo>
                  <a:pt x="92104" y="22956"/>
                </a:lnTo>
                <a:lnTo>
                  <a:pt x="92085" y="22900"/>
                </a:lnTo>
                <a:lnTo>
                  <a:pt x="92048" y="22863"/>
                </a:lnTo>
                <a:lnTo>
                  <a:pt x="91955" y="22863"/>
                </a:lnTo>
                <a:lnTo>
                  <a:pt x="91843" y="22919"/>
                </a:lnTo>
                <a:lnTo>
                  <a:pt x="91750" y="22956"/>
                </a:lnTo>
                <a:lnTo>
                  <a:pt x="91676" y="22993"/>
                </a:lnTo>
                <a:lnTo>
                  <a:pt x="91639" y="22993"/>
                </a:lnTo>
                <a:lnTo>
                  <a:pt x="91564" y="22900"/>
                </a:lnTo>
                <a:lnTo>
                  <a:pt x="91471" y="22807"/>
                </a:lnTo>
                <a:lnTo>
                  <a:pt x="91397" y="22751"/>
                </a:lnTo>
                <a:lnTo>
                  <a:pt x="91359" y="22733"/>
                </a:lnTo>
                <a:close/>
                <a:moveTo>
                  <a:pt x="913" y="25190"/>
                </a:moveTo>
                <a:lnTo>
                  <a:pt x="857" y="25209"/>
                </a:lnTo>
                <a:lnTo>
                  <a:pt x="801" y="25227"/>
                </a:lnTo>
                <a:lnTo>
                  <a:pt x="764" y="25283"/>
                </a:lnTo>
                <a:lnTo>
                  <a:pt x="727" y="25321"/>
                </a:lnTo>
                <a:lnTo>
                  <a:pt x="689" y="25358"/>
                </a:lnTo>
                <a:lnTo>
                  <a:pt x="633" y="25395"/>
                </a:lnTo>
                <a:lnTo>
                  <a:pt x="596" y="25414"/>
                </a:lnTo>
                <a:lnTo>
                  <a:pt x="485" y="25358"/>
                </a:lnTo>
                <a:lnTo>
                  <a:pt x="373" y="25302"/>
                </a:lnTo>
                <a:lnTo>
                  <a:pt x="261" y="25302"/>
                </a:lnTo>
                <a:lnTo>
                  <a:pt x="243" y="25339"/>
                </a:lnTo>
                <a:lnTo>
                  <a:pt x="243" y="25376"/>
                </a:lnTo>
                <a:lnTo>
                  <a:pt x="261" y="25432"/>
                </a:lnTo>
                <a:lnTo>
                  <a:pt x="298" y="25488"/>
                </a:lnTo>
                <a:lnTo>
                  <a:pt x="336" y="25525"/>
                </a:lnTo>
                <a:lnTo>
                  <a:pt x="391" y="25563"/>
                </a:lnTo>
                <a:lnTo>
                  <a:pt x="410" y="25600"/>
                </a:lnTo>
                <a:lnTo>
                  <a:pt x="447" y="25674"/>
                </a:lnTo>
                <a:lnTo>
                  <a:pt x="447" y="25730"/>
                </a:lnTo>
                <a:lnTo>
                  <a:pt x="354" y="25860"/>
                </a:lnTo>
                <a:lnTo>
                  <a:pt x="224" y="26084"/>
                </a:lnTo>
                <a:lnTo>
                  <a:pt x="168" y="26214"/>
                </a:lnTo>
                <a:lnTo>
                  <a:pt x="149" y="26251"/>
                </a:lnTo>
                <a:lnTo>
                  <a:pt x="168" y="26251"/>
                </a:lnTo>
                <a:lnTo>
                  <a:pt x="410" y="26103"/>
                </a:lnTo>
                <a:lnTo>
                  <a:pt x="522" y="26009"/>
                </a:lnTo>
                <a:lnTo>
                  <a:pt x="633" y="25898"/>
                </a:lnTo>
                <a:lnTo>
                  <a:pt x="727" y="26103"/>
                </a:lnTo>
                <a:lnTo>
                  <a:pt x="820" y="26196"/>
                </a:lnTo>
                <a:lnTo>
                  <a:pt x="857" y="26233"/>
                </a:lnTo>
                <a:lnTo>
                  <a:pt x="950" y="26233"/>
                </a:lnTo>
                <a:lnTo>
                  <a:pt x="987" y="26214"/>
                </a:lnTo>
                <a:lnTo>
                  <a:pt x="1024" y="26196"/>
                </a:lnTo>
                <a:lnTo>
                  <a:pt x="1043" y="26158"/>
                </a:lnTo>
                <a:lnTo>
                  <a:pt x="1043" y="26065"/>
                </a:lnTo>
                <a:lnTo>
                  <a:pt x="1043" y="25991"/>
                </a:lnTo>
                <a:lnTo>
                  <a:pt x="1006" y="25916"/>
                </a:lnTo>
                <a:lnTo>
                  <a:pt x="969" y="25842"/>
                </a:lnTo>
                <a:lnTo>
                  <a:pt x="931" y="25786"/>
                </a:lnTo>
                <a:lnTo>
                  <a:pt x="913" y="25712"/>
                </a:lnTo>
                <a:lnTo>
                  <a:pt x="876" y="25637"/>
                </a:lnTo>
                <a:lnTo>
                  <a:pt x="876" y="25600"/>
                </a:lnTo>
                <a:lnTo>
                  <a:pt x="931" y="25488"/>
                </a:lnTo>
                <a:lnTo>
                  <a:pt x="969" y="25376"/>
                </a:lnTo>
                <a:lnTo>
                  <a:pt x="987" y="25265"/>
                </a:lnTo>
                <a:lnTo>
                  <a:pt x="987" y="25227"/>
                </a:lnTo>
                <a:lnTo>
                  <a:pt x="969" y="25209"/>
                </a:lnTo>
                <a:lnTo>
                  <a:pt x="913" y="25190"/>
                </a:lnTo>
                <a:close/>
                <a:moveTo>
                  <a:pt x="91899" y="25227"/>
                </a:moveTo>
                <a:lnTo>
                  <a:pt x="91862" y="25246"/>
                </a:lnTo>
                <a:lnTo>
                  <a:pt x="91825" y="25302"/>
                </a:lnTo>
                <a:lnTo>
                  <a:pt x="91694" y="25507"/>
                </a:lnTo>
                <a:lnTo>
                  <a:pt x="91564" y="25730"/>
                </a:lnTo>
                <a:lnTo>
                  <a:pt x="91508" y="25618"/>
                </a:lnTo>
                <a:lnTo>
                  <a:pt x="91415" y="25488"/>
                </a:lnTo>
                <a:lnTo>
                  <a:pt x="91359" y="25432"/>
                </a:lnTo>
                <a:lnTo>
                  <a:pt x="91303" y="25395"/>
                </a:lnTo>
                <a:lnTo>
                  <a:pt x="91248" y="25358"/>
                </a:lnTo>
                <a:lnTo>
                  <a:pt x="91173" y="25358"/>
                </a:lnTo>
                <a:lnTo>
                  <a:pt x="91117" y="25376"/>
                </a:lnTo>
                <a:lnTo>
                  <a:pt x="91080" y="25414"/>
                </a:lnTo>
                <a:lnTo>
                  <a:pt x="91061" y="25470"/>
                </a:lnTo>
                <a:lnTo>
                  <a:pt x="91080" y="25544"/>
                </a:lnTo>
                <a:lnTo>
                  <a:pt x="91136" y="25656"/>
                </a:lnTo>
                <a:lnTo>
                  <a:pt x="91192" y="25767"/>
                </a:lnTo>
                <a:lnTo>
                  <a:pt x="91285" y="25860"/>
                </a:lnTo>
                <a:lnTo>
                  <a:pt x="91341" y="25935"/>
                </a:lnTo>
                <a:lnTo>
                  <a:pt x="91378" y="25991"/>
                </a:lnTo>
                <a:lnTo>
                  <a:pt x="91341" y="26028"/>
                </a:lnTo>
                <a:lnTo>
                  <a:pt x="91285" y="26084"/>
                </a:lnTo>
                <a:lnTo>
                  <a:pt x="91229" y="26140"/>
                </a:lnTo>
                <a:lnTo>
                  <a:pt x="91210" y="26177"/>
                </a:lnTo>
                <a:lnTo>
                  <a:pt x="91210" y="26196"/>
                </a:lnTo>
                <a:lnTo>
                  <a:pt x="91210" y="26233"/>
                </a:lnTo>
                <a:lnTo>
                  <a:pt x="91248" y="26251"/>
                </a:lnTo>
                <a:lnTo>
                  <a:pt x="91322" y="26214"/>
                </a:lnTo>
                <a:lnTo>
                  <a:pt x="91490" y="26121"/>
                </a:lnTo>
                <a:lnTo>
                  <a:pt x="91583" y="26233"/>
                </a:lnTo>
                <a:lnTo>
                  <a:pt x="91657" y="26307"/>
                </a:lnTo>
                <a:lnTo>
                  <a:pt x="91750" y="26400"/>
                </a:lnTo>
                <a:lnTo>
                  <a:pt x="91788" y="26419"/>
                </a:lnTo>
                <a:lnTo>
                  <a:pt x="91843" y="26438"/>
                </a:lnTo>
                <a:lnTo>
                  <a:pt x="91881" y="26419"/>
                </a:lnTo>
                <a:lnTo>
                  <a:pt x="91918" y="26345"/>
                </a:lnTo>
                <a:lnTo>
                  <a:pt x="91899" y="26289"/>
                </a:lnTo>
                <a:lnTo>
                  <a:pt x="91881" y="26214"/>
                </a:lnTo>
                <a:lnTo>
                  <a:pt x="91788" y="26084"/>
                </a:lnTo>
                <a:lnTo>
                  <a:pt x="91750" y="26009"/>
                </a:lnTo>
                <a:lnTo>
                  <a:pt x="91732" y="25954"/>
                </a:lnTo>
                <a:lnTo>
                  <a:pt x="91769" y="25898"/>
                </a:lnTo>
                <a:lnTo>
                  <a:pt x="91825" y="25842"/>
                </a:lnTo>
                <a:lnTo>
                  <a:pt x="91918" y="25749"/>
                </a:lnTo>
                <a:lnTo>
                  <a:pt x="92011" y="25618"/>
                </a:lnTo>
                <a:lnTo>
                  <a:pt x="92104" y="25488"/>
                </a:lnTo>
                <a:lnTo>
                  <a:pt x="92123" y="25414"/>
                </a:lnTo>
                <a:lnTo>
                  <a:pt x="92123" y="25358"/>
                </a:lnTo>
                <a:lnTo>
                  <a:pt x="92104" y="25302"/>
                </a:lnTo>
                <a:lnTo>
                  <a:pt x="92067" y="25265"/>
                </a:lnTo>
                <a:lnTo>
                  <a:pt x="92030" y="25246"/>
                </a:lnTo>
                <a:lnTo>
                  <a:pt x="91992" y="25227"/>
                </a:lnTo>
                <a:close/>
                <a:moveTo>
                  <a:pt x="112" y="27555"/>
                </a:moveTo>
                <a:lnTo>
                  <a:pt x="75" y="27573"/>
                </a:lnTo>
                <a:lnTo>
                  <a:pt x="38" y="27592"/>
                </a:lnTo>
                <a:lnTo>
                  <a:pt x="0" y="27629"/>
                </a:lnTo>
                <a:lnTo>
                  <a:pt x="0" y="27666"/>
                </a:lnTo>
                <a:lnTo>
                  <a:pt x="0" y="27760"/>
                </a:lnTo>
                <a:lnTo>
                  <a:pt x="38" y="27853"/>
                </a:lnTo>
                <a:lnTo>
                  <a:pt x="112" y="27946"/>
                </a:lnTo>
                <a:lnTo>
                  <a:pt x="280" y="28132"/>
                </a:lnTo>
                <a:lnTo>
                  <a:pt x="391" y="28262"/>
                </a:lnTo>
                <a:lnTo>
                  <a:pt x="298" y="28355"/>
                </a:lnTo>
                <a:lnTo>
                  <a:pt x="187" y="28486"/>
                </a:lnTo>
                <a:lnTo>
                  <a:pt x="94" y="28616"/>
                </a:lnTo>
                <a:lnTo>
                  <a:pt x="75" y="28690"/>
                </a:lnTo>
                <a:lnTo>
                  <a:pt x="94" y="28728"/>
                </a:lnTo>
                <a:lnTo>
                  <a:pt x="112" y="28765"/>
                </a:lnTo>
                <a:lnTo>
                  <a:pt x="131" y="28765"/>
                </a:lnTo>
                <a:lnTo>
                  <a:pt x="187" y="28784"/>
                </a:lnTo>
                <a:lnTo>
                  <a:pt x="261" y="28746"/>
                </a:lnTo>
                <a:lnTo>
                  <a:pt x="317" y="28709"/>
                </a:lnTo>
                <a:lnTo>
                  <a:pt x="466" y="28579"/>
                </a:lnTo>
                <a:lnTo>
                  <a:pt x="540" y="28504"/>
                </a:lnTo>
                <a:lnTo>
                  <a:pt x="633" y="28635"/>
                </a:lnTo>
                <a:lnTo>
                  <a:pt x="745" y="28802"/>
                </a:lnTo>
                <a:lnTo>
                  <a:pt x="801" y="28858"/>
                </a:lnTo>
                <a:lnTo>
                  <a:pt x="857" y="28877"/>
                </a:lnTo>
                <a:lnTo>
                  <a:pt x="876" y="28858"/>
                </a:lnTo>
                <a:lnTo>
                  <a:pt x="876" y="28839"/>
                </a:lnTo>
                <a:lnTo>
                  <a:pt x="894" y="28728"/>
                </a:lnTo>
                <a:lnTo>
                  <a:pt x="857" y="28616"/>
                </a:lnTo>
                <a:lnTo>
                  <a:pt x="820" y="28504"/>
                </a:lnTo>
                <a:lnTo>
                  <a:pt x="764" y="28374"/>
                </a:lnTo>
                <a:lnTo>
                  <a:pt x="764" y="28337"/>
                </a:lnTo>
                <a:lnTo>
                  <a:pt x="764" y="28299"/>
                </a:lnTo>
                <a:lnTo>
                  <a:pt x="782" y="28244"/>
                </a:lnTo>
                <a:lnTo>
                  <a:pt x="857" y="28188"/>
                </a:lnTo>
                <a:lnTo>
                  <a:pt x="969" y="28113"/>
                </a:lnTo>
                <a:lnTo>
                  <a:pt x="1043" y="28020"/>
                </a:lnTo>
                <a:lnTo>
                  <a:pt x="1136" y="27890"/>
                </a:lnTo>
                <a:lnTo>
                  <a:pt x="1173" y="27815"/>
                </a:lnTo>
                <a:lnTo>
                  <a:pt x="1192" y="27760"/>
                </a:lnTo>
                <a:lnTo>
                  <a:pt x="1173" y="27704"/>
                </a:lnTo>
                <a:lnTo>
                  <a:pt x="1118" y="27666"/>
                </a:lnTo>
                <a:lnTo>
                  <a:pt x="1062" y="27648"/>
                </a:lnTo>
                <a:lnTo>
                  <a:pt x="987" y="27666"/>
                </a:lnTo>
                <a:lnTo>
                  <a:pt x="913" y="27722"/>
                </a:lnTo>
                <a:lnTo>
                  <a:pt x="838" y="27778"/>
                </a:lnTo>
                <a:lnTo>
                  <a:pt x="708" y="27908"/>
                </a:lnTo>
                <a:lnTo>
                  <a:pt x="615" y="28020"/>
                </a:lnTo>
                <a:lnTo>
                  <a:pt x="522" y="27871"/>
                </a:lnTo>
                <a:lnTo>
                  <a:pt x="447" y="27778"/>
                </a:lnTo>
                <a:lnTo>
                  <a:pt x="373" y="27685"/>
                </a:lnTo>
                <a:lnTo>
                  <a:pt x="298" y="27611"/>
                </a:lnTo>
                <a:lnTo>
                  <a:pt x="205" y="27555"/>
                </a:lnTo>
                <a:close/>
                <a:moveTo>
                  <a:pt x="91303" y="27778"/>
                </a:moveTo>
                <a:lnTo>
                  <a:pt x="91248" y="27797"/>
                </a:lnTo>
                <a:lnTo>
                  <a:pt x="91192" y="27853"/>
                </a:lnTo>
                <a:lnTo>
                  <a:pt x="91173" y="27927"/>
                </a:lnTo>
                <a:lnTo>
                  <a:pt x="91173" y="28002"/>
                </a:lnTo>
                <a:lnTo>
                  <a:pt x="91210" y="28076"/>
                </a:lnTo>
                <a:lnTo>
                  <a:pt x="91303" y="28225"/>
                </a:lnTo>
                <a:lnTo>
                  <a:pt x="91359" y="28337"/>
                </a:lnTo>
                <a:lnTo>
                  <a:pt x="91378" y="28393"/>
                </a:lnTo>
                <a:lnTo>
                  <a:pt x="91378" y="28430"/>
                </a:lnTo>
                <a:lnTo>
                  <a:pt x="91322" y="28541"/>
                </a:lnTo>
                <a:lnTo>
                  <a:pt x="91285" y="28635"/>
                </a:lnTo>
                <a:lnTo>
                  <a:pt x="91285" y="28690"/>
                </a:lnTo>
                <a:lnTo>
                  <a:pt x="91303" y="28728"/>
                </a:lnTo>
                <a:lnTo>
                  <a:pt x="91341" y="28784"/>
                </a:lnTo>
                <a:lnTo>
                  <a:pt x="91378" y="28821"/>
                </a:lnTo>
                <a:lnTo>
                  <a:pt x="91415" y="28821"/>
                </a:lnTo>
                <a:lnTo>
                  <a:pt x="91452" y="28802"/>
                </a:lnTo>
                <a:lnTo>
                  <a:pt x="91545" y="28746"/>
                </a:lnTo>
                <a:lnTo>
                  <a:pt x="91601" y="28672"/>
                </a:lnTo>
                <a:lnTo>
                  <a:pt x="91694" y="28765"/>
                </a:lnTo>
                <a:lnTo>
                  <a:pt x="91806" y="28877"/>
                </a:lnTo>
                <a:lnTo>
                  <a:pt x="91862" y="28895"/>
                </a:lnTo>
                <a:lnTo>
                  <a:pt x="91918" y="28895"/>
                </a:lnTo>
                <a:lnTo>
                  <a:pt x="91955" y="28877"/>
                </a:lnTo>
                <a:lnTo>
                  <a:pt x="91992" y="28784"/>
                </a:lnTo>
                <a:lnTo>
                  <a:pt x="91974" y="28728"/>
                </a:lnTo>
                <a:lnTo>
                  <a:pt x="91955" y="28690"/>
                </a:lnTo>
                <a:lnTo>
                  <a:pt x="91899" y="28579"/>
                </a:lnTo>
                <a:lnTo>
                  <a:pt x="91825" y="28486"/>
                </a:lnTo>
                <a:lnTo>
                  <a:pt x="91788" y="28430"/>
                </a:lnTo>
                <a:lnTo>
                  <a:pt x="91788" y="28393"/>
                </a:lnTo>
                <a:lnTo>
                  <a:pt x="91806" y="28318"/>
                </a:lnTo>
                <a:lnTo>
                  <a:pt x="91862" y="28244"/>
                </a:lnTo>
                <a:lnTo>
                  <a:pt x="91955" y="28113"/>
                </a:lnTo>
                <a:lnTo>
                  <a:pt x="92011" y="27964"/>
                </a:lnTo>
                <a:lnTo>
                  <a:pt x="92011" y="27890"/>
                </a:lnTo>
                <a:lnTo>
                  <a:pt x="91992" y="27871"/>
                </a:lnTo>
                <a:lnTo>
                  <a:pt x="91974" y="27871"/>
                </a:lnTo>
                <a:lnTo>
                  <a:pt x="91918" y="27890"/>
                </a:lnTo>
                <a:lnTo>
                  <a:pt x="91843" y="27927"/>
                </a:lnTo>
                <a:lnTo>
                  <a:pt x="91750" y="27983"/>
                </a:lnTo>
                <a:lnTo>
                  <a:pt x="91620" y="28113"/>
                </a:lnTo>
                <a:lnTo>
                  <a:pt x="91564" y="28020"/>
                </a:lnTo>
                <a:lnTo>
                  <a:pt x="91471" y="27890"/>
                </a:lnTo>
                <a:lnTo>
                  <a:pt x="91415" y="27834"/>
                </a:lnTo>
                <a:lnTo>
                  <a:pt x="91359" y="27797"/>
                </a:lnTo>
                <a:lnTo>
                  <a:pt x="91303" y="27778"/>
                </a:lnTo>
                <a:close/>
                <a:moveTo>
                  <a:pt x="913" y="30124"/>
                </a:moveTo>
                <a:lnTo>
                  <a:pt x="838" y="30180"/>
                </a:lnTo>
                <a:lnTo>
                  <a:pt x="764" y="30273"/>
                </a:lnTo>
                <a:lnTo>
                  <a:pt x="633" y="30478"/>
                </a:lnTo>
                <a:lnTo>
                  <a:pt x="559" y="30627"/>
                </a:lnTo>
                <a:lnTo>
                  <a:pt x="485" y="30534"/>
                </a:lnTo>
                <a:lnTo>
                  <a:pt x="391" y="30422"/>
                </a:lnTo>
                <a:lnTo>
                  <a:pt x="317" y="30385"/>
                </a:lnTo>
                <a:lnTo>
                  <a:pt x="261" y="30366"/>
                </a:lnTo>
                <a:lnTo>
                  <a:pt x="205" y="30366"/>
                </a:lnTo>
                <a:lnTo>
                  <a:pt x="149" y="30385"/>
                </a:lnTo>
                <a:lnTo>
                  <a:pt x="131" y="30422"/>
                </a:lnTo>
                <a:lnTo>
                  <a:pt x="112" y="30459"/>
                </a:lnTo>
                <a:lnTo>
                  <a:pt x="131" y="30515"/>
                </a:lnTo>
                <a:lnTo>
                  <a:pt x="149" y="30571"/>
                </a:lnTo>
                <a:lnTo>
                  <a:pt x="205" y="30683"/>
                </a:lnTo>
                <a:lnTo>
                  <a:pt x="261" y="30757"/>
                </a:lnTo>
                <a:lnTo>
                  <a:pt x="336" y="30850"/>
                </a:lnTo>
                <a:lnTo>
                  <a:pt x="336" y="30887"/>
                </a:lnTo>
                <a:lnTo>
                  <a:pt x="317" y="30962"/>
                </a:lnTo>
                <a:lnTo>
                  <a:pt x="280" y="31036"/>
                </a:lnTo>
                <a:lnTo>
                  <a:pt x="224" y="31111"/>
                </a:lnTo>
                <a:lnTo>
                  <a:pt x="168" y="31185"/>
                </a:lnTo>
                <a:lnTo>
                  <a:pt x="149" y="31260"/>
                </a:lnTo>
                <a:lnTo>
                  <a:pt x="168" y="31297"/>
                </a:lnTo>
                <a:lnTo>
                  <a:pt x="187" y="31334"/>
                </a:lnTo>
                <a:lnTo>
                  <a:pt x="261" y="31334"/>
                </a:lnTo>
                <a:lnTo>
                  <a:pt x="354" y="31278"/>
                </a:lnTo>
                <a:lnTo>
                  <a:pt x="429" y="31222"/>
                </a:lnTo>
                <a:lnTo>
                  <a:pt x="503" y="31148"/>
                </a:lnTo>
                <a:lnTo>
                  <a:pt x="540" y="31092"/>
                </a:lnTo>
                <a:lnTo>
                  <a:pt x="578" y="31074"/>
                </a:lnTo>
                <a:lnTo>
                  <a:pt x="633" y="31092"/>
                </a:lnTo>
                <a:lnTo>
                  <a:pt x="708" y="31148"/>
                </a:lnTo>
                <a:lnTo>
                  <a:pt x="764" y="31204"/>
                </a:lnTo>
                <a:lnTo>
                  <a:pt x="820" y="31241"/>
                </a:lnTo>
                <a:lnTo>
                  <a:pt x="931" y="31260"/>
                </a:lnTo>
                <a:lnTo>
                  <a:pt x="969" y="31241"/>
                </a:lnTo>
                <a:lnTo>
                  <a:pt x="987" y="31222"/>
                </a:lnTo>
                <a:lnTo>
                  <a:pt x="987" y="31185"/>
                </a:lnTo>
                <a:lnTo>
                  <a:pt x="969" y="31148"/>
                </a:lnTo>
                <a:lnTo>
                  <a:pt x="913" y="31055"/>
                </a:lnTo>
                <a:lnTo>
                  <a:pt x="838" y="30943"/>
                </a:lnTo>
                <a:lnTo>
                  <a:pt x="782" y="30906"/>
                </a:lnTo>
                <a:lnTo>
                  <a:pt x="764" y="30850"/>
                </a:lnTo>
                <a:lnTo>
                  <a:pt x="782" y="30813"/>
                </a:lnTo>
                <a:lnTo>
                  <a:pt x="838" y="30757"/>
                </a:lnTo>
                <a:lnTo>
                  <a:pt x="913" y="30664"/>
                </a:lnTo>
                <a:lnTo>
                  <a:pt x="969" y="30552"/>
                </a:lnTo>
                <a:lnTo>
                  <a:pt x="1024" y="30441"/>
                </a:lnTo>
                <a:lnTo>
                  <a:pt x="1062" y="30310"/>
                </a:lnTo>
                <a:lnTo>
                  <a:pt x="1062" y="30254"/>
                </a:lnTo>
                <a:lnTo>
                  <a:pt x="1043" y="30198"/>
                </a:lnTo>
                <a:lnTo>
                  <a:pt x="1006" y="30161"/>
                </a:lnTo>
                <a:lnTo>
                  <a:pt x="987" y="30124"/>
                </a:lnTo>
                <a:close/>
                <a:moveTo>
                  <a:pt x="91192" y="30292"/>
                </a:moveTo>
                <a:lnTo>
                  <a:pt x="91173" y="30310"/>
                </a:lnTo>
                <a:lnTo>
                  <a:pt x="91155" y="30347"/>
                </a:lnTo>
                <a:lnTo>
                  <a:pt x="91136" y="30403"/>
                </a:lnTo>
                <a:lnTo>
                  <a:pt x="91136" y="30534"/>
                </a:lnTo>
                <a:lnTo>
                  <a:pt x="91173" y="30645"/>
                </a:lnTo>
                <a:lnTo>
                  <a:pt x="91229" y="30757"/>
                </a:lnTo>
                <a:lnTo>
                  <a:pt x="91303" y="30869"/>
                </a:lnTo>
                <a:lnTo>
                  <a:pt x="91397" y="30980"/>
                </a:lnTo>
                <a:lnTo>
                  <a:pt x="91397" y="31036"/>
                </a:lnTo>
                <a:lnTo>
                  <a:pt x="91378" y="31111"/>
                </a:lnTo>
                <a:lnTo>
                  <a:pt x="91322" y="31222"/>
                </a:lnTo>
                <a:lnTo>
                  <a:pt x="91303" y="31297"/>
                </a:lnTo>
                <a:lnTo>
                  <a:pt x="91303" y="31353"/>
                </a:lnTo>
                <a:lnTo>
                  <a:pt x="91322" y="31390"/>
                </a:lnTo>
                <a:lnTo>
                  <a:pt x="91359" y="31427"/>
                </a:lnTo>
                <a:lnTo>
                  <a:pt x="91397" y="31427"/>
                </a:lnTo>
                <a:lnTo>
                  <a:pt x="91434" y="31409"/>
                </a:lnTo>
                <a:lnTo>
                  <a:pt x="91508" y="31371"/>
                </a:lnTo>
                <a:lnTo>
                  <a:pt x="91583" y="31316"/>
                </a:lnTo>
                <a:lnTo>
                  <a:pt x="91639" y="31278"/>
                </a:lnTo>
                <a:lnTo>
                  <a:pt x="91713" y="31278"/>
                </a:lnTo>
                <a:lnTo>
                  <a:pt x="91769" y="31297"/>
                </a:lnTo>
                <a:lnTo>
                  <a:pt x="91806" y="31334"/>
                </a:lnTo>
                <a:lnTo>
                  <a:pt x="91843" y="31371"/>
                </a:lnTo>
                <a:lnTo>
                  <a:pt x="91899" y="31371"/>
                </a:lnTo>
                <a:lnTo>
                  <a:pt x="91992" y="31390"/>
                </a:lnTo>
                <a:lnTo>
                  <a:pt x="92030" y="31371"/>
                </a:lnTo>
                <a:lnTo>
                  <a:pt x="92030" y="31334"/>
                </a:lnTo>
                <a:lnTo>
                  <a:pt x="92011" y="31278"/>
                </a:lnTo>
                <a:lnTo>
                  <a:pt x="91992" y="31222"/>
                </a:lnTo>
                <a:lnTo>
                  <a:pt x="91974" y="31185"/>
                </a:lnTo>
                <a:lnTo>
                  <a:pt x="91918" y="31111"/>
                </a:lnTo>
                <a:lnTo>
                  <a:pt x="91862" y="31018"/>
                </a:lnTo>
                <a:lnTo>
                  <a:pt x="91862" y="30999"/>
                </a:lnTo>
                <a:lnTo>
                  <a:pt x="91899" y="30925"/>
                </a:lnTo>
                <a:lnTo>
                  <a:pt x="91955" y="30813"/>
                </a:lnTo>
                <a:lnTo>
                  <a:pt x="92011" y="30701"/>
                </a:lnTo>
                <a:lnTo>
                  <a:pt x="92030" y="30627"/>
                </a:lnTo>
                <a:lnTo>
                  <a:pt x="92030" y="30571"/>
                </a:lnTo>
                <a:lnTo>
                  <a:pt x="92011" y="30515"/>
                </a:lnTo>
                <a:lnTo>
                  <a:pt x="91955" y="30478"/>
                </a:lnTo>
                <a:lnTo>
                  <a:pt x="91899" y="30459"/>
                </a:lnTo>
                <a:lnTo>
                  <a:pt x="91843" y="30459"/>
                </a:lnTo>
                <a:lnTo>
                  <a:pt x="91788" y="30478"/>
                </a:lnTo>
                <a:lnTo>
                  <a:pt x="91750" y="30534"/>
                </a:lnTo>
                <a:lnTo>
                  <a:pt x="91657" y="30627"/>
                </a:lnTo>
                <a:lnTo>
                  <a:pt x="91601" y="30720"/>
                </a:lnTo>
                <a:lnTo>
                  <a:pt x="91527" y="30608"/>
                </a:lnTo>
                <a:lnTo>
                  <a:pt x="91378" y="30403"/>
                </a:lnTo>
                <a:lnTo>
                  <a:pt x="91303" y="30329"/>
                </a:lnTo>
                <a:lnTo>
                  <a:pt x="91229" y="30292"/>
                </a:lnTo>
                <a:close/>
                <a:moveTo>
                  <a:pt x="280" y="32675"/>
                </a:moveTo>
                <a:lnTo>
                  <a:pt x="205" y="32712"/>
                </a:lnTo>
                <a:lnTo>
                  <a:pt x="168" y="32768"/>
                </a:lnTo>
                <a:lnTo>
                  <a:pt x="168" y="32842"/>
                </a:lnTo>
                <a:lnTo>
                  <a:pt x="205" y="32917"/>
                </a:lnTo>
                <a:lnTo>
                  <a:pt x="243" y="32991"/>
                </a:lnTo>
                <a:lnTo>
                  <a:pt x="354" y="33140"/>
                </a:lnTo>
                <a:lnTo>
                  <a:pt x="466" y="33252"/>
                </a:lnTo>
                <a:lnTo>
                  <a:pt x="298" y="33401"/>
                </a:lnTo>
                <a:lnTo>
                  <a:pt x="149" y="33550"/>
                </a:lnTo>
                <a:lnTo>
                  <a:pt x="131" y="33587"/>
                </a:lnTo>
                <a:lnTo>
                  <a:pt x="131" y="33624"/>
                </a:lnTo>
                <a:lnTo>
                  <a:pt x="149" y="33661"/>
                </a:lnTo>
                <a:lnTo>
                  <a:pt x="205" y="33699"/>
                </a:lnTo>
                <a:lnTo>
                  <a:pt x="280" y="33717"/>
                </a:lnTo>
                <a:lnTo>
                  <a:pt x="317" y="33699"/>
                </a:lnTo>
                <a:lnTo>
                  <a:pt x="373" y="33680"/>
                </a:lnTo>
                <a:lnTo>
                  <a:pt x="466" y="33606"/>
                </a:lnTo>
                <a:lnTo>
                  <a:pt x="615" y="33457"/>
                </a:lnTo>
                <a:lnTo>
                  <a:pt x="671" y="33550"/>
                </a:lnTo>
                <a:lnTo>
                  <a:pt x="764" y="33680"/>
                </a:lnTo>
                <a:lnTo>
                  <a:pt x="876" y="33792"/>
                </a:lnTo>
                <a:lnTo>
                  <a:pt x="931" y="33810"/>
                </a:lnTo>
                <a:lnTo>
                  <a:pt x="987" y="33810"/>
                </a:lnTo>
                <a:lnTo>
                  <a:pt x="1024" y="33773"/>
                </a:lnTo>
                <a:lnTo>
                  <a:pt x="1062" y="33736"/>
                </a:lnTo>
                <a:lnTo>
                  <a:pt x="1062" y="33661"/>
                </a:lnTo>
                <a:lnTo>
                  <a:pt x="1043" y="33606"/>
                </a:lnTo>
                <a:lnTo>
                  <a:pt x="987" y="33457"/>
                </a:lnTo>
                <a:lnTo>
                  <a:pt x="931" y="33364"/>
                </a:lnTo>
                <a:lnTo>
                  <a:pt x="876" y="33233"/>
                </a:lnTo>
                <a:lnTo>
                  <a:pt x="876" y="33177"/>
                </a:lnTo>
                <a:lnTo>
                  <a:pt x="876" y="33103"/>
                </a:lnTo>
                <a:lnTo>
                  <a:pt x="913" y="33047"/>
                </a:lnTo>
                <a:lnTo>
                  <a:pt x="969" y="32973"/>
                </a:lnTo>
                <a:lnTo>
                  <a:pt x="1006" y="32917"/>
                </a:lnTo>
                <a:lnTo>
                  <a:pt x="1006" y="32842"/>
                </a:lnTo>
                <a:lnTo>
                  <a:pt x="987" y="32805"/>
                </a:lnTo>
                <a:lnTo>
                  <a:pt x="950" y="32786"/>
                </a:lnTo>
                <a:lnTo>
                  <a:pt x="913" y="32805"/>
                </a:lnTo>
                <a:lnTo>
                  <a:pt x="876" y="32842"/>
                </a:lnTo>
                <a:lnTo>
                  <a:pt x="764" y="32935"/>
                </a:lnTo>
                <a:lnTo>
                  <a:pt x="708" y="33010"/>
                </a:lnTo>
                <a:lnTo>
                  <a:pt x="615" y="32898"/>
                </a:lnTo>
                <a:lnTo>
                  <a:pt x="485" y="32768"/>
                </a:lnTo>
                <a:lnTo>
                  <a:pt x="410" y="32712"/>
                </a:lnTo>
                <a:lnTo>
                  <a:pt x="336" y="32675"/>
                </a:lnTo>
                <a:close/>
                <a:moveTo>
                  <a:pt x="91825" y="32917"/>
                </a:moveTo>
                <a:lnTo>
                  <a:pt x="91769" y="32935"/>
                </a:lnTo>
                <a:lnTo>
                  <a:pt x="91694" y="32991"/>
                </a:lnTo>
                <a:lnTo>
                  <a:pt x="91620" y="33047"/>
                </a:lnTo>
                <a:lnTo>
                  <a:pt x="91564" y="32991"/>
                </a:lnTo>
                <a:lnTo>
                  <a:pt x="91490" y="32973"/>
                </a:lnTo>
                <a:lnTo>
                  <a:pt x="91434" y="32973"/>
                </a:lnTo>
                <a:lnTo>
                  <a:pt x="91378" y="32991"/>
                </a:lnTo>
                <a:lnTo>
                  <a:pt x="91341" y="33047"/>
                </a:lnTo>
                <a:lnTo>
                  <a:pt x="91322" y="33103"/>
                </a:lnTo>
                <a:lnTo>
                  <a:pt x="91303" y="33177"/>
                </a:lnTo>
                <a:lnTo>
                  <a:pt x="91322" y="33252"/>
                </a:lnTo>
                <a:lnTo>
                  <a:pt x="91341" y="33289"/>
                </a:lnTo>
                <a:lnTo>
                  <a:pt x="91359" y="33326"/>
                </a:lnTo>
                <a:lnTo>
                  <a:pt x="91378" y="33345"/>
                </a:lnTo>
                <a:lnTo>
                  <a:pt x="91378" y="33401"/>
                </a:lnTo>
                <a:lnTo>
                  <a:pt x="91359" y="33457"/>
                </a:lnTo>
                <a:lnTo>
                  <a:pt x="91322" y="33513"/>
                </a:lnTo>
                <a:lnTo>
                  <a:pt x="91248" y="33624"/>
                </a:lnTo>
                <a:lnTo>
                  <a:pt x="91210" y="33717"/>
                </a:lnTo>
                <a:lnTo>
                  <a:pt x="91210" y="33810"/>
                </a:lnTo>
                <a:lnTo>
                  <a:pt x="91229" y="33848"/>
                </a:lnTo>
                <a:lnTo>
                  <a:pt x="91248" y="33885"/>
                </a:lnTo>
                <a:lnTo>
                  <a:pt x="91285" y="33866"/>
                </a:lnTo>
                <a:lnTo>
                  <a:pt x="91341" y="33848"/>
                </a:lnTo>
                <a:lnTo>
                  <a:pt x="91471" y="33717"/>
                </a:lnTo>
                <a:lnTo>
                  <a:pt x="91583" y="33587"/>
                </a:lnTo>
                <a:lnTo>
                  <a:pt x="91639" y="33680"/>
                </a:lnTo>
                <a:lnTo>
                  <a:pt x="91713" y="33773"/>
                </a:lnTo>
                <a:lnTo>
                  <a:pt x="91750" y="33810"/>
                </a:lnTo>
                <a:lnTo>
                  <a:pt x="91806" y="33848"/>
                </a:lnTo>
                <a:lnTo>
                  <a:pt x="91862" y="33848"/>
                </a:lnTo>
                <a:lnTo>
                  <a:pt x="91918" y="33829"/>
                </a:lnTo>
                <a:lnTo>
                  <a:pt x="91955" y="33810"/>
                </a:lnTo>
                <a:lnTo>
                  <a:pt x="91992" y="33773"/>
                </a:lnTo>
                <a:lnTo>
                  <a:pt x="92011" y="33717"/>
                </a:lnTo>
                <a:lnTo>
                  <a:pt x="91992" y="33680"/>
                </a:lnTo>
                <a:lnTo>
                  <a:pt x="91974" y="33568"/>
                </a:lnTo>
                <a:lnTo>
                  <a:pt x="91918" y="33475"/>
                </a:lnTo>
                <a:lnTo>
                  <a:pt x="91881" y="33382"/>
                </a:lnTo>
                <a:lnTo>
                  <a:pt x="91843" y="33345"/>
                </a:lnTo>
                <a:lnTo>
                  <a:pt x="91825" y="33289"/>
                </a:lnTo>
                <a:lnTo>
                  <a:pt x="91843" y="33252"/>
                </a:lnTo>
                <a:lnTo>
                  <a:pt x="91881" y="33215"/>
                </a:lnTo>
                <a:lnTo>
                  <a:pt x="91899" y="33159"/>
                </a:lnTo>
                <a:lnTo>
                  <a:pt x="91936" y="33103"/>
                </a:lnTo>
                <a:lnTo>
                  <a:pt x="91955" y="33047"/>
                </a:lnTo>
                <a:lnTo>
                  <a:pt x="91936" y="32991"/>
                </a:lnTo>
                <a:lnTo>
                  <a:pt x="91899" y="32954"/>
                </a:lnTo>
                <a:lnTo>
                  <a:pt x="91862" y="32935"/>
                </a:lnTo>
                <a:lnTo>
                  <a:pt x="91825" y="32917"/>
                </a:lnTo>
                <a:close/>
                <a:moveTo>
                  <a:pt x="1006" y="35114"/>
                </a:moveTo>
                <a:lnTo>
                  <a:pt x="969" y="35132"/>
                </a:lnTo>
                <a:lnTo>
                  <a:pt x="764" y="35337"/>
                </a:lnTo>
                <a:lnTo>
                  <a:pt x="578" y="35579"/>
                </a:lnTo>
                <a:lnTo>
                  <a:pt x="503" y="35486"/>
                </a:lnTo>
                <a:lnTo>
                  <a:pt x="373" y="35337"/>
                </a:lnTo>
                <a:lnTo>
                  <a:pt x="317" y="35281"/>
                </a:lnTo>
                <a:lnTo>
                  <a:pt x="243" y="35244"/>
                </a:lnTo>
                <a:lnTo>
                  <a:pt x="187" y="35244"/>
                </a:lnTo>
                <a:lnTo>
                  <a:pt x="168" y="35263"/>
                </a:lnTo>
                <a:lnTo>
                  <a:pt x="149" y="35281"/>
                </a:lnTo>
                <a:lnTo>
                  <a:pt x="112" y="35356"/>
                </a:lnTo>
                <a:lnTo>
                  <a:pt x="131" y="35430"/>
                </a:lnTo>
                <a:lnTo>
                  <a:pt x="168" y="35505"/>
                </a:lnTo>
                <a:lnTo>
                  <a:pt x="224" y="35560"/>
                </a:lnTo>
                <a:lnTo>
                  <a:pt x="336" y="35691"/>
                </a:lnTo>
                <a:lnTo>
                  <a:pt x="373" y="35747"/>
                </a:lnTo>
                <a:lnTo>
                  <a:pt x="391" y="35821"/>
                </a:lnTo>
                <a:lnTo>
                  <a:pt x="391" y="35858"/>
                </a:lnTo>
                <a:lnTo>
                  <a:pt x="354" y="35914"/>
                </a:lnTo>
                <a:lnTo>
                  <a:pt x="280" y="36007"/>
                </a:lnTo>
                <a:lnTo>
                  <a:pt x="261" y="36045"/>
                </a:lnTo>
                <a:lnTo>
                  <a:pt x="280" y="36063"/>
                </a:lnTo>
                <a:lnTo>
                  <a:pt x="317" y="36082"/>
                </a:lnTo>
                <a:lnTo>
                  <a:pt x="391" y="36063"/>
                </a:lnTo>
                <a:lnTo>
                  <a:pt x="466" y="36045"/>
                </a:lnTo>
                <a:lnTo>
                  <a:pt x="485" y="36026"/>
                </a:lnTo>
                <a:lnTo>
                  <a:pt x="522" y="36026"/>
                </a:lnTo>
                <a:lnTo>
                  <a:pt x="559" y="36045"/>
                </a:lnTo>
                <a:lnTo>
                  <a:pt x="596" y="36082"/>
                </a:lnTo>
                <a:lnTo>
                  <a:pt x="633" y="36138"/>
                </a:lnTo>
                <a:lnTo>
                  <a:pt x="689" y="36231"/>
                </a:lnTo>
                <a:lnTo>
                  <a:pt x="745" y="36287"/>
                </a:lnTo>
                <a:lnTo>
                  <a:pt x="820" y="36361"/>
                </a:lnTo>
                <a:lnTo>
                  <a:pt x="894" y="36398"/>
                </a:lnTo>
                <a:lnTo>
                  <a:pt x="931" y="36398"/>
                </a:lnTo>
                <a:lnTo>
                  <a:pt x="987" y="36380"/>
                </a:lnTo>
                <a:lnTo>
                  <a:pt x="1024" y="36342"/>
                </a:lnTo>
                <a:lnTo>
                  <a:pt x="1043" y="36287"/>
                </a:lnTo>
                <a:lnTo>
                  <a:pt x="1024" y="36231"/>
                </a:lnTo>
                <a:lnTo>
                  <a:pt x="1006" y="36156"/>
                </a:lnTo>
                <a:lnTo>
                  <a:pt x="913" y="36026"/>
                </a:lnTo>
                <a:lnTo>
                  <a:pt x="857" y="35951"/>
                </a:lnTo>
                <a:lnTo>
                  <a:pt x="782" y="35877"/>
                </a:lnTo>
                <a:lnTo>
                  <a:pt x="745" y="35840"/>
                </a:lnTo>
                <a:lnTo>
                  <a:pt x="727" y="35803"/>
                </a:lnTo>
                <a:lnTo>
                  <a:pt x="764" y="35747"/>
                </a:lnTo>
                <a:lnTo>
                  <a:pt x="820" y="35672"/>
                </a:lnTo>
                <a:lnTo>
                  <a:pt x="931" y="35560"/>
                </a:lnTo>
                <a:lnTo>
                  <a:pt x="969" y="35449"/>
                </a:lnTo>
                <a:lnTo>
                  <a:pt x="1006" y="35281"/>
                </a:lnTo>
                <a:lnTo>
                  <a:pt x="1024" y="35188"/>
                </a:lnTo>
                <a:lnTo>
                  <a:pt x="1024" y="35132"/>
                </a:lnTo>
                <a:lnTo>
                  <a:pt x="1006" y="35114"/>
                </a:lnTo>
                <a:close/>
                <a:moveTo>
                  <a:pt x="91248" y="35374"/>
                </a:moveTo>
                <a:lnTo>
                  <a:pt x="91173" y="35393"/>
                </a:lnTo>
                <a:lnTo>
                  <a:pt x="91136" y="35412"/>
                </a:lnTo>
                <a:lnTo>
                  <a:pt x="91099" y="35449"/>
                </a:lnTo>
                <a:lnTo>
                  <a:pt x="91099" y="35505"/>
                </a:lnTo>
                <a:lnTo>
                  <a:pt x="91099" y="35616"/>
                </a:lnTo>
                <a:lnTo>
                  <a:pt x="91155" y="35728"/>
                </a:lnTo>
                <a:lnTo>
                  <a:pt x="91192" y="35784"/>
                </a:lnTo>
                <a:lnTo>
                  <a:pt x="91248" y="35858"/>
                </a:lnTo>
                <a:lnTo>
                  <a:pt x="91303" y="35914"/>
                </a:lnTo>
                <a:lnTo>
                  <a:pt x="91341" y="35970"/>
                </a:lnTo>
                <a:lnTo>
                  <a:pt x="91359" y="36045"/>
                </a:lnTo>
                <a:lnTo>
                  <a:pt x="91359" y="36082"/>
                </a:lnTo>
                <a:lnTo>
                  <a:pt x="91266" y="36194"/>
                </a:lnTo>
                <a:lnTo>
                  <a:pt x="91229" y="36249"/>
                </a:lnTo>
                <a:lnTo>
                  <a:pt x="91210" y="36305"/>
                </a:lnTo>
                <a:lnTo>
                  <a:pt x="91210" y="36342"/>
                </a:lnTo>
                <a:lnTo>
                  <a:pt x="91229" y="36380"/>
                </a:lnTo>
                <a:lnTo>
                  <a:pt x="91248" y="36398"/>
                </a:lnTo>
                <a:lnTo>
                  <a:pt x="91303" y="36398"/>
                </a:lnTo>
                <a:lnTo>
                  <a:pt x="91359" y="36380"/>
                </a:lnTo>
                <a:lnTo>
                  <a:pt x="91415" y="36361"/>
                </a:lnTo>
                <a:lnTo>
                  <a:pt x="91508" y="36305"/>
                </a:lnTo>
                <a:lnTo>
                  <a:pt x="91527" y="36287"/>
                </a:lnTo>
                <a:lnTo>
                  <a:pt x="91564" y="36305"/>
                </a:lnTo>
                <a:lnTo>
                  <a:pt x="91639" y="36342"/>
                </a:lnTo>
                <a:lnTo>
                  <a:pt x="91676" y="36380"/>
                </a:lnTo>
                <a:lnTo>
                  <a:pt x="91732" y="36417"/>
                </a:lnTo>
                <a:lnTo>
                  <a:pt x="91788" y="36454"/>
                </a:lnTo>
                <a:lnTo>
                  <a:pt x="91862" y="36454"/>
                </a:lnTo>
                <a:lnTo>
                  <a:pt x="91899" y="36436"/>
                </a:lnTo>
                <a:lnTo>
                  <a:pt x="91918" y="36398"/>
                </a:lnTo>
                <a:lnTo>
                  <a:pt x="91936" y="36361"/>
                </a:lnTo>
                <a:lnTo>
                  <a:pt x="91918" y="36324"/>
                </a:lnTo>
                <a:lnTo>
                  <a:pt x="91899" y="36249"/>
                </a:lnTo>
                <a:lnTo>
                  <a:pt x="91862" y="36175"/>
                </a:lnTo>
                <a:lnTo>
                  <a:pt x="91825" y="36082"/>
                </a:lnTo>
                <a:lnTo>
                  <a:pt x="91825" y="36045"/>
                </a:lnTo>
                <a:lnTo>
                  <a:pt x="91843" y="35989"/>
                </a:lnTo>
                <a:lnTo>
                  <a:pt x="91899" y="35914"/>
                </a:lnTo>
                <a:lnTo>
                  <a:pt x="91955" y="35840"/>
                </a:lnTo>
                <a:lnTo>
                  <a:pt x="92011" y="35747"/>
                </a:lnTo>
                <a:lnTo>
                  <a:pt x="92085" y="35635"/>
                </a:lnTo>
                <a:lnTo>
                  <a:pt x="92104" y="35579"/>
                </a:lnTo>
                <a:lnTo>
                  <a:pt x="92104" y="35523"/>
                </a:lnTo>
                <a:lnTo>
                  <a:pt x="92104" y="35467"/>
                </a:lnTo>
                <a:lnTo>
                  <a:pt x="92067" y="35430"/>
                </a:lnTo>
                <a:lnTo>
                  <a:pt x="92011" y="35412"/>
                </a:lnTo>
                <a:lnTo>
                  <a:pt x="91936" y="35412"/>
                </a:lnTo>
                <a:lnTo>
                  <a:pt x="91881" y="35467"/>
                </a:lnTo>
                <a:lnTo>
                  <a:pt x="91806" y="35523"/>
                </a:lnTo>
                <a:lnTo>
                  <a:pt x="91694" y="35672"/>
                </a:lnTo>
                <a:lnTo>
                  <a:pt x="91620" y="35765"/>
                </a:lnTo>
                <a:lnTo>
                  <a:pt x="91471" y="35542"/>
                </a:lnTo>
                <a:lnTo>
                  <a:pt x="91359" y="35430"/>
                </a:lnTo>
                <a:lnTo>
                  <a:pt x="91303" y="35393"/>
                </a:lnTo>
                <a:lnTo>
                  <a:pt x="91248" y="35374"/>
                </a:lnTo>
                <a:close/>
                <a:moveTo>
                  <a:pt x="261" y="37571"/>
                </a:moveTo>
                <a:lnTo>
                  <a:pt x="205" y="37590"/>
                </a:lnTo>
                <a:lnTo>
                  <a:pt x="168" y="37608"/>
                </a:lnTo>
                <a:lnTo>
                  <a:pt x="149" y="37664"/>
                </a:lnTo>
                <a:lnTo>
                  <a:pt x="149" y="37776"/>
                </a:lnTo>
                <a:lnTo>
                  <a:pt x="168" y="37888"/>
                </a:lnTo>
                <a:lnTo>
                  <a:pt x="224" y="38018"/>
                </a:lnTo>
                <a:lnTo>
                  <a:pt x="298" y="38148"/>
                </a:lnTo>
                <a:lnTo>
                  <a:pt x="373" y="38241"/>
                </a:lnTo>
                <a:lnTo>
                  <a:pt x="410" y="38279"/>
                </a:lnTo>
                <a:lnTo>
                  <a:pt x="410" y="38316"/>
                </a:lnTo>
                <a:lnTo>
                  <a:pt x="410" y="38372"/>
                </a:lnTo>
                <a:lnTo>
                  <a:pt x="354" y="38409"/>
                </a:lnTo>
                <a:lnTo>
                  <a:pt x="261" y="38632"/>
                </a:lnTo>
                <a:lnTo>
                  <a:pt x="243" y="38688"/>
                </a:lnTo>
                <a:lnTo>
                  <a:pt x="243" y="38744"/>
                </a:lnTo>
                <a:lnTo>
                  <a:pt x="261" y="38781"/>
                </a:lnTo>
                <a:lnTo>
                  <a:pt x="298" y="38763"/>
                </a:lnTo>
                <a:lnTo>
                  <a:pt x="447" y="38670"/>
                </a:lnTo>
                <a:lnTo>
                  <a:pt x="578" y="38577"/>
                </a:lnTo>
                <a:lnTo>
                  <a:pt x="652" y="38670"/>
                </a:lnTo>
                <a:lnTo>
                  <a:pt x="745" y="38819"/>
                </a:lnTo>
                <a:lnTo>
                  <a:pt x="801" y="38875"/>
                </a:lnTo>
                <a:lnTo>
                  <a:pt x="857" y="38930"/>
                </a:lnTo>
                <a:lnTo>
                  <a:pt x="913" y="38968"/>
                </a:lnTo>
                <a:lnTo>
                  <a:pt x="969" y="38968"/>
                </a:lnTo>
                <a:lnTo>
                  <a:pt x="1024" y="38930"/>
                </a:lnTo>
                <a:lnTo>
                  <a:pt x="1043" y="38856"/>
                </a:lnTo>
                <a:lnTo>
                  <a:pt x="1043" y="38781"/>
                </a:lnTo>
                <a:lnTo>
                  <a:pt x="1024" y="38707"/>
                </a:lnTo>
                <a:lnTo>
                  <a:pt x="931" y="38539"/>
                </a:lnTo>
                <a:lnTo>
                  <a:pt x="876" y="38428"/>
                </a:lnTo>
                <a:lnTo>
                  <a:pt x="857" y="38335"/>
                </a:lnTo>
                <a:lnTo>
                  <a:pt x="876" y="38279"/>
                </a:lnTo>
                <a:lnTo>
                  <a:pt x="969" y="38148"/>
                </a:lnTo>
                <a:lnTo>
                  <a:pt x="1024" y="38037"/>
                </a:lnTo>
                <a:lnTo>
                  <a:pt x="1043" y="37981"/>
                </a:lnTo>
                <a:lnTo>
                  <a:pt x="1043" y="37925"/>
                </a:lnTo>
                <a:lnTo>
                  <a:pt x="987" y="37851"/>
                </a:lnTo>
                <a:lnTo>
                  <a:pt x="950" y="37832"/>
                </a:lnTo>
                <a:lnTo>
                  <a:pt x="894" y="37813"/>
                </a:lnTo>
                <a:lnTo>
                  <a:pt x="838" y="37832"/>
                </a:lnTo>
                <a:lnTo>
                  <a:pt x="745" y="37906"/>
                </a:lnTo>
                <a:lnTo>
                  <a:pt x="652" y="37999"/>
                </a:lnTo>
                <a:lnTo>
                  <a:pt x="596" y="37888"/>
                </a:lnTo>
                <a:lnTo>
                  <a:pt x="522" y="37757"/>
                </a:lnTo>
                <a:lnTo>
                  <a:pt x="429" y="37646"/>
                </a:lnTo>
                <a:lnTo>
                  <a:pt x="373" y="37608"/>
                </a:lnTo>
                <a:lnTo>
                  <a:pt x="317" y="37590"/>
                </a:lnTo>
                <a:lnTo>
                  <a:pt x="261" y="37571"/>
                </a:lnTo>
                <a:close/>
                <a:moveTo>
                  <a:pt x="91788" y="37888"/>
                </a:moveTo>
                <a:lnTo>
                  <a:pt x="91750" y="37925"/>
                </a:lnTo>
                <a:lnTo>
                  <a:pt x="91676" y="37999"/>
                </a:lnTo>
                <a:lnTo>
                  <a:pt x="91601" y="38055"/>
                </a:lnTo>
                <a:lnTo>
                  <a:pt x="91564" y="38093"/>
                </a:lnTo>
                <a:lnTo>
                  <a:pt x="91527" y="38074"/>
                </a:lnTo>
                <a:lnTo>
                  <a:pt x="91508" y="38055"/>
                </a:lnTo>
                <a:lnTo>
                  <a:pt x="91452" y="37999"/>
                </a:lnTo>
                <a:lnTo>
                  <a:pt x="91378" y="37944"/>
                </a:lnTo>
                <a:lnTo>
                  <a:pt x="91341" y="37925"/>
                </a:lnTo>
                <a:lnTo>
                  <a:pt x="91303" y="37944"/>
                </a:lnTo>
                <a:lnTo>
                  <a:pt x="91266" y="37944"/>
                </a:lnTo>
                <a:lnTo>
                  <a:pt x="91229" y="37981"/>
                </a:lnTo>
                <a:lnTo>
                  <a:pt x="91210" y="37999"/>
                </a:lnTo>
                <a:lnTo>
                  <a:pt x="91210" y="38037"/>
                </a:lnTo>
                <a:lnTo>
                  <a:pt x="91210" y="38111"/>
                </a:lnTo>
                <a:lnTo>
                  <a:pt x="91229" y="38186"/>
                </a:lnTo>
                <a:lnTo>
                  <a:pt x="91285" y="38297"/>
                </a:lnTo>
                <a:lnTo>
                  <a:pt x="91285" y="38335"/>
                </a:lnTo>
                <a:lnTo>
                  <a:pt x="91266" y="38409"/>
                </a:lnTo>
                <a:lnTo>
                  <a:pt x="91229" y="38465"/>
                </a:lnTo>
                <a:lnTo>
                  <a:pt x="91173" y="38539"/>
                </a:lnTo>
                <a:lnTo>
                  <a:pt x="91155" y="38577"/>
                </a:lnTo>
                <a:lnTo>
                  <a:pt x="91136" y="38614"/>
                </a:lnTo>
                <a:lnTo>
                  <a:pt x="91155" y="38651"/>
                </a:lnTo>
                <a:lnTo>
                  <a:pt x="91173" y="38688"/>
                </a:lnTo>
                <a:lnTo>
                  <a:pt x="91229" y="38707"/>
                </a:lnTo>
                <a:lnTo>
                  <a:pt x="91266" y="38726"/>
                </a:lnTo>
                <a:lnTo>
                  <a:pt x="91359" y="38707"/>
                </a:lnTo>
                <a:lnTo>
                  <a:pt x="91434" y="38651"/>
                </a:lnTo>
                <a:lnTo>
                  <a:pt x="91508" y="38595"/>
                </a:lnTo>
                <a:lnTo>
                  <a:pt x="91583" y="38726"/>
                </a:lnTo>
                <a:lnTo>
                  <a:pt x="91713" y="38912"/>
                </a:lnTo>
                <a:lnTo>
                  <a:pt x="91769" y="38968"/>
                </a:lnTo>
                <a:lnTo>
                  <a:pt x="91825" y="39005"/>
                </a:lnTo>
                <a:lnTo>
                  <a:pt x="91862" y="39005"/>
                </a:lnTo>
                <a:lnTo>
                  <a:pt x="91881" y="38986"/>
                </a:lnTo>
                <a:lnTo>
                  <a:pt x="91918" y="38968"/>
                </a:lnTo>
                <a:lnTo>
                  <a:pt x="91936" y="38912"/>
                </a:lnTo>
                <a:lnTo>
                  <a:pt x="91936" y="38837"/>
                </a:lnTo>
                <a:lnTo>
                  <a:pt x="91899" y="38726"/>
                </a:lnTo>
                <a:lnTo>
                  <a:pt x="91825" y="38539"/>
                </a:lnTo>
                <a:lnTo>
                  <a:pt x="91788" y="38446"/>
                </a:lnTo>
                <a:lnTo>
                  <a:pt x="91788" y="38428"/>
                </a:lnTo>
                <a:lnTo>
                  <a:pt x="91806" y="38372"/>
                </a:lnTo>
                <a:lnTo>
                  <a:pt x="91843" y="38316"/>
                </a:lnTo>
                <a:lnTo>
                  <a:pt x="91899" y="38260"/>
                </a:lnTo>
                <a:lnTo>
                  <a:pt x="92011" y="38167"/>
                </a:lnTo>
                <a:lnTo>
                  <a:pt x="92048" y="38111"/>
                </a:lnTo>
                <a:lnTo>
                  <a:pt x="92048" y="38037"/>
                </a:lnTo>
                <a:lnTo>
                  <a:pt x="92048" y="37981"/>
                </a:lnTo>
                <a:lnTo>
                  <a:pt x="92011" y="37944"/>
                </a:lnTo>
                <a:lnTo>
                  <a:pt x="91974" y="37906"/>
                </a:lnTo>
                <a:lnTo>
                  <a:pt x="91918" y="37888"/>
                </a:lnTo>
                <a:close/>
                <a:moveTo>
                  <a:pt x="224" y="40252"/>
                </a:moveTo>
                <a:lnTo>
                  <a:pt x="149" y="40289"/>
                </a:lnTo>
                <a:lnTo>
                  <a:pt x="112" y="40364"/>
                </a:lnTo>
                <a:lnTo>
                  <a:pt x="112" y="40420"/>
                </a:lnTo>
                <a:lnTo>
                  <a:pt x="131" y="40494"/>
                </a:lnTo>
                <a:lnTo>
                  <a:pt x="168" y="40569"/>
                </a:lnTo>
                <a:lnTo>
                  <a:pt x="280" y="40699"/>
                </a:lnTo>
                <a:lnTo>
                  <a:pt x="373" y="40811"/>
                </a:lnTo>
                <a:lnTo>
                  <a:pt x="261" y="40904"/>
                </a:lnTo>
                <a:lnTo>
                  <a:pt x="131" y="41053"/>
                </a:lnTo>
                <a:lnTo>
                  <a:pt x="94" y="41127"/>
                </a:lnTo>
                <a:lnTo>
                  <a:pt x="75" y="41202"/>
                </a:lnTo>
                <a:lnTo>
                  <a:pt x="94" y="41239"/>
                </a:lnTo>
                <a:lnTo>
                  <a:pt x="112" y="41258"/>
                </a:lnTo>
                <a:lnTo>
                  <a:pt x="149" y="41276"/>
                </a:lnTo>
                <a:lnTo>
                  <a:pt x="205" y="41295"/>
                </a:lnTo>
                <a:lnTo>
                  <a:pt x="243" y="41295"/>
                </a:lnTo>
                <a:lnTo>
                  <a:pt x="280" y="41276"/>
                </a:lnTo>
                <a:lnTo>
                  <a:pt x="354" y="41239"/>
                </a:lnTo>
                <a:lnTo>
                  <a:pt x="485" y="41127"/>
                </a:lnTo>
                <a:lnTo>
                  <a:pt x="559" y="41071"/>
                </a:lnTo>
                <a:lnTo>
                  <a:pt x="578" y="41053"/>
                </a:lnTo>
                <a:lnTo>
                  <a:pt x="615" y="41071"/>
                </a:lnTo>
                <a:lnTo>
                  <a:pt x="652" y="41090"/>
                </a:lnTo>
                <a:lnTo>
                  <a:pt x="708" y="41127"/>
                </a:lnTo>
                <a:lnTo>
                  <a:pt x="801" y="41220"/>
                </a:lnTo>
                <a:lnTo>
                  <a:pt x="913" y="41276"/>
                </a:lnTo>
                <a:lnTo>
                  <a:pt x="987" y="41295"/>
                </a:lnTo>
                <a:lnTo>
                  <a:pt x="1006" y="41276"/>
                </a:lnTo>
                <a:lnTo>
                  <a:pt x="1006" y="41258"/>
                </a:lnTo>
                <a:lnTo>
                  <a:pt x="1006" y="41202"/>
                </a:lnTo>
                <a:lnTo>
                  <a:pt x="931" y="41034"/>
                </a:lnTo>
                <a:lnTo>
                  <a:pt x="876" y="40867"/>
                </a:lnTo>
                <a:lnTo>
                  <a:pt x="838" y="40792"/>
                </a:lnTo>
                <a:lnTo>
                  <a:pt x="857" y="40718"/>
                </a:lnTo>
                <a:lnTo>
                  <a:pt x="894" y="40662"/>
                </a:lnTo>
                <a:lnTo>
                  <a:pt x="931" y="40625"/>
                </a:lnTo>
                <a:lnTo>
                  <a:pt x="1006" y="40532"/>
                </a:lnTo>
                <a:lnTo>
                  <a:pt x="1080" y="40364"/>
                </a:lnTo>
                <a:lnTo>
                  <a:pt x="1099" y="40289"/>
                </a:lnTo>
                <a:lnTo>
                  <a:pt x="1080" y="40271"/>
                </a:lnTo>
                <a:lnTo>
                  <a:pt x="1062" y="40271"/>
                </a:lnTo>
                <a:lnTo>
                  <a:pt x="950" y="40327"/>
                </a:lnTo>
                <a:lnTo>
                  <a:pt x="838" y="40420"/>
                </a:lnTo>
                <a:lnTo>
                  <a:pt x="633" y="40587"/>
                </a:lnTo>
                <a:lnTo>
                  <a:pt x="540" y="40476"/>
                </a:lnTo>
                <a:lnTo>
                  <a:pt x="429" y="40345"/>
                </a:lnTo>
                <a:lnTo>
                  <a:pt x="354" y="40289"/>
                </a:lnTo>
                <a:lnTo>
                  <a:pt x="298" y="40252"/>
                </a:lnTo>
                <a:close/>
                <a:moveTo>
                  <a:pt x="91899" y="40364"/>
                </a:moveTo>
                <a:lnTo>
                  <a:pt x="91843" y="40383"/>
                </a:lnTo>
                <a:lnTo>
                  <a:pt x="91806" y="40420"/>
                </a:lnTo>
                <a:lnTo>
                  <a:pt x="91527" y="40755"/>
                </a:lnTo>
                <a:lnTo>
                  <a:pt x="91471" y="40662"/>
                </a:lnTo>
                <a:lnTo>
                  <a:pt x="91378" y="40550"/>
                </a:lnTo>
                <a:lnTo>
                  <a:pt x="91322" y="40494"/>
                </a:lnTo>
                <a:lnTo>
                  <a:pt x="91266" y="40476"/>
                </a:lnTo>
                <a:lnTo>
                  <a:pt x="91210" y="40476"/>
                </a:lnTo>
                <a:lnTo>
                  <a:pt x="91155" y="40532"/>
                </a:lnTo>
                <a:lnTo>
                  <a:pt x="91117" y="40587"/>
                </a:lnTo>
                <a:lnTo>
                  <a:pt x="91117" y="40662"/>
                </a:lnTo>
                <a:lnTo>
                  <a:pt x="91136" y="40718"/>
                </a:lnTo>
                <a:lnTo>
                  <a:pt x="91173" y="40792"/>
                </a:lnTo>
                <a:lnTo>
                  <a:pt x="91266" y="40904"/>
                </a:lnTo>
                <a:lnTo>
                  <a:pt x="91285" y="40960"/>
                </a:lnTo>
                <a:lnTo>
                  <a:pt x="91303" y="41016"/>
                </a:lnTo>
                <a:lnTo>
                  <a:pt x="91285" y="41071"/>
                </a:lnTo>
                <a:lnTo>
                  <a:pt x="91248" y="41127"/>
                </a:lnTo>
                <a:lnTo>
                  <a:pt x="91136" y="41239"/>
                </a:lnTo>
                <a:lnTo>
                  <a:pt x="91080" y="41295"/>
                </a:lnTo>
                <a:lnTo>
                  <a:pt x="91043" y="41369"/>
                </a:lnTo>
                <a:lnTo>
                  <a:pt x="91043" y="41425"/>
                </a:lnTo>
                <a:lnTo>
                  <a:pt x="91099" y="41481"/>
                </a:lnTo>
                <a:lnTo>
                  <a:pt x="91136" y="41500"/>
                </a:lnTo>
                <a:lnTo>
                  <a:pt x="91155" y="41500"/>
                </a:lnTo>
                <a:lnTo>
                  <a:pt x="91229" y="41481"/>
                </a:lnTo>
                <a:lnTo>
                  <a:pt x="91359" y="41407"/>
                </a:lnTo>
                <a:lnTo>
                  <a:pt x="91490" y="41332"/>
                </a:lnTo>
                <a:lnTo>
                  <a:pt x="91527" y="41332"/>
                </a:lnTo>
                <a:lnTo>
                  <a:pt x="91601" y="41369"/>
                </a:lnTo>
                <a:lnTo>
                  <a:pt x="91676" y="41425"/>
                </a:lnTo>
                <a:lnTo>
                  <a:pt x="91788" y="41518"/>
                </a:lnTo>
                <a:lnTo>
                  <a:pt x="91843" y="41556"/>
                </a:lnTo>
                <a:lnTo>
                  <a:pt x="91936" y="41556"/>
                </a:lnTo>
                <a:lnTo>
                  <a:pt x="91974" y="41500"/>
                </a:lnTo>
                <a:lnTo>
                  <a:pt x="91974" y="41462"/>
                </a:lnTo>
                <a:lnTo>
                  <a:pt x="91955" y="41425"/>
                </a:lnTo>
                <a:lnTo>
                  <a:pt x="91918" y="41351"/>
                </a:lnTo>
                <a:lnTo>
                  <a:pt x="91862" y="41295"/>
                </a:lnTo>
                <a:lnTo>
                  <a:pt x="91806" y="41239"/>
                </a:lnTo>
                <a:lnTo>
                  <a:pt x="91732" y="41109"/>
                </a:lnTo>
                <a:lnTo>
                  <a:pt x="91881" y="40960"/>
                </a:lnTo>
                <a:lnTo>
                  <a:pt x="91974" y="40867"/>
                </a:lnTo>
                <a:lnTo>
                  <a:pt x="92067" y="40755"/>
                </a:lnTo>
                <a:lnTo>
                  <a:pt x="92104" y="40699"/>
                </a:lnTo>
                <a:lnTo>
                  <a:pt x="92123" y="40643"/>
                </a:lnTo>
                <a:lnTo>
                  <a:pt x="92141" y="40587"/>
                </a:lnTo>
                <a:lnTo>
                  <a:pt x="92123" y="40513"/>
                </a:lnTo>
                <a:lnTo>
                  <a:pt x="92104" y="40476"/>
                </a:lnTo>
                <a:lnTo>
                  <a:pt x="92067" y="40420"/>
                </a:lnTo>
                <a:lnTo>
                  <a:pt x="92030" y="40383"/>
                </a:lnTo>
                <a:lnTo>
                  <a:pt x="91992" y="40364"/>
                </a:lnTo>
                <a:close/>
                <a:moveTo>
                  <a:pt x="894" y="42784"/>
                </a:moveTo>
                <a:lnTo>
                  <a:pt x="857" y="42803"/>
                </a:lnTo>
                <a:lnTo>
                  <a:pt x="820" y="42822"/>
                </a:lnTo>
                <a:lnTo>
                  <a:pt x="745" y="42877"/>
                </a:lnTo>
                <a:lnTo>
                  <a:pt x="633" y="43026"/>
                </a:lnTo>
                <a:lnTo>
                  <a:pt x="540" y="42915"/>
                </a:lnTo>
                <a:lnTo>
                  <a:pt x="485" y="42877"/>
                </a:lnTo>
                <a:lnTo>
                  <a:pt x="429" y="42840"/>
                </a:lnTo>
                <a:lnTo>
                  <a:pt x="373" y="42822"/>
                </a:lnTo>
                <a:lnTo>
                  <a:pt x="317" y="42840"/>
                </a:lnTo>
                <a:lnTo>
                  <a:pt x="298" y="42896"/>
                </a:lnTo>
                <a:lnTo>
                  <a:pt x="280" y="42989"/>
                </a:lnTo>
                <a:lnTo>
                  <a:pt x="298" y="43064"/>
                </a:lnTo>
                <a:lnTo>
                  <a:pt x="354" y="43119"/>
                </a:lnTo>
                <a:lnTo>
                  <a:pt x="410" y="43194"/>
                </a:lnTo>
                <a:lnTo>
                  <a:pt x="429" y="43250"/>
                </a:lnTo>
                <a:lnTo>
                  <a:pt x="391" y="43306"/>
                </a:lnTo>
                <a:lnTo>
                  <a:pt x="298" y="43399"/>
                </a:lnTo>
                <a:lnTo>
                  <a:pt x="149" y="43529"/>
                </a:lnTo>
                <a:lnTo>
                  <a:pt x="112" y="43566"/>
                </a:lnTo>
                <a:lnTo>
                  <a:pt x="131" y="43603"/>
                </a:lnTo>
                <a:lnTo>
                  <a:pt x="298" y="43603"/>
                </a:lnTo>
                <a:lnTo>
                  <a:pt x="485" y="43510"/>
                </a:lnTo>
                <a:lnTo>
                  <a:pt x="540" y="43473"/>
                </a:lnTo>
                <a:lnTo>
                  <a:pt x="578" y="43455"/>
                </a:lnTo>
                <a:lnTo>
                  <a:pt x="615" y="43473"/>
                </a:lnTo>
                <a:lnTo>
                  <a:pt x="633" y="43529"/>
                </a:lnTo>
                <a:lnTo>
                  <a:pt x="727" y="43622"/>
                </a:lnTo>
                <a:lnTo>
                  <a:pt x="857" y="43734"/>
                </a:lnTo>
                <a:lnTo>
                  <a:pt x="913" y="43771"/>
                </a:lnTo>
                <a:lnTo>
                  <a:pt x="950" y="43790"/>
                </a:lnTo>
                <a:lnTo>
                  <a:pt x="969" y="43771"/>
                </a:lnTo>
                <a:lnTo>
                  <a:pt x="987" y="43734"/>
                </a:lnTo>
                <a:lnTo>
                  <a:pt x="987" y="43641"/>
                </a:lnTo>
                <a:lnTo>
                  <a:pt x="950" y="43548"/>
                </a:lnTo>
                <a:lnTo>
                  <a:pt x="894" y="43455"/>
                </a:lnTo>
                <a:lnTo>
                  <a:pt x="820" y="43361"/>
                </a:lnTo>
                <a:lnTo>
                  <a:pt x="801" y="43324"/>
                </a:lnTo>
                <a:lnTo>
                  <a:pt x="801" y="43287"/>
                </a:lnTo>
                <a:lnTo>
                  <a:pt x="820" y="43250"/>
                </a:lnTo>
                <a:lnTo>
                  <a:pt x="838" y="43213"/>
                </a:lnTo>
                <a:lnTo>
                  <a:pt x="931" y="43157"/>
                </a:lnTo>
                <a:lnTo>
                  <a:pt x="1006" y="43082"/>
                </a:lnTo>
                <a:lnTo>
                  <a:pt x="1024" y="43026"/>
                </a:lnTo>
                <a:lnTo>
                  <a:pt x="1043" y="42989"/>
                </a:lnTo>
                <a:lnTo>
                  <a:pt x="1043" y="42915"/>
                </a:lnTo>
                <a:lnTo>
                  <a:pt x="1024" y="42840"/>
                </a:lnTo>
                <a:lnTo>
                  <a:pt x="969" y="42803"/>
                </a:lnTo>
                <a:lnTo>
                  <a:pt x="894" y="42784"/>
                </a:lnTo>
                <a:close/>
                <a:moveTo>
                  <a:pt x="91341" y="42877"/>
                </a:moveTo>
                <a:lnTo>
                  <a:pt x="91266" y="42896"/>
                </a:lnTo>
                <a:lnTo>
                  <a:pt x="91210" y="42952"/>
                </a:lnTo>
                <a:lnTo>
                  <a:pt x="91192" y="43008"/>
                </a:lnTo>
                <a:lnTo>
                  <a:pt x="91210" y="43082"/>
                </a:lnTo>
                <a:lnTo>
                  <a:pt x="91248" y="43213"/>
                </a:lnTo>
                <a:lnTo>
                  <a:pt x="91359" y="43417"/>
                </a:lnTo>
                <a:lnTo>
                  <a:pt x="91210" y="43566"/>
                </a:lnTo>
                <a:lnTo>
                  <a:pt x="91173" y="43622"/>
                </a:lnTo>
                <a:lnTo>
                  <a:pt x="91173" y="43678"/>
                </a:lnTo>
                <a:lnTo>
                  <a:pt x="91210" y="43734"/>
                </a:lnTo>
                <a:lnTo>
                  <a:pt x="91248" y="43771"/>
                </a:lnTo>
                <a:lnTo>
                  <a:pt x="91341" y="43771"/>
                </a:lnTo>
                <a:lnTo>
                  <a:pt x="91434" y="43734"/>
                </a:lnTo>
                <a:lnTo>
                  <a:pt x="91490" y="43697"/>
                </a:lnTo>
                <a:lnTo>
                  <a:pt x="91527" y="43678"/>
                </a:lnTo>
                <a:lnTo>
                  <a:pt x="91564" y="43715"/>
                </a:lnTo>
                <a:lnTo>
                  <a:pt x="91601" y="43771"/>
                </a:lnTo>
                <a:lnTo>
                  <a:pt x="91694" y="43883"/>
                </a:lnTo>
                <a:lnTo>
                  <a:pt x="91825" y="44032"/>
                </a:lnTo>
                <a:lnTo>
                  <a:pt x="91899" y="44069"/>
                </a:lnTo>
                <a:lnTo>
                  <a:pt x="91974" y="44069"/>
                </a:lnTo>
                <a:lnTo>
                  <a:pt x="91992" y="44032"/>
                </a:lnTo>
                <a:lnTo>
                  <a:pt x="92011" y="43920"/>
                </a:lnTo>
                <a:lnTo>
                  <a:pt x="92011" y="43883"/>
                </a:lnTo>
                <a:lnTo>
                  <a:pt x="91992" y="43827"/>
                </a:lnTo>
                <a:lnTo>
                  <a:pt x="91936" y="43734"/>
                </a:lnTo>
                <a:lnTo>
                  <a:pt x="91881" y="43641"/>
                </a:lnTo>
                <a:lnTo>
                  <a:pt x="91843" y="43548"/>
                </a:lnTo>
                <a:lnTo>
                  <a:pt x="91806" y="43510"/>
                </a:lnTo>
                <a:lnTo>
                  <a:pt x="91806" y="43473"/>
                </a:lnTo>
                <a:lnTo>
                  <a:pt x="91825" y="43436"/>
                </a:lnTo>
                <a:lnTo>
                  <a:pt x="91862" y="43399"/>
                </a:lnTo>
                <a:lnTo>
                  <a:pt x="91955" y="43268"/>
                </a:lnTo>
                <a:lnTo>
                  <a:pt x="91992" y="43157"/>
                </a:lnTo>
                <a:lnTo>
                  <a:pt x="91992" y="43082"/>
                </a:lnTo>
                <a:lnTo>
                  <a:pt x="91974" y="43026"/>
                </a:lnTo>
                <a:lnTo>
                  <a:pt x="91918" y="43008"/>
                </a:lnTo>
                <a:lnTo>
                  <a:pt x="91843" y="43026"/>
                </a:lnTo>
                <a:lnTo>
                  <a:pt x="91769" y="43045"/>
                </a:lnTo>
                <a:lnTo>
                  <a:pt x="91694" y="43082"/>
                </a:lnTo>
                <a:lnTo>
                  <a:pt x="91620" y="43157"/>
                </a:lnTo>
                <a:lnTo>
                  <a:pt x="91564" y="43045"/>
                </a:lnTo>
                <a:lnTo>
                  <a:pt x="91452" y="42933"/>
                </a:lnTo>
                <a:lnTo>
                  <a:pt x="91397" y="42896"/>
                </a:lnTo>
                <a:lnTo>
                  <a:pt x="91341" y="42877"/>
                </a:lnTo>
                <a:close/>
                <a:moveTo>
                  <a:pt x="913" y="45335"/>
                </a:moveTo>
                <a:lnTo>
                  <a:pt x="876" y="45372"/>
                </a:lnTo>
                <a:lnTo>
                  <a:pt x="764" y="45558"/>
                </a:lnTo>
                <a:lnTo>
                  <a:pt x="652" y="45726"/>
                </a:lnTo>
                <a:lnTo>
                  <a:pt x="540" y="45651"/>
                </a:lnTo>
                <a:lnTo>
                  <a:pt x="391" y="45521"/>
                </a:lnTo>
                <a:lnTo>
                  <a:pt x="298" y="45465"/>
                </a:lnTo>
                <a:lnTo>
                  <a:pt x="224" y="45428"/>
                </a:lnTo>
                <a:lnTo>
                  <a:pt x="131" y="45428"/>
                </a:lnTo>
                <a:lnTo>
                  <a:pt x="112" y="45465"/>
                </a:lnTo>
                <a:lnTo>
                  <a:pt x="94" y="45484"/>
                </a:lnTo>
                <a:lnTo>
                  <a:pt x="75" y="45521"/>
                </a:lnTo>
                <a:lnTo>
                  <a:pt x="94" y="45577"/>
                </a:lnTo>
                <a:lnTo>
                  <a:pt x="149" y="45651"/>
                </a:lnTo>
                <a:lnTo>
                  <a:pt x="205" y="45726"/>
                </a:lnTo>
                <a:lnTo>
                  <a:pt x="336" y="45875"/>
                </a:lnTo>
                <a:lnTo>
                  <a:pt x="447" y="45968"/>
                </a:lnTo>
                <a:lnTo>
                  <a:pt x="280" y="46117"/>
                </a:lnTo>
                <a:lnTo>
                  <a:pt x="261" y="46154"/>
                </a:lnTo>
                <a:lnTo>
                  <a:pt x="224" y="46191"/>
                </a:lnTo>
                <a:lnTo>
                  <a:pt x="224" y="46229"/>
                </a:lnTo>
                <a:lnTo>
                  <a:pt x="261" y="46266"/>
                </a:lnTo>
                <a:lnTo>
                  <a:pt x="317" y="46266"/>
                </a:lnTo>
                <a:lnTo>
                  <a:pt x="391" y="46229"/>
                </a:lnTo>
                <a:lnTo>
                  <a:pt x="522" y="46173"/>
                </a:lnTo>
                <a:lnTo>
                  <a:pt x="615" y="46154"/>
                </a:lnTo>
                <a:lnTo>
                  <a:pt x="727" y="46191"/>
                </a:lnTo>
                <a:lnTo>
                  <a:pt x="801" y="46229"/>
                </a:lnTo>
                <a:lnTo>
                  <a:pt x="876" y="46266"/>
                </a:lnTo>
                <a:lnTo>
                  <a:pt x="950" y="46266"/>
                </a:lnTo>
                <a:lnTo>
                  <a:pt x="987" y="46247"/>
                </a:lnTo>
                <a:lnTo>
                  <a:pt x="1024" y="46210"/>
                </a:lnTo>
                <a:lnTo>
                  <a:pt x="1062" y="46154"/>
                </a:lnTo>
                <a:lnTo>
                  <a:pt x="1062" y="46098"/>
                </a:lnTo>
                <a:lnTo>
                  <a:pt x="1062" y="46061"/>
                </a:lnTo>
                <a:lnTo>
                  <a:pt x="1024" y="46024"/>
                </a:lnTo>
                <a:lnTo>
                  <a:pt x="950" y="45949"/>
                </a:lnTo>
                <a:lnTo>
                  <a:pt x="876" y="45894"/>
                </a:lnTo>
                <a:lnTo>
                  <a:pt x="931" y="45800"/>
                </a:lnTo>
                <a:lnTo>
                  <a:pt x="1006" y="45707"/>
                </a:lnTo>
                <a:lnTo>
                  <a:pt x="1062" y="45596"/>
                </a:lnTo>
                <a:lnTo>
                  <a:pt x="1080" y="45540"/>
                </a:lnTo>
                <a:lnTo>
                  <a:pt x="1080" y="45503"/>
                </a:lnTo>
                <a:lnTo>
                  <a:pt x="1062" y="45428"/>
                </a:lnTo>
                <a:lnTo>
                  <a:pt x="1024" y="45354"/>
                </a:lnTo>
                <a:lnTo>
                  <a:pt x="987" y="45335"/>
                </a:lnTo>
                <a:close/>
                <a:moveTo>
                  <a:pt x="91285" y="45428"/>
                </a:moveTo>
                <a:lnTo>
                  <a:pt x="91248" y="45447"/>
                </a:lnTo>
                <a:lnTo>
                  <a:pt x="91210" y="45465"/>
                </a:lnTo>
                <a:lnTo>
                  <a:pt x="91155" y="45540"/>
                </a:lnTo>
                <a:lnTo>
                  <a:pt x="91136" y="45633"/>
                </a:lnTo>
                <a:lnTo>
                  <a:pt x="91136" y="45670"/>
                </a:lnTo>
                <a:lnTo>
                  <a:pt x="91155" y="45707"/>
                </a:lnTo>
                <a:lnTo>
                  <a:pt x="91248" y="45819"/>
                </a:lnTo>
                <a:lnTo>
                  <a:pt x="91303" y="45894"/>
                </a:lnTo>
                <a:lnTo>
                  <a:pt x="91322" y="45949"/>
                </a:lnTo>
                <a:lnTo>
                  <a:pt x="91341" y="46005"/>
                </a:lnTo>
                <a:lnTo>
                  <a:pt x="91322" y="46061"/>
                </a:lnTo>
                <a:lnTo>
                  <a:pt x="91266" y="46154"/>
                </a:lnTo>
                <a:lnTo>
                  <a:pt x="91248" y="46229"/>
                </a:lnTo>
                <a:lnTo>
                  <a:pt x="91210" y="46303"/>
                </a:lnTo>
                <a:lnTo>
                  <a:pt x="91210" y="46340"/>
                </a:lnTo>
                <a:lnTo>
                  <a:pt x="91229" y="46359"/>
                </a:lnTo>
                <a:lnTo>
                  <a:pt x="91248" y="46378"/>
                </a:lnTo>
                <a:lnTo>
                  <a:pt x="91303" y="46396"/>
                </a:lnTo>
                <a:lnTo>
                  <a:pt x="91341" y="46378"/>
                </a:lnTo>
                <a:lnTo>
                  <a:pt x="91378" y="46340"/>
                </a:lnTo>
                <a:lnTo>
                  <a:pt x="91452" y="46284"/>
                </a:lnTo>
                <a:lnTo>
                  <a:pt x="91527" y="46247"/>
                </a:lnTo>
                <a:lnTo>
                  <a:pt x="91564" y="46247"/>
                </a:lnTo>
                <a:lnTo>
                  <a:pt x="91601" y="46284"/>
                </a:lnTo>
                <a:lnTo>
                  <a:pt x="91657" y="46340"/>
                </a:lnTo>
                <a:lnTo>
                  <a:pt x="91732" y="46415"/>
                </a:lnTo>
                <a:lnTo>
                  <a:pt x="91806" y="46508"/>
                </a:lnTo>
                <a:lnTo>
                  <a:pt x="91862" y="46545"/>
                </a:lnTo>
                <a:lnTo>
                  <a:pt x="91918" y="46564"/>
                </a:lnTo>
                <a:lnTo>
                  <a:pt x="91955" y="46564"/>
                </a:lnTo>
                <a:lnTo>
                  <a:pt x="92011" y="46545"/>
                </a:lnTo>
                <a:lnTo>
                  <a:pt x="92048" y="46508"/>
                </a:lnTo>
                <a:lnTo>
                  <a:pt x="92048" y="46471"/>
                </a:lnTo>
                <a:lnTo>
                  <a:pt x="92048" y="46433"/>
                </a:lnTo>
                <a:lnTo>
                  <a:pt x="92048" y="46378"/>
                </a:lnTo>
                <a:lnTo>
                  <a:pt x="91992" y="46303"/>
                </a:lnTo>
                <a:lnTo>
                  <a:pt x="91955" y="46210"/>
                </a:lnTo>
                <a:lnTo>
                  <a:pt x="91881" y="46117"/>
                </a:lnTo>
                <a:lnTo>
                  <a:pt x="91843" y="46042"/>
                </a:lnTo>
                <a:lnTo>
                  <a:pt x="91825" y="45987"/>
                </a:lnTo>
                <a:lnTo>
                  <a:pt x="91825" y="45931"/>
                </a:lnTo>
                <a:lnTo>
                  <a:pt x="91843" y="45894"/>
                </a:lnTo>
                <a:lnTo>
                  <a:pt x="91918" y="45800"/>
                </a:lnTo>
                <a:lnTo>
                  <a:pt x="91955" y="45726"/>
                </a:lnTo>
                <a:lnTo>
                  <a:pt x="92011" y="45614"/>
                </a:lnTo>
                <a:lnTo>
                  <a:pt x="92011" y="45577"/>
                </a:lnTo>
                <a:lnTo>
                  <a:pt x="92011" y="45521"/>
                </a:lnTo>
                <a:lnTo>
                  <a:pt x="91992" y="45484"/>
                </a:lnTo>
                <a:lnTo>
                  <a:pt x="91936" y="45447"/>
                </a:lnTo>
                <a:lnTo>
                  <a:pt x="91843" y="45447"/>
                </a:lnTo>
                <a:lnTo>
                  <a:pt x="91750" y="45521"/>
                </a:lnTo>
                <a:lnTo>
                  <a:pt x="91657" y="45596"/>
                </a:lnTo>
                <a:lnTo>
                  <a:pt x="91601" y="45670"/>
                </a:lnTo>
                <a:lnTo>
                  <a:pt x="91527" y="45596"/>
                </a:lnTo>
                <a:lnTo>
                  <a:pt x="91471" y="45503"/>
                </a:lnTo>
                <a:lnTo>
                  <a:pt x="91378" y="45447"/>
                </a:lnTo>
                <a:lnTo>
                  <a:pt x="91341" y="45428"/>
                </a:lnTo>
                <a:close/>
                <a:moveTo>
                  <a:pt x="336" y="47699"/>
                </a:moveTo>
                <a:lnTo>
                  <a:pt x="298" y="47718"/>
                </a:lnTo>
                <a:lnTo>
                  <a:pt x="280" y="47755"/>
                </a:lnTo>
                <a:lnTo>
                  <a:pt x="261" y="47793"/>
                </a:lnTo>
                <a:lnTo>
                  <a:pt x="243" y="47867"/>
                </a:lnTo>
                <a:lnTo>
                  <a:pt x="261" y="47960"/>
                </a:lnTo>
                <a:lnTo>
                  <a:pt x="298" y="48035"/>
                </a:lnTo>
                <a:lnTo>
                  <a:pt x="354" y="48128"/>
                </a:lnTo>
                <a:lnTo>
                  <a:pt x="466" y="48277"/>
                </a:lnTo>
                <a:lnTo>
                  <a:pt x="559" y="48388"/>
                </a:lnTo>
                <a:lnTo>
                  <a:pt x="243" y="48593"/>
                </a:lnTo>
                <a:lnTo>
                  <a:pt x="131" y="48649"/>
                </a:lnTo>
                <a:lnTo>
                  <a:pt x="56" y="48723"/>
                </a:lnTo>
                <a:lnTo>
                  <a:pt x="0" y="48779"/>
                </a:lnTo>
                <a:lnTo>
                  <a:pt x="0" y="48835"/>
                </a:lnTo>
                <a:lnTo>
                  <a:pt x="19" y="48910"/>
                </a:lnTo>
                <a:lnTo>
                  <a:pt x="75" y="48928"/>
                </a:lnTo>
                <a:lnTo>
                  <a:pt x="131" y="48928"/>
                </a:lnTo>
                <a:lnTo>
                  <a:pt x="205" y="48910"/>
                </a:lnTo>
                <a:lnTo>
                  <a:pt x="336" y="48817"/>
                </a:lnTo>
                <a:lnTo>
                  <a:pt x="447" y="48742"/>
                </a:lnTo>
                <a:lnTo>
                  <a:pt x="578" y="48612"/>
                </a:lnTo>
                <a:lnTo>
                  <a:pt x="652" y="48556"/>
                </a:lnTo>
                <a:lnTo>
                  <a:pt x="708" y="48519"/>
                </a:lnTo>
                <a:lnTo>
                  <a:pt x="727" y="48519"/>
                </a:lnTo>
                <a:lnTo>
                  <a:pt x="764" y="48537"/>
                </a:lnTo>
                <a:lnTo>
                  <a:pt x="857" y="48612"/>
                </a:lnTo>
                <a:lnTo>
                  <a:pt x="950" y="48668"/>
                </a:lnTo>
                <a:lnTo>
                  <a:pt x="1024" y="48705"/>
                </a:lnTo>
                <a:lnTo>
                  <a:pt x="1155" y="48705"/>
                </a:lnTo>
                <a:lnTo>
                  <a:pt x="1173" y="48686"/>
                </a:lnTo>
                <a:lnTo>
                  <a:pt x="1173" y="48630"/>
                </a:lnTo>
                <a:lnTo>
                  <a:pt x="1118" y="48575"/>
                </a:lnTo>
                <a:lnTo>
                  <a:pt x="1006" y="48426"/>
                </a:lnTo>
                <a:lnTo>
                  <a:pt x="894" y="48314"/>
                </a:lnTo>
                <a:lnTo>
                  <a:pt x="1043" y="48146"/>
                </a:lnTo>
                <a:lnTo>
                  <a:pt x="1118" y="48035"/>
                </a:lnTo>
                <a:lnTo>
                  <a:pt x="1136" y="47997"/>
                </a:lnTo>
                <a:lnTo>
                  <a:pt x="1136" y="47979"/>
                </a:lnTo>
                <a:lnTo>
                  <a:pt x="1118" y="47960"/>
                </a:lnTo>
                <a:lnTo>
                  <a:pt x="1080" y="47979"/>
                </a:lnTo>
                <a:lnTo>
                  <a:pt x="1024" y="48035"/>
                </a:lnTo>
                <a:lnTo>
                  <a:pt x="913" y="48128"/>
                </a:lnTo>
                <a:lnTo>
                  <a:pt x="820" y="48202"/>
                </a:lnTo>
                <a:lnTo>
                  <a:pt x="782" y="48184"/>
                </a:lnTo>
                <a:lnTo>
                  <a:pt x="727" y="48128"/>
                </a:lnTo>
                <a:lnTo>
                  <a:pt x="671" y="48053"/>
                </a:lnTo>
                <a:lnTo>
                  <a:pt x="615" y="47960"/>
                </a:lnTo>
                <a:lnTo>
                  <a:pt x="578" y="47867"/>
                </a:lnTo>
                <a:lnTo>
                  <a:pt x="522" y="47774"/>
                </a:lnTo>
                <a:lnTo>
                  <a:pt x="447" y="47718"/>
                </a:lnTo>
                <a:lnTo>
                  <a:pt x="373" y="47699"/>
                </a:lnTo>
                <a:close/>
                <a:moveTo>
                  <a:pt x="91173" y="47942"/>
                </a:moveTo>
                <a:lnTo>
                  <a:pt x="91192" y="48016"/>
                </a:lnTo>
                <a:lnTo>
                  <a:pt x="91248" y="48184"/>
                </a:lnTo>
                <a:lnTo>
                  <a:pt x="91378" y="48444"/>
                </a:lnTo>
                <a:lnTo>
                  <a:pt x="91229" y="48500"/>
                </a:lnTo>
                <a:lnTo>
                  <a:pt x="91173" y="48556"/>
                </a:lnTo>
                <a:lnTo>
                  <a:pt x="91136" y="48612"/>
                </a:lnTo>
                <a:lnTo>
                  <a:pt x="91136" y="48649"/>
                </a:lnTo>
                <a:lnTo>
                  <a:pt x="91136" y="48686"/>
                </a:lnTo>
                <a:lnTo>
                  <a:pt x="91173" y="48761"/>
                </a:lnTo>
                <a:lnTo>
                  <a:pt x="91248" y="48798"/>
                </a:lnTo>
                <a:lnTo>
                  <a:pt x="91285" y="48817"/>
                </a:lnTo>
                <a:lnTo>
                  <a:pt x="91322" y="48798"/>
                </a:lnTo>
                <a:lnTo>
                  <a:pt x="91434" y="48742"/>
                </a:lnTo>
                <a:lnTo>
                  <a:pt x="91508" y="48723"/>
                </a:lnTo>
                <a:lnTo>
                  <a:pt x="91545" y="48705"/>
                </a:lnTo>
                <a:lnTo>
                  <a:pt x="91564" y="48742"/>
                </a:lnTo>
                <a:lnTo>
                  <a:pt x="91601" y="48779"/>
                </a:lnTo>
                <a:lnTo>
                  <a:pt x="91657" y="48872"/>
                </a:lnTo>
                <a:lnTo>
                  <a:pt x="91750" y="49003"/>
                </a:lnTo>
                <a:lnTo>
                  <a:pt x="91825" y="49059"/>
                </a:lnTo>
                <a:lnTo>
                  <a:pt x="91899" y="49096"/>
                </a:lnTo>
                <a:lnTo>
                  <a:pt x="92011" y="49096"/>
                </a:lnTo>
                <a:lnTo>
                  <a:pt x="92030" y="49077"/>
                </a:lnTo>
                <a:lnTo>
                  <a:pt x="92048" y="49040"/>
                </a:lnTo>
                <a:lnTo>
                  <a:pt x="92067" y="48984"/>
                </a:lnTo>
                <a:lnTo>
                  <a:pt x="92030" y="48891"/>
                </a:lnTo>
                <a:lnTo>
                  <a:pt x="91936" y="48723"/>
                </a:lnTo>
                <a:lnTo>
                  <a:pt x="91862" y="48593"/>
                </a:lnTo>
                <a:lnTo>
                  <a:pt x="91825" y="48537"/>
                </a:lnTo>
                <a:lnTo>
                  <a:pt x="91881" y="48463"/>
                </a:lnTo>
                <a:lnTo>
                  <a:pt x="91936" y="48388"/>
                </a:lnTo>
                <a:lnTo>
                  <a:pt x="91992" y="48295"/>
                </a:lnTo>
                <a:lnTo>
                  <a:pt x="92030" y="48202"/>
                </a:lnTo>
                <a:lnTo>
                  <a:pt x="92011" y="48165"/>
                </a:lnTo>
                <a:lnTo>
                  <a:pt x="91974" y="48146"/>
                </a:lnTo>
                <a:lnTo>
                  <a:pt x="91899" y="48165"/>
                </a:lnTo>
                <a:lnTo>
                  <a:pt x="91843" y="48184"/>
                </a:lnTo>
                <a:lnTo>
                  <a:pt x="91806" y="48221"/>
                </a:lnTo>
                <a:lnTo>
                  <a:pt x="91750" y="48258"/>
                </a:lnTo>
                <a:lnTo>
                  <a:pt x="91694" y="48277"/>
                </a:lnTo>
                <a:lnTo>
                  <a:pt x="91620" y="48295"/>
                </a:lnTo>
                <a:lnTo>
                  <a:pt x="91545" y="48239"/>
                </a:lnTo>
                <a:lnTo>
                  <a:pt x="91452" y="48165"/>
                </a:lnTo>
                <a:lnTo>
                  <a:pt x="91378" y="48090"/>
                </a:lnTo>
                <a:lnTo>
                  <a:pt x="91285" y="48016"/>
                </a:lnTo>
                <a:lnTo>
                  <a:pt x="91173" y="47942"/>
                </a:lnTo>
                <a:close/>
                <a:moveTo>
                  <a:pt x="14374" y="50399"/>
                </a:moveTo>
                <a:lnTo>
                  <a:pt x="14318" y="50418"/>
                </a:lnTo>
                <a:lnTo>
                  <a:pt x="14225" y="50474"/>
                </a:lnTo>
                <a:lnTo>
                  <a:pt x="14094" y="50604"/>
                </a:lnTo>
                <a:lnTo>
                  <a:pt x="14057" y="50660"/>
                </a:lnTo>
                <a:lnTo>
                  <a:pt x="14001" y="50678"/>
                </a:lnTo>
                <a:lnTo>
                  <a:pt x="13964" y="50660"/>
                </a:lnTo>
                <a:lnTo>
                  <a:pt x="13908" y="50604"/>
                </a:lnTo>
                <a:lnTo>
                  <a:pt x="13778" y="50548"/>
                </a:lnTo>
                <a:lnTo>
                  <a:pt x="13629" y="50455"/>
                </a:lnTo>
                <a:lnTo>
                  <a:pt x="13536" y="50418"/>
                </a:lnTo>
                <a:lnTo>
                  <a:pt x="13461" y="50418"/>
                </a:lnTo>
                <a:lnTo>
                  <a:pt x="13405" y="50436"/>
                </a:lnTo>
                <a:lnTo>
                  <a:pt x="13368" y="50455"/>
                </a:lnTo>
                <a:lnTo>
                  <a:pt x="13350" y="50492"/>
                </a:lnTo>
                <a:lnTo>
                  <a:pt x="13350" y="50548"/>
                </a:lnTo>
                <a:lnTo>
                  <a:pt x="13368" y="50604"/>
                </a:lnTo>
                <a:lnTo>
                  <a:pt x="13424" y="50660"/>
                </a:lnTo>
                <a:lnTo>
                  <a:pt x="13499" y="50716"/>
                </a:lnTo>
                <a:lnTo>
                  <a:pt x="13648" y="50790"/>
                </a:lnTo>
                <a:lnTo>
                  <a:pt x="13778" y="50846"/>
                </a:lnTo>
                <a:lnTo>
                  <a:pt x="13685" y="50920"/>
                </a:lnTo>
                <a:lnTo>
                  <a:pt x="13592" y="51013"/>
                </a:lnTo>
                <a:lnTo>
                  <a:pt x="13554" y="51051"/>
                </a:lnTo>
                <a:lnTo>
                  <a:pt x="13536" y="51107"/>
                </a:lnTo>
                <a:lnTo>
                  <a:pt x="13554" y="51162"/>
                </a:lnTo>
                <a:lnTo>
                  <a:pt x="13573" y="51200"/>
                </a:lnTo>
                <a:lnTo>
                  <a:pt x="13610" y="51237"/>
                </a:lnTo>
                <a:lnTo>
                  <a:pt x="13796" y="51237"/>
                </a:lnTo>
                <a:lnTo>
                  <a:pt x="13927" y="51200"/>
                </a:lnTo>
                <a:lnTo>
                  <a:pt x="14020" y="51144"/>
                </a:lnTo>
                <a:lnTo>
                  <a:pt x="14094" y="51107"/>
                </a:lnTo>
                <a:lnTo>
                  <a:pt x="14132" y="51069"/>
                </a:lnTo>
                <a:lnTo>
                  <a:pt x="14150" y="51051"/>
                </a:lnTo>
                <a:lnTo>
                  <a:pt x="14225" y="51069"/>
                </a:lnTo>
                <a:lnTo>
                  <a:pt x="14281" y="51107"/>
                </a:lnTo>
                <a:lnTo>
                  <a:pt x="14355" y="51162"/>
                </a:lnTo>
                <a:lnTo>
                  <a:pt x="14411" y="51181"/>
                </a:lnTo>
                <a:lnTo>
                  <a:pt x="14504" y="51218"/>
                </a:lnTo>
                <a:lnTo>
                  <a:pt x="14523" y="51218"/>
                </a:lnTo>
                <a:lnTo>
                  <a:pt x="14541" y="51162"/>
                </a:lnTo>
                <a:lnTo>
                  <a:pt x="14541" y="51144"/>
                </a:lnTo>
                <a:lnTo>
                  <a:pt x="14504" y="51107"/>
                </a:lnTo>
                <a:lnTo>
                  <a:pt x="14448" y="51032"/>
                </a:lnTo>
                <a:lnTo>
                  <a:pt x="14318" y="50920"/>
                </a:lnTo>
                <a:lnTo>
                  <a:pt x="14392" y="50809"/>
                </a:lnTo>
                <a:lnTo>
                  <a:pt x="14485" y="50678"/>
                </a:lnTo>
                <a:lnTo>
                  <a:pt x="14504" y="50604"/>
                </a:lnTo>
                <a:lnTo>
                  <a:pt x="14504" y="50529"/>
                </a:lnTo>
                <a:lnTo>
                  <a:pt x="14485" y="50474"/>
                </a:lnTo>
                <a:lnTo>
                  <a:pt x="14448" y="50418"/>
                </a:lnTo>
                <a:lnTo>
                  <a:pt x="14374" y="50399"/>
                </a:lnTo>
                <a:close/>
                <a:moveTo>
                  <a:pt x="75813" y="50418"/>
                </a:moveTo>
                <a:lnTo>
                  <a:pt x="75702" y="50455"/>
                </a:lnTo>
                <a:lnTo>
                  <a:pt x="75608" y="50492"/>
                </a:lnTo>
                <a:lnTo>
                  <a:pt x="75515" y="50548"/>
                </a:lnTo>
                <a:lnTo>
                  <a:pt x="75478" y="50585"/>
                </a:lnTo>
                <a:lnTo>
                  <a:pt x="75385" y="50585"/>
                </a:lnTo>
                <a:lnTo>
                  <a:pt x="75348" y="50529"/>
                </a:lnTo>
                <a:lnTo>
                  <a:pt x="75292" y="50511"/>
                </a:lnTo>
                <a:lnTo>
                  <a:pt x="75255" y="50492"/>
                </a:lnTo>
                <a:lnTo>
                  <a:pt x="75199" y="50474"/>
                </a:lnTo>
                <a:lnTo>
                  <a:pt x="75124" y="50492"/>
                </a:lnTo>
                <a:lnTo>
                  <a:pt x="75087" y="50511"/>
                </a:lnTo>
                <a:lnTo>
                  <a:pt x="75069" y="50567"/>
                </a:lnTo>
                <a:lnTo>
                  <a:pt x="75069" y="50604"/>
                </a:lnTo>
                <a:lnTo>
                  <a:pt x="75069" y="50641"/>
                </a:lnTo>
                <a:lnTo>
                  <a:pt x="75124" y="50716"/>
                </a:lnTo>
                <a:lnTo>
                  <a:pt x="75180" y="50790"/>
                </a:lnTo>
                <a:lnTo>
                  <a:pt x="75124" y="50865"/>
                </a:lnTo>
                <a:lnTo>
                  <a:pt x="75106" y="50939"/>
                </a:lnTo>
                <a:lnTo>
                  <a:pt x="75106" y="50995"/>
                </a:lnTo>
                <a:lnTo>
                  <a:pt x="75124" y="51032"/>
                </a:lnTo>
                <a:lnTo>
                  <a:pt x="75143" y="51069"/>
                </a:lnTo>
                <a:lnTo>
                  <a:pt x="75180" y="51088"/>
                </a:lnTo>
                <a:lnTo>
                  <a:pt x="75236" y="51125"/>
                </a:lnTo>
                <a:lnTo>
                  <a:pt x="75329" y="51125"/>
                </a:lnTo>
                <a:lnTo>
                  <a:pt x="75366" y="51107"/>
                </a:lnTo>
                <a:lnTo>
                  <a:pt x="75459" y="51051"/>
                </a:lnTo>
                <a:lnTo>
                  <a:pt x="75571" y="51051"/>
                </a:lnTo>
                <a:lnTo>
                  <a:pt x="75627" y="51088"/>
                </a:lnTo>
                <a:lnTo>
                  <a:pt x="75757" y="51181"/>
                </a:lnTo>
                <a:lnTo>
                  <a:pt x="75832" y="51218"/>
                </a:lnTo>
                <a:lnTo>
                  <a:pt x="75888" y="51237"/>
                </a:lnTo>
                <a:lnTo>
                  <a:pt x="75944" y="51237"/>
                </a:lnTo>
                <a:lnTo>
                  <a:pt x="75981" y="51200"/>
                </a:lnTo>
                <a:lnTo>
                  <a:pt x="75999" y="51162"/>
                </a:lnTo>
                <a:lnTo>
                  <a:pt x="75981" y="51107"/>
                </a:lnTo>
                <a:lnTo>
                  <a:pt x="75962" y="51051"/>
                </a:lnTo>
                <a:lnTo>
                  <a:pt x="75906" y="50995"/>
                </a:lnTo>
                <a:lnTo>
                  <a:pt x="75813" y="50902"/>
                </a:lnTo>
                <a:lnTo>
                  <a:pt x="75720" y="50827"/>
                </a:lnTo>
                <a:lnTo>
                  <a:pt x="75813" y="50771"/>
                </a:lnTo>
                <a:lnTo>
                  <a:pt x="75925" y="50697"/>
                </a:lnTo>
                <a:lnTo>
                  <a:pt x="75962" y="50660"/>
                </a:lnTo>
                <a:lnTo>
                  <a:pt x="75981" y="50623"/>
                </a:lnTo>
                <a:lnTo>
                  <a:pt x="75999" y="50567"/>
                </a:lnTo>
                <a:lnTo>
                  <a:pt x="75981" y="50511"/>
                </a:lnTo>
                <a:lnTo>
                  <a:pt x="75944" y="50455"/>
                </a:lnTo>
                <a:lnTo>
                  <a:pt x="75906" y="50418"/>
                </a:lnTo>
                <a:close/>
                <a:moveTo>
                  <a:pt x="86686" y="50399"/>
                </a:moveTo>
                <a:lnTo>
                  <a:pt x="86500" y="50492"/>
                </a:lnTo>
                <a:lnTo>
                  <a:pt x="86407" y="50529"/>
                </a:lnTo>
                <a:lnTo>
                  <a:pt x="86314" y="50567"/>
                </a:lnTo>
                <a:lnTo>
                  <a:pt x="86277" y="50604"/>
                </a:lnTo>
                <a:lnTo>
                  <a:pt x="86239" y="50623"/>
                </a:lnTo>
                <a:lnTo>
                  <a:pt x="86202" y="50604"/>
                </a:lnTo>
                <a:lnTo>
                  <a:pt x="86165" y="50548"/>
                </a:lnTo>
                <a:lnTo>
                  <a:pt x="86016" y="50455"/>
                </a:lnTo>
                <a:lnTo>
                  <a:pt x="85923" y="50418"/>
                </a:lnTo>
                <a:lnTo>
                  <a:pt x="85848" y="50418"/>
                </a:lnTo>
                <a:lnTo>
                  <a:pt x="85793" y="50455"/>
                </a:lnTo>
                <a:lnTo>
                  <a:pt x="85774" y="50492"/>
                </a:lnTo>
                <a:lnTo>
                  <a:pt x="85774" y="50567"/>
                </a:lnTo>
                <a:lnTo>
                  <a:pt x="85811" y="50641"/>
                </a:lnTo>
                <a:lnTo>
                  <a:pt x="85848" y="50716"/>
                </a:lnTo>
                <a:lnTo>
                  <a:pt x="85904" y="50790"/>
                </a:lnTo>
                <a:lnTo>
                  <a:pt x="85793" y="50883"/>
                </a:lnTo>
                <a:lnTo>
                  <a:pt x="85737" y="50939"/>
                </a:lnTo>
                <a:lnTo>
                  <a:pt x="85681" y="51013"/>
                </a:lnTo>
                <a:lnTo>
                  <a:pt x="85644" y="51069"/>
                </a:lnTo>
                <a:lnTo>
                  <a:pt x="85644" y="51125"/>
                </a:lnTo>
                <a:lnTo>
                  <a:pt x="85681" y="51181"/>
                </a:lnTo>
                <a:lnTo>
                  <a:pt x="85774" y="51218"/>
                </a:lnTo>
                <a:lnTo>
                  <a:pt x="85848" y="51218"/>
                </a:lnTo>
                <a:lnTo>
                  <a:pt x="85923" y="51200"/>
                </a:lnTo>
                <a:lnTo>
                  <a:pt x="85997" y="51144"/>
                </a:lnTo>
                <a:lnTo>
                  <a:pt x="86072" y="51125"/>
                </a:lnTo>
                <a:lnTo>
                  <a:pt x="86128" y="51069"/>
                </a:lnTo>
                <a:lnTo>
                  <a:pt x="86165" y="51069"/>
                </a:lnTo>
                <a:lnTo>
                  <a:pt x="86202" y="51088"/>
                </a:lnTo>
                <a:lnTo>
                  <a:pt x="86239" y="51144"/>
                </a:lnTo>
                <a:lnTo>
                  <a:pt x="86314" y="51200"/>
                </a:lnTo>
                <a:lnTo>
                  <a:pt x="86388" y="51237"/>
                </a:lnTo>
                <a:lnTo>
                  <a:pt x="86463" y="51237"/>
                </a:lnTo>
                <a:lnTo>
                  <a:pt x="86500" y="51200"/>
                </a:lnTo>
                <a:lnTo>
                  <a:pt x="86537" y="51162"/>
                </a:lnTo>
                <a:lnTo>
                  <a:pt x="86537" y="51088"/>
                </a:lnTo>
                <a:lnTo>
                  <a:pt x="86500" y="50976"/>
                </a:lnTo>
                <a:lnTo>
                  <a:pt x="86463" y="50939"/>
                </a:lnTo>
                <a:lnTo>
                  <a:pt x="86444" y="50883"/>
                </a:lnTo>
                <a:lnTo>
                  <a:pt x="86481" y="50846"/>
                </a:lnTo>
                <a:lnTo>
                  <a:pt x="86537" y="50827"/>
                </a:lnTo>
                <a:lnTo>
                  <a:pt x="86612" y="50753"/>
                </a:lnTo>
                <a:lnTo>
                  <a:pt x="86705" y="50697"/>
                </a:lnTo>
                <a:lnTo>
                  <a:pt x="86798" y="50641"/>
                </a:lnTo>
                <a:lnTo>
                  <a:pt x="86817" y="50604"/>
                </a:lnTo>
                <a:lnTo>
                  <a:pt x="86835" y="50548"/>
                </a:lnTo>
                <a:lnTo>
                  <a:pt x="86835" y="50492"/>
                </a:lnTo>
                <a:lnTo>
                  <a:pt x="86798" y="50436"/>
                </a:lnTo>
                <a:lnTo>
                  <a:pt x="86742" y="50399"/>
                </a:lnTo>
                <a:close/>
                <a:moveTo>
                  <a:pt x="69707" y="50436"/>
                </a:moveTo>
                <a:lnTo>
                  <a:pt x="69688" y="50455"/>
                </a:lnTo>
                <a:lnTo>
                  <a:pt x="69688" y="50492"/>
                </a:lnTo>
                <a:lnTo>
                  <a:pt x="69725" y="50567"/>
                </a:lnTo>
                <a:lnTo>
                  <a:pt x="69837" y="50697"/>
                </a:lnTo>
                <a:lnTo>
                  <a:pt x="69949" y="50790"/>
                </a:lnTo>
                <a:lnTo>
                  <a:pt x="69837" y="50846"/>
                </a:lnTo>
                <a:lnTo>
                  <a:pt x="69707" y="50939"/>
                </a:lnTo>
                <a:lnTo>
                  <a:pt x="69669" y="50995"/>
                </a:lnTo>
                <a:lnTo>
                  <a:pt x="69632" y="51051"/>
                </a:lnTo>
                <a:lnTo>
                  <a:pt x="69613" y="51125"/>
                </a:lnTo>
                <a:lnTo>
                  <a:pt x="69632" y="51181"/>
                </a:lnTo>
                <a:lnTo>
                  <a:pt x="69688" y="51237"/>
                </a:lnTo>
                <a:lnTo>
                  <a:pt x="69744" y="51256"/>
                </a:lnTo>
                <a:lnTo>
                  <a:pt x="69818" y="51237"/>
                </a:lnTo>
                <a:lnTo>
                  <a:pt x="69911" y="51200"/>
                </a:lnTo>
                <a:lnTo>
                  <a:pt x="70060" y="51107"/>
                </a:lnTo>
                <a:lnTo>
                  <a:pt x="70172" y="51051"/>
                </a:lnTo>
                <a:lnTo>
                  <a:pt x="70228" y="51032"/>
                </a:lnTo>
                <a:lnTo>
                  <a:pt x="70265" y="51051"/>
                </a:lnTo>
                <a:lnTo>
                  <a:pt x="70377" y="51088"/>
                </a:lnTo>
                <a:lnTo>
                  <a:pt x="70470" y="51144"/>
                </a:lnTo>
                <a:lnTo>
                  <a:pt x="70507" y="51144"/>
                </a:lnTo>
                <a:lnTo>
                  <a:pt x="70563" y="51125"/>
                </a:lnTo>
                <a:lnTo>
                  <a:pt x="70619" y="51088"/>
                </a:lnTo>
                <a:lnTo>
                  <a:pt x="70637" y="51032"/>
                </a:lnTo>
                <a:lnTo>
                  <a:pt x="70637" y="50995"/>
                </a:lnTo>
                <a:lnTo>
                  <a:pt x="70637" y="50958"/>
                </a:lnTo>
                <a:lnTo>
                  <a:pt x="70563" y="50883"/>
                </a:lnTo>
                <a:lnTo>
                  <a:pt x="70488" y="50809"/>
                </a:lnTo>
                <a:lnTo>
                  <a:pt x="70637" y="50697"/>
                </a:lnTo>
                <a:lnTo>
                  <a:pt x="70693" y="50623"/>
                </a:lnTo>
                <a:lnTo>
                  <a:pt x="70731" y="50548"/>
                </a:lnTo>
                <a:lnTo>
                  <a:pt x="70731" y="50492"/>
                </a:lnTo>
                <a:lnTo>
                  <a:pt x="70712" y="50455"/>
                </a:lnTo>
                <a:lnTo>
                  <a:pt x="70675" y="50436"/>
                </a:lnTo>
                <a:lnTo>
                  <a:pt x="70619" y="50436"/>
                </a:lnTo>
                <a:lnTo>
                  <a:pt x="70507" y="50474"/>
                </a:lnTo>
                <a:lnTo>
                  <a:pt x="70395" y="50548"/>
                </a:lnTo>
                <a:lnTo>
                  <a:pt x="70284" y="50604"/>
                </a:lnTo>
                <a:lnTo>
                  <a:pt x="70246" y="50623"/>
                </a:lnTo>
                <a:lnTo>
                  <a:pt x="70191" y="50623"/>
                </a:lnTo>
                <a:lnTo>
                  <a:pt x="70116" y="50585"/>
                </a:lnTo>
                <a:lnTo>
                  <a:pt x="70023" y="50529"/>
                </a:lnTo>
                <a:lnTo>
                  <a:pt x="69930" y="50474"/>
                </a:lnTo>
                <a:lnTo>
                  <a:pt x="69837" y="50436"/>
                </a:lnTo>
                <a:close/>
                <a:moveTo>
                  <a:pt x="18861" y="50362"/>
                </a:moveTo>
                <a:lnTo>
                  <a:pt x="18805" y="50380"/>
                </a:lnTo>
                <a:lnTo>
                  <a:pt x="18749" y="50418"/>
                </a:lnTo>
                <a:lnTo>
                  <a:pt x="18730" y="50492"/>
                </a:lnTo>
                <a:lnTo>
                  <a:pt x="18730" y="50548"/>
                </a:lnTo>
                <a:lnTo>
                  <a:pt x="18767" y="50604"/>
                </a:lnTo>
                <a:lnTo>
                  <a:pt x="18805" y="50660"/>
                </a:lnTo>
                <a:lnTo>
                  <a:pt x="18916" y="50753"/>
                </a:lnTo>
                <a:lnTo>
                  <a:pt x="19010" y="50827"/>
                </a:lnTo>
                <a:lnTo>
                  <a:pt x="18935" y="50902"/>
                </a:lnTo>
                <a:lnTo>
                  <a:pt x="18842" y="51032"/>
                </a:lnTo>
                <a:lnTo>
                  <a:pt x="18823" y="51088"/>
                </a:lnTo>
                <a:lnTo>
                  <a:pt x="18805" y="51144"/>
                </a:lnTo>
                <a:lnTo>
                  <a:pt x="18823" y="51200"/>
                </a:lnTo>
                <a:lnTo>
                  <a:pt x="18879" y="51256"/>
                </a:lnTo>
                <a:lnTo>
                  <a:pt x="18935" y="51274"/>
                </a:lnTo>
                <a:lnTo>
                  <a:pt x="19010" y="51274"/>
                </a:lnTo>
                <a:lnTo>
                  <a:pt x="19065" y="51237"/>
                </a:lnTo>
                <a:lnTo>
                  <a:pt x="19121" y="51181"/>
                </a:lnTo>
                <a:lnTo>
                  <a:pt x="19233" y="51088"/>
                </a:lnTo>
                <a:lnTo>
                  <a:pt x="19289" y="51051"/>
                </a:lnTo>
                <a:lnTo>
                  <a:pt x="19345" y="51032"/>
                </a:lnTo>
                <a:lnTo>
                  <a:pt x="19382" y="51051"/>
                </a:lnTo>
                <a:lnTo>
                  <a:pt x="19438" y="51088"/>
                </a:lnTo>
                <a:lnTo>
                  <a:pt x="19568" y="51162"/>
                </a:lnTo>
                <a:lnTo>
                  <a:pt x="19643" y="51200"/>
                </a:lnTo>
                <a:lnTo>
                  <a:pt x="19698" y="51218"/>
                </a:lnTo>
                <a:lnTo>
                  <a:pt x="19754" y="51218"/>
                </a:lnTo>
                <a:lnTo>
                  <a:pt x="19810" y="51200"/>
                </a:lnTo>
                <a:lnTo>
                  <a:pt x="19847" y="51144"/>
                </a:lnTo>
                <a:lnTo>
                  <a:pt x="19847" y="51088"/>
                </a:lnTo>
                <a:lnTo>
                  <a:pt x="19829" y="51013"/>
                </a:lnTo>
                <a:lnTo>
                  <a:pt x="19773" y="50958"/>
                </a:lnTo>
                <a:lnTo>
                  <a:pt x="19661" y="50846"/>
                </a:lnTo>
                <a:lnTo>
                  <a:pt x="19549" y="50771"/>
                </a:lnTo>
                <a:lnTo>
                  <a:pt x="19643" y="50697"/>
                </a:lnTo>
                <a:lnTo>
                  <a:pt x="19754" y="50585"/>
                </a:lnTo>
                <a:lnTo>
                  <a:pt x="19791" y="50548"/>
                </a:lnTo>
                <a:lnTo>
                  <a:pt x="19810" y="50492"/>
                </a:lnTo>
                <a:lnTo>
                  <a:pt x="19791" y="50455"/>
                </a:lnTo>
                <a:lnTo>
                  <a:pt x="19717" y="50418"/>
                </a:lnTo>
                <a:lnTo>
                  <a:pt x="19661" y="50418"/>
                </a:lnTo>
                <a:lnTo>
                  <a:pt x="19605" y="50455"/>
                </a:lnTo>
                <a:lnTo>
                  <a:pt x="19475" y="50511"/>
                </a:lnTo>
                <a:lnTo>
                  <a:pt x="19401" y="50548"/>
                </a:lnTo>
                <a:lnTo>
                  <a:pt x="19345" y="50567"/>
                </a:lnTo>
                <a:lnTo>
                  <a:pt x="19307" y="50567"/>
                </a:lnTo>
                <a:lnTo>
                  <a:pt x="19233" y="50529"/>
                </a:lnTo>
                <a:lnTo>
                  <a:pt x="19121" y="50474"/>
                </a:lnTo>
                <a:lnTo>
                  <a:pt x="18991" y="50399"/>
                </a:lnTo>
                <a:lnTo>
                  <a:pt x="18935" y="50380"/>
                </a:lnTo>
                <a:lnTo>
                  <a:pt x="18861" y="50362"/>
                </a:lnTo>
                <a:close/>
                <a:moveTo>
                  <a:pt x="21542" y="50380"/>
                </a:moveTo>
                <a:lnTo>
                  <a:pt x="21523" y="50399"/>
                </a:lnTo>
                <a:lnTo>
                  <a:pt x="21523" y="50418"/>
                </a:lnTo>
                <a:lnTo>
                  <a:pt x="21542" y="50455"/>
                </a:lnTo>
                <a:lnTo>
                  <a:pt x="21653" y="50585"/>
                </a:lnTo>
                <a:lnTo>
                  <a:pt x="21839" y="50771"/>
                </a:lnTo>
                <a:lnTo>
                  <a:pt x="21728" y="50827"/>
                </a:lnTo>
                <a:lnTo>
                  <a:pt x="21560" y="50939"/>
                </a:lnTo>
                <a:lnTo>
                  <a:pt x="21504" y="50995"/>
                </a:lnTo>
                <a:lnTo>
                  <a:pt x="21448" y="51051"/>
                </a:lnTo>
                <a:lnTo>
                  <a:pt x="21411" y="51107"/>
                </a:lnTo>
                <a:lnTo>
                  <a:pt x="21430" y="51181"/>
                </a:lnTo>
                <a:lnTo>
                  <a:pt x="21448" y="51218"/>
                </a:lnTo>
                <a:lnTo>
                  <a:pt x="21486" y="51237"/>
                </a:lnTo>
                <a:lnTo>
                  <a:pt x="21523" y="51256"/>
                </a:lnTo>
                <a:lnTo>
                  <a:pt x="21560" y="51256"/>
                </a:lnTo>
                <a:lnTo>
                  <a:pt x="21635" y="51218"/>
                </a:lnTo>
                <a:lnTo>
                  <a:pt x="21709" y="51162"/>
                </a:lnTo>
                <a:lnTo>
                  <a:pt x="21877" y="51032"/>
                </a:lnTo>
                <a:lnTo>
                  <a:pt x="21933" y="50976"/>
                </a:lnTo>
                <a:lnTo>
                  <a:pt x="21988" y="50958"/>
                </a:lnTo>
                <a:lnTo>
                  <a:pt x="22044" y="50976"/>
                </a:lnTo>
                <a:lnTo>
                  <a:pt x="22100" y="51013"/>
                </a:lnTo>
                <a:lnTo>
                  <a:pt x="22193" y="51144"/>
                </a:lnTo>
                <a:lnTo>
                  <a:pt x="22249" y="51200"/>
                </a:lnTo>
                <a:lnTo>
                  <a:pt x="22305" y="51256"/>
                </a:lnTo>
                <a:lnTo>
                  <a:pt x="22361" y="51274"/>
                </a:lnTo>
                <a:lnTo>
                  <a:pt x="22454" y="51256"/>
                </a:lnTo>
                <a:lnTo>
                  <a:pt x="22491" y="51218"/>
                </a:lnTo>
                <a:lnTo>
                  <a:pt x="22510" y="51200"/>
                </a:lnTo>
                <a:lnTo>
                  <a:pt x="22528" y="51125"/>
                </a:lnTo>
                <a:lnTo>
                  <a:pt x="22510" y="51051"/>
                </a:lnTo>
                <a:lnTo>
                  <a:pt x="22472" y="50976"/>
                </a:lnTo>
                <a:lnTo>
                  <a:pt x="22342" y="50846"/>
                </a:lnTo>
                <a:lnTo>
                  <a:pt x="22230" y="50734"/>
                </a:lnTo>
                <a:lnTo>
                  <a:pt x="22324" y="50623"/>
                </a:lnTo>
                <a:lnTo>
                  <a:pt x="22361" y="50567"/>
                </a:lnTo>
                <a:lnTo>
                  <a:pt x="22379" y="50511"/>
                </a:lnTo>
                <a:lnTo>
                  <a:pt x="22379" y="50474"/>
                </a:lnTo>
                <a:lnTo>
                  <a:pt x="22342" y="50455"/>
                </a:lnTo>
                <a:lnTo>
                  <a:pt x="22286" y="50474"/>
                </a:lnTo>
                <a:lnTo>
                  <a:pt x="22193" y="50529"/>
                </a:lnTo>
                <a:lnTo>
                  <a:pt x="22082" y="50567"/>
                </a:lnTo>
                <a:lnTo>
                  <a:pt x="22026" y="50585"/>
                </a:lnTo>
                <a:lnTo>
                  <a:pt x="21951" y="50548"/>
                </a:lnTo>
                <a:lnTo>
                  <a:pt x="21858" y="50492"/>
                </a:lnTo>
                <a:lnTo>
                  <a:pt x="21691" y="50418"/>
                </a:lnTo>
                <a:lnTo>
                  <a:pt x="21579" y="50380"/>
                </a:lnTo>
                <a:close/>
                <a:moveTo>
                  <a:pt x="33085" y="50362"/>
                </a:moveTo>
                <a:lnTo>
                  <a:pt x="32973" y="50399"/>
                </a:lnTo>
                <a:lnTo>
                  <a:pt x="32806" y="50474"/>
                </a:lnTo>
                <a:lnTo>
                  <a:pt x="32694" y="50529"/>
                </a:lnTo>
                <a:lnTo>
                  <a:pt x="32638" y="50548"/>
                </a:lnTo>
                <a:lnTo>
                  <a:pt x="32563" y="50529"/>
                </a:lnTo>
                <a:lnTo>
                  <a:pt x="32470" y="50474"/>
                </a:lnTo>
                <a:lnTo>
                  <a:pt x="32359" y="50436"/>
                </a:lnTo>
                <a:lnTo>
                  <a:pt x="32284" y="50418"/>
                </a:lnTo>
                <a:lnTo>
                  <a:pt x="32266" y="50418"/>
                </a:lnTo>
                <a:lnTo>
                  <a:pt x="32266" y="50455"/>
                </a:lnTo>
                <a:lnTo>
                  <a:pt x="32340" y="50585"/>
                </a:lnTo>
                <a:lnTo>
                  <a:pt x="32452" y="50697"/>
                </a:lnTo>
                <a:lnTo>
                  <a:pt x="32340" y="50790"/>
                </a:lnTo>
                <a:lnTo>
                  <a:pt x="32210" y="50920"/>
                </a:lnTo>
                <a:lnTo>
                  <a:pt x="32154" y="50995"/>
                </a:lnTo>
                <a:lnTo>
                  <a:pt x="32117" y="51069"/>
                </a:lnTo>
                <a:lnTo>
                  <a:pt x="32117" y="51144"/>
                </a:lnTo>
                <a:lnTo>
                  <a:pt x="32154" y="51200"/>
                </a:lnTo>
                <a:lnTo>
                  <a:pt x="32228" y="51237"/>
                </a:lnTo>
                <a:lnTo>
                  <a:pt x="32284" y="51237"/>
                </a:lnTo>
                <a:lnTo>
                  <a:pt x="32359" y="51218"/>
                </a:lnTo>
                <a:lnTo>
                  <a:pt x="32452" y="51162"/>
                </a:lnTo>
                <a:lnTo>
                  <a:pt x="32582" y="51051"/>
                </a:lnTo>
                <a:lnTo>
                  <a:pt x="32694" y="50958"/>
                </a:lnTo>
                <a:lnTo>
                  <a:pt x="32768" y="51051"/>
                </a:lnTo>
                <a:lnTo>
                  <a:pt x="32880" y="51181"/>
                </a:lnTo>
                <a:lnTo>
                  <a:pt x="32954" y="51237"/>
                </a:lnTo>
                <a:lnTo>
                  <a:pt x="33010" y="51274"/>
                </a:lnTo>
                <a:lnTo>
                  <a:pt x="33066" y="51274"/>
                </a:lnTo>
                <a:lnTo>
                  <a:pt x="33122" y="51237"/>
                </a:lnTo>
                <a:lnTo>
                  <a:pt x="33159" y="51181"/>
                </a:lnTo>
                <a:lnTo>
                  <a:pt x="33159" y="51125"/>
                </a:lnTo>
                <a:lnTo>
                  <a:pt x="33122" y="51069"/>
                </a:lnTo>
                <a:lnTo>
                  <a:pt x="33085" y="50995"/>
                </a:lnTo>
                <a:lnTo>
                  <a:pt x="32992" y="50883"/>
                </a:lnTo>
                <a:lnTo>
                  <a:pt x="32899" y="50790"/>
                </a:lnTo>
                <a:lnTo>
                  <a:pt x="32992" y="50716"/>
                </a:lnTo>
                <a:lnTo>
                  <a:pt x="33159" y="50567"/>
                </a:lnTo>
                <a:lnTo>
                  <a:pt x="33215" y="50492"/>
                </a:lnTo>
                <a:lnTo>
                  <a:pt x="33252" y="50436"/>
                </a:lnTo>
                <a:lnTo>
                  <a:pt x="33252" y="50399"/>
                </a:lnTo>
                <a:lnTo>
                  <a:pt x="33252" y="50380"/>
                </a:lnTo>
                <a:lnTo>
                  <a:pt x="33215" y="50362"/>
                </a:lnTo>
                <a:close/>
                <a:moveTo>
                  <a:pt x="34779" y="50362"/>
                </a:moveTo>
                <a:lnTo>
                  <a:pt x="34742" y="50399"/>
                </a:lnTo>
                <a:lnTo>
                  <a:pt x="34742" y="50455"/>
                </a:lnTo>
                <a:lnTo>
                  <a:pt x="34760" y="50511"/>
                </a:lnTo>
                <a:lnTo>
                  <a:pt x="34798" y="50567"/>
                </a:lnTo>
                <a:lnTo>
                  <a:pt x="34928" y="50678"/>
                </a:lnTo>
                <a:lnTo>
                  <a:pt x="35189" y="50846"/>
                </a:lnTo>
                <a:lnTo>
                  <a:pt x="35077" y="50939"/>
                </a:lnTo>
                <a:lnTo>
                  <a:pt x="34928" y="51069"/>
                </a:lnTo>
                <a:lnTo>
                  <a:pt x="34872" y="51144"/>
                </a:lnTo>
                <a:lnTo>
                  <a:pt x="34853" y="51218"/>
                </a:lnTo>
                <a:lnTo>
                  <a:pt x="34872" y="51237"/>
                </a:lnTo>
                <a:lnTo>
                  <a:pt x="34891" y="51256"/>
                </a:lnTo>
                <a:lnTo>
                  <a:pt x="34928" y="51274"/>
                </a:lnTo>
                <a:lnTo>
                  <a:pt x="35021" y="51274"/>
                </a:lnTo>
                <a:lnTo>
                  <a:pt x="35058" y="51256"/>
                </a:lnTo>
                <a:lnTo>
                  <a:pt x="35170" y="51200"/>
                </a:lnTo>
                <a:lnTo>
                  <a:pt x="35244" y="51125"/>
                </a:lnTo>
                <a:lnTo>
                  <a:pt x="35338" y="51088"/>
                </a:lnTo>
                <a:lnTo>
                  <a:pt x="35412" y="51051"/>
                </a:lnTo>
                <a:lnTo>
                  <a:pt x="35487" y="51069"/>
                </a:lnTo>
                <a:lnTo>
                  <a:pt x="35524" y="51088"/>
                </a:lnTo>
                <a:lnTo>
                  <a:pt x="35580" y="51125"/>
                </a:lnTo>
                <a:lnTo>
                  <a:pt x="35617" y="51144"/>
                </a:lnTo>
                <a:lnTo>
                  <a:pt x="35654" y="51144"/>
                </a:lnTo>
                <a:lnTo>
                  <a:pt x="35691" y="51125"/>
                </a:lnTo>
                <a:lnTo>
                  <a:pt x="35710" y="51107"/>
                </a:lnTo>
                <a:lnTo>
                  <a:pt x="35710" y="51088"/>
                </a:lnTo>
                <a:lnTo>
                  <a:pt x="35691" y="51051"/>
                </a:lnTo>
                <a:lnTo>
                  <a:pt x="35654" y="50995"/>
                </a:lnTo>
                <a:lnTo>
                  <a:pt x="35617" y="50939"/>
                </a:lnTo>
                <a:lnTo>
                  <a:pt x="35635" y="50883"/>
                </a:lnTo>
                <a:lnTo>
                  <a:pt x="35654" y="50846"/>
                </a:lnTo>
                <a:lnTo>
                  <a:pt x="35747" y="50790"/>
                </a:lnTo>
                <a:lnTo>
                  <a:pt x="35822" y="50734"/>
                </a:lnTo>
                <a:lnTo>
                  <a:pt x="35952" y="50623"/>
                </a:lnTo>
                <a:lnTo>
                  <a:pt x="35989" y="50548"/>
                </a:lnTo>
                <a:lnTo>
                  <a:pt x="36026" y="50492"/>
                </a:lnTo>
                <a:lnTo>
                  <a:pt x="36026" y="50436"/>
                </a:lnTo>
                <a:lnTo>
                  <a:pt x="35971" y="50399"/>
                </a:lnTo>
                <a:lnTo>
                  <a:pt x="35915" y="50380"/>
                </a:lnTo>
                <a:lnTo>
                  <a:pt x="35840" y="50380"/>
                </a:lnTo>
                <a:lnTo>
                  <a:pt x="35784" y="50399"/>
                </a:lnTo>
                <a:lnTo>
                  <a:pt x="35729" y="50436"/>
                </a:lnTo>
                <a:lnTo>
                  <a:pt x="35635" y="50511"/>
                </a:lnTo>
                <a:lnTo>
                  <a:pt x="35524" y="50585"/>
                </a:lnTo>
                <a:lnTo>
                  <a:pt x="35449" y="50641"/>
                </a:lnTo>
                <a:lnTo>
                  <a:pt x="35431" y="50660"/>
                </a:lnTo>
                <a:lnTo>
                  <a:pt x="35319" y="50604"/>
                </a:lnTo>
                <a:lnTo>
                  <a:pt x="35263" y="50567"/>
                </a:lnTo>
                <a:lnTo>
                  <a:pt x="35207" y="50511"/>
                </a:lnTo>
                <a:lnTo>
                  <a:pt x="35133" y="50474"/>
                </a:lnTo>
                <a:lnTo>
                  <a:pt x="35077" y="50418"/>
                </a:lnTo>
                <a:lnTo>
                  <a:pt x="34984" y="50380"/>
                </a:lnTo>
                <a:lnTo>
                  <a:pt x="34872" y="50362"/>
                </a:lnTo>
                <a:close/>
                <a:moveTo>
                  <a:pt x="38614" y="50362"/>
                </a:moveTo>
                <a:lnTo>
                  <a:pt x="38503" y="50399"/>
                </a:lnTo>
                <a:lnTo>
                  <a:pt x="38410" y="50436"/>
                </a:lnTo>
                <a:lnTo>
                  <a:pt x="38205" y="50529"/>
                </a:lnTo>
                <a:lnTo>
                  <a:pt x="38093" y="50567"/>
                </a:lnTo>
                <a:lnTo>
                  <a:pt x="38019" y="50511"/>
                </a:lnTo>
                <a:lnTo>
                  <a:pt x="37963" y="50474"/>
                </a:lnTo>
                <a:lnTo>
                  <a:pt x="37907" y="50436"/>
                </a:lnTo>
                <a:lnTo>
                  <a:pt x="37851" y="50399"/>
                </a:lnTo>
                <a:lnTo>
                  <a:pt x="37795" y="50380"/>
                </a:lnTo>
                <a:lnTo>
                  <a:pt x="37739" y="50380"/>
                </a:lnTo>
                <a:lnTo>
                  <a:pt x="37683" y="50399"/>
                </a:lnTo>
                <a:lnTo>
                  <a:pt x="37628" y="50436"/>
                </a:lnTo>
                <a:lnTo>
                  <a:pt x="37590" y="50492"/>
                </a:lnTo>
                <a:lnTo>
                  <a:pt x="37590" y="50529"/>
                </a:lnTo>
                <a:lnTo>
                  <a:pt x="37609" y="50585"/>
                </a:lnTo>
                <a:lnTo>
                  <a:pt x="37646" y="50641"/>
                </a:lnTo>
                <a:lnTo>
                  <a:pt x="37702" y="50697"/>
                </a:lnTo>
                <a:lnTo>
                  <a:pt x="37777" y="50753"/>
                </a:lnTo>
                <a:lnTo>
                  <a:pt x="37646" y="50827"/>
                </a:lnTo>
                <a:lnTo>
                  <a:pt x="37516" y="50920"/>
                </a:lnTo>
                <a:lnTo>
                  <a:pt x="37441" y="50958"/>
                </a:lnTo>
                <a:lnTo>
                  <a:pt x="37386" y="51032"/>
                </a:lnTo>
                <a:lnTo>
                  <a:pt x="37348" y="51088"/>
                </a:lnTo>
                <a:lnTo>
                  <a:pt x="37348" y="51162"/>
                </a:lnTo>
                <a:lnTo>
                  <a:pt x="37367" y="51218"/>
                </a:lnTo>
                <a:lnTo>
                  <a:pt x="37404" y="51256"/>
                </a:lnTo>
                <a:lnTo>
                  <a:pt x="37460" y="51274"/>
                </a:lnTo>
                <a:lnTo>
                  <a:pt x="37534" y="51274"/>
                </a:lnTo>
                <a:lnTo>
                  <a:pt x="37683" y="51237"/>
                </a:lnTo>
                <a:lnTo>
                  <a:pt x="37795" y="51181"/>
                </a:lnTo>
                <a:lnTo>
                  <a:pt x="37944" y="51069"/>
                </a:lnTo>
                <a:lnTo>
                  <a:pt x="38019" y="51013"/>
                </a:lnTo>
                <a:lnTo>
                  <a:pt x="38093" y="50995"/>
                </a:lnTo>
                <a:lnTo>
                  <a:pt x="38168" y="51013"/>
                </a:lnTo>
                <a:lnTo>
                  <a:pt x="38242" y="51069"/>
                </a:lnTo>
                <a:lnTo>
                  <a:pt x="38316" y="51125"/>
                </a:lnTo>
                <a:lnTo>
                  <a:pt x="38372" y="51162"/>
                </a:lnTo>
                <a:lnTo>
                  <a:pt x="38521" y="51162"/>
                </a:lnTo>
                <a:lnTo>
                  <a:pt x="38540" y="51125"/>
                </a:lnTo>
                <a:lnTo>
                  <a:pt x="38521" y="51069"/>
                </a:lnTo>
                <a:lnTo>
                  <a:pt x="38447" y="50958"/>
                </a:lnTo>
                <a:lnTo>
                  <a:pt x="38354" y="50827"/>
                </a:lnTo>
                <a:lnTo>
                  <a:pt x="38540" y="50716"/>
                </a:lnTo>
                <a:lnTo>
                  <a:pt x="38614" y="50641"/>
                </a:lnTo>
                <a:lnTo>
                  <a:pt x="38689" y="50567"/>
                </a:lnTo>
                <a:lnTo>
                  <a:pt x="38707" y="50511"/>
                </a:lnTo>
                <a:lnTo>
                  <a:pt x="38726" y="50436"/>
                </a:lnTo>
                <a:lnTo>
                  <a:pt x="38726" y="50399"/>
                </a:lnTo>
                <a:lnTo>
                  <a:pt x="38707" y="50380"/>
                </a:lnTo>
                <a:lnTo>
                  <a:pt x="38670" y="50362"/>
                </a:lnTo>
                <a:close/>
                <a:moveTo>
                  <a:pt x="43027" y="50362"/>
                </a:moveTo>
                <a:lnTo>
                  <a:pt x="42952" y="50380"/>
                </a:lnTo>
                <a:lnTo>
                  <a:pt x="42915" y="50436"/>
                </a:lnTo>
                <a:lnTo>
                  <a:pt x="42896" y="50511"/>
                </a:lnTo>
                <a:lnTo>
                  <a:pt x="42915" y="50567"/>
                </a:lnTo>
                <a:lnTo>
                  <a:pt x="42934" y="50604"/>
                </a:lnTo>
                <a:lnTo>
                  <a:pt x="42990" y="50660"/>
                </a:lnTo>
                <a:lnTo>
                  <a:pt x="43120" y="50771"/>
                </a:lnTo>
                <a:lnTo>
                  <a:pt x="43027" y="50865"/>
                </a:lnTo>
                <a:lnTo>
                  <a:pt x="42990" y="50920"/>
                </a:lnTo>
                <a:lnTo>
                  <a:pt x="42952" y="50995"/>
                </a:lnTo>
                <a:lnTo>
                  <a:pt x="42934" y="51051"/>
                </a:lnTo>
                <a:lnTo>
                  <a:pt x="42952" y="51088"/>
                </a:lnTo>
                <a:lnTo>
                  <a:pt x="43008" y="51125"/>
                </a:lnTo>
                <a:lnTo>
                  <a:pt x="43101" y="51125"/>
                </a:lnTo>
                <a:lnTo>
                  <a:pt x="43194" y="51107"/>
                </a:lnTo>
                <a:lnTo>
                  <a:pt x="43269" y="51051"/>
                </a:lnTo>
                <a:lnTo>
                  <a:pt x="43325" y="51013"/>
                </a:lnTo>
                <a:lnTo>
                  <a:pt x="43362" y="50995"/>
                </a:lnTo>
                <a:lnTo>
                  <a:pt x="43399" y="51013"/>
                </a:lnTo>
                <a:lnTo>
                  <a:pt x="43436" y="51069"/>
                </a:lnTo>
                <a:lnTo>
                  <a:pt x="43492" y="51107"/>
                </a:lnTo>
                <a:lnTo>
                  <a:pt x="43548" y="51181"/>
                </a:lnTo>
                <a:lnTo>
                  <a:pt x="43604" y="51256"/>
                </a:lnTo>
                <a:lnTo>
                  <a:pt x="43641" y="51274"/>
                </a:lnTo>
                <a:lnTo>
                  <a:pt x="43678" y="51274"/>
                </a:lnTo>
                <a:lnTo>
                  <a:pt x="43716" y="51256"/>
                </a:lnTo>
                <a:lnTo>
                  <a:pt x="43734" y="51200"/>
                </a:lnTo>
                <a:lnTo>
                  <a:pt x="43716" y="51144"/>
                </a:lnTo>
                <a:lnTo>
                  <a:pt x="43697" y="51069"/>
                </a:lnTo>
                <a:lnTo>
                  <a:pt x="43623" y="50902"/>
                </a:lnTo>
                <a:lnTo>
                  <a:pt x="43604" y="50846"/>
                </a:lnTo>
                <a:lnTo>
                  <a:pt x="43604" y="50809"/>
                </a:lnTo>
                <a:lnTo>
                  <a:pt x="43678" y="50734"/>
                </a:lnTo>
                <a:lnTo>
                  <a:pt x="43809" y="50585"/>
                </a:lnTo>
                <a:lnTo>
                  <a:pt x="43865" y="50511"/>
                </a:lnTo>
                <a:lnTo>
                  <a:pt x="43902" y="50436"/>
                </a:lnTo>
                <a:lnTo>
                  <a:pt x="43902" y="50418"/>
                </a:lnTo>
                <a:lnTo>
                  <a:pt x="43883" y="50399"/>
                </a:lnTo>
                <a:lnTo>
                  <a:pt x="43846" y="50399"/>
                </a:lnTo>
                <a:lnTo>
                  <a:pt x="43809" y="50418"/>
                </a:lnTo>
                <a:lnTo>
                  <a:pt x="43716" y="50455"/>
                </a:lnTo>
                <a:lnTo>
                  <a:pt x="43585" y="50529"/>
                </a:lnTo>
                <a:lnTo>
                  <a:pt x="43474" y="50585"/>
                </a:lnTo>
                <a:lnTo>
                  <a:pt x="43436" y="50604"/>
                </a:lnTo>
                <a:lnTo>
                  <a:pt x="43399" y="50604"/>
                </a:lnTo>
                <a:lnTo>
                  <a:pt x="43362" y="50585"/>
                </a:lnTo>
                <a:lnTo>
                  <a:pt x="43325" y="50567"/>
                </a:lnTo>
                <a:lnTo>
                  <a:pt x="43250" y="50492"/>
                </a:lnTo>
                <a:lnTo>
                  <a:pt x="43176" y="50418"/>
                </a:lnTo>
                <a:lnTo>
                  <a:pt x="43139" y="50380"/>
                </a:lnTo>
                <a:lnTo>
                  <a:pt x="43101" y="50362"/>
                </a:lnTo>
                <a:close/>
                <a:moveTo>
                  <a:pt x="50958" y="50380"/>
                </a:moveTo>
                <a:lnTo>
                  <a:pt x="50902" y="50399"/>
                </a:lnTo>
                <a:lnTo>
                  <a:pt x="50865" y="50455"/>
                </a:lnTo>
                <a:lnTo>
                  <a:pt x="50846" y="50529"/>
                </a:lnTo>
                <a:lnTo>
                  <a:pt x="50846" y="50585"/>
                </a:lnTo>
                <a:lnTo>
                  <a:pt x="50902" y="50641"/>
                </a:lnTo>
                <a:lnTo>
                  <a:pt x="50958" y="50697"/>
                </a:lnTo>
                <a:lnTo>
                  <a:pt x="51107" y="50771"/>
                </a:lnTo>
                <a:lnTo>
                  <a:pt x="51219" y="50846"/>
                </a:lnTo>
                <a:lnTo>
                  <a:pt x="51144" y="50939"/>
                </a:lnTo>
                <a:lnTo>
                  <a:pt x="51070" y="51051"/>
                </a:lnTo>
                <a:lnTo>
                  <a:pt x="51051" y="51107"/>
                </a:lnTo>
                <a:lnTo>
                  <a:pt x="51033" y="51162"/>
                </a:lnTo>
                <a:lnTo>
                  <a:pt x="51070" y="51218"/>
                </a:lnTo>
                <a:lnTo>
                  <a:pt x="51126" y="51256"/>
                </a:lnTo>
                <a:lnTo>
                  <a:pt x="51182" y="51274"/>
                </a:lnTo>
                <a:lnTo>
                  <a:pt x="51237" y="51256"/>
                </a:lnTo>
                <a:lnTo>
                  <a:pt x="51293" y="51218"/>
                </a:lnTo>
                <a:lnTo>
                  <a:pt x="51349" y="51162"/>
                </a:lnTo>
                <a:lnTo>
                  <a:pt x="51442" y="51069"/>
                </a:lnTo>
                <a:lnTo>
                  <a:pt x="51479" y="51032"/>
                </a:lnTo>
                <a:lnTo>
                  <a:pt x="51535" y="51013"/>
                </a:lnTo>
                <a:lnTo>
                  <a:pt x="51573" y="51032"/>
                </a:lnTo>
                <a:lnTo>
                  <a:pt x="51647" y="51069"/>
                </a:lnTo>
                <a:lnTo>
                  <a:pt x="51777" y="51181"/>
                </a:lnTo>
                <a:lnTo>
                  <a:pt x="51833" y="51218"/>
                </a:lnTo>
                <a:lnTo>
                  <a:pt x="51908" y="51237"/>
                </a:lnTo>
                <a:lnTo>
                  <a:pt x="51963" y="51218"/>
                </a:lnTo>
                <a:lnTo>
                  <a:pt x="52001" y="51181"/>
                </a:lnTo>
                <a:lnTo>
                  <a:pt x="52019" y="51125"/>
                </a:lnTo>
                <a:lnTo>
                  <a:pt x="52001" y="51051"/>
                </a:lnTo>
                <a:lnTo>
                  <a:pt x="51963" y="50995"/>
                </a:lnTo>
                <a:lnTo>
                  <a:pt x="51908" y="50920"/>
                </a:lnTo>
                <a:lnTo>
                  <a:pt x="51777" y="50809"/>
                </a:lnTo>
                <a:lnTo>
                  <a:pt x="51684" y="50716"/>
                </a:lnTo>
                <a:lnTo>
                  <a:pt x="51740" y="50623"/>
                </a:lnTo>
                <a:lnTo>
                  <a:pt x="51796" y="50511"/>
                </a:lnTo>
                <a:lnTo>
                  <a:pt x="51815" y="50455"/>
                </a:lnTo>
                <a:lnTo>
                  <a:pt x="51815" y="50418"/>
                </a:lnTo>
                <a:lnTo>
                  <a:pt x="51777" y="50399"/>
                </a:lnTo>
                <a:lnTo>
                  <a:pt x="51703" y="50380"/>
                </a:lnTo>
                <a:lnTo>
                  <a:pt x="51666" y="50399"/>
                </a:lnTo>
                <a:lnTo>
                  <a:pt x="51610" y="50455"/>
                </a:lnTo>
                <a:lnTo>
                  <a:pt x="51554" y="50511"/>
                </a:lnTo>
                <a:lnTo>
                  <a:pt x="51517" y="50529"/>
                </a:lnTo>
                <a:lnTo>
                  <a:pt x="51442" y="50548"/>
                </a:lnTo>
                <a:lnTo>
                  <a:pt x="51386" y="50529"/>
                </a:lnTo>
                <a:lnTo>
                  <a:pt x="51275" y="50455"/>
                </a:lnTo>
                <a:lnTo>
                  <a:pt x="51163" y="50418"/>
                </a:lnTo>
                <a:lnTo>
                  <a:pt x="51051" y="50380"/>
                </a:lnTo>
                <a:close/>
                <a:moveTo>
                  <a:pt x="72574" y="50380"/>
                </a:moveTo>
                <a:lnTo>
                  <a:pt x="72499" y="50418"/>
                </a:lnTo>
                <a:lnTo>
                  <a:pt x="72462" y="50474"/>
                </a:lnTo>
                <a:lnTo>
                  <a:pt x="72443" y="50529"/>
                </a:lnTo>
                <a:lnTo>
                  <a:pt x="72443" y="50585"/>
                </a:lnTo>
                <a:lnTo>
                  <a:pt x="72481" y="50641"/>
                </a:lnTo>
                <a:lnTo>
                  <a:pt x="72592" y="50734"/>
                </a:lnTo>
                <a:lnTo>
                  <a:pt x="72704" y="50809"/>
                </a:lnTo>
                <a:lnTo>
                  <a:pt x="72462" y="50939"/>
                </a:lnTo>
                <a:lnTo>
                  <a:pt x="72350" y="51032"/>
                </a:lnTo>
                <a:lnTo>
                  <a:pt x="72313" y="51069"/>
                </a:lnTo>
                <a:lnTo>
                  <a:pt x="72294" y="51125"/>
                </a:lnTo>
                <a:lnTo>
                  <a:pt x="72294" y="51200"/>
                </a:lnTo>
                <a:lnTo>
                  <a:pt x="72332" y="51256"/>
                </a:lnTo>
                <a:lnTo>
                  <a:pt x="72388" y="51274"/>
                </a:lnTo>
                <a:lnTo>
                  <a:pt x="72462" y="51274"/>
                </a:lnTo>
                <a:lnTo>
                  <a:pt x="72611" y="51256"/>
                </a:lnTo>
                <a:lnTo>
                  <a:pt x="72723" y="51200"/>
                </a:lnTo>
                <a:lnTo>
                  <a:pt x="72778" y="51144"/>
                </a:lnTo>
                <a:lnTo>
                  <a:pt x="72872" y="51088"/>
                </a:lnTo>
                <a:lnTo>
                  <a:pt x="72946" y="51032"/>
                </a:lnTo>
                <a:lnTo>
                  <a:pt x="73002" y="50995"/>
                </a:lnTo>
                <a:lnTo>
                  <a:pt x="73039" y="50995"/>
                </a:lnTo>
                <a:lnTo>
                  <a:pt x="73076" y="51013"/>
                </a:lnTo>
                <a:lnTo>
                  <a:pt x="73151" y="51051"/>
                </a:lnTo>
                <a:lnTo>
                  <a:pt x="73225" y="51107"/>
                </a:lnTo>
                <a:lnTo>
                  <a:pt x="73263" y="51125"/>
                </a:lnTo>
                <a:lnTo>
                  <a:pt x="73300" y="51107"/>
                </a:lnTo>
                <a:lnTo>
                  <a:pt x="73374" y="51088"/>
                </a:lnTo>
                <a:lnTo>
                  <a:pt x="73393" y="51051"/>
                </a:lnTo>
                <a:lnTo>
                  <a:pt x="73412" y="51013"/>
                </a:lnTo>
                <a:lnTo>
                  <a:pt x="73393" y="50958"/>
                </a:lnTo>
                <a:lnTo>
                  <a:pt x="73318" y="50846"/>
                </a:lnTo>
                <a:lnTo>
                  <a:pt x="73225" y="50753"/>
                </a:lnTo>
                <a:lnTo>
                  <a:pt x="73281" y="50697"/>
                </a:lnTo>
                <a:lnTo>
                  <a:pt x="73337" y="50585"/>
                </a:lnTo>
                <a:lnTo>
                  <a:pt x="73374" y="50492"/>
                </a:lnTo>
                <a:lnTo>
                  <a:pt x="73374" y="50436"/>
                </a:lnTo>
                <a:lnTo>
                  <a:pt x="73356" y="50399"/>
                </a:lnTo>
                <a:lnTo>
                  <a:pt x="73318" y="50380"/>
                </a:lnTo>
                <a:lnTo>
                  <a:pt x="73281" y="50380"/>
                </a:lnTo>
                <a:lnTo>
                  <a:pt x="73188" y="50436"/>
                </a:lnTo>
                <a:lnTo>
                  <a:pt x="73114" y="50511"/>
                </a:lnTo>
                <a:lnTo>
                  <a:pt x="73039" y="50548"/>
                </a:lnTo>
                <a:lnTo>
                  <a:pt x="72983" y="50548"/>
                </a:lnTo>
                <a:lnTo>
                  <a:pt x="72909" y="50529"/>
                </a:lnTo>
                <a:lnTo>
                  <a:pt x="72778" y="50455"/>
                </a:lnTo>
                <a:lnTo>
                  <a:pt x="72704" y="50418"/>
                </a:lnTo>
                <a:lnTo>
                  <a:pt x="72648" y="50380"/>
                </a:lnTo>
                <a:close/>
                <a:moveTo>
                  <a:pt x="80468" y="50380"/>
                </a:moveTo>
                <a:lnTo>
                  <a:pt x="80393" y="50399"/>
                </a:lnTo>
                <a:lnTo>
                  <a:pt x="80337" y="50436"/>
                </a:lnTo>
                <a:lnTo>
                  <a:pt x="80319" y="50492"/>
                </a:lnTo>
                <a:lnTo>
                  <a:pt x="80319" y="50567"/>
                </a:lnTo>
                <a:lnTo>
                  <a:pt x="80337" y="50604"/>
                </a:lnTo>
                <a:lnTo>
                  <a:pt x="80412" y="50697"/>
                </a:lnTo>
                <a:lnTo>
                  <a:pt x="80505" y="50771"/>
                </a:lnTo>
                <a:lnTo>
                  <a:pt x="80524" y="50809"/>
                </a:lnTo>
                <a:lnTo>
                  <a:pt x="80542" y="50865"/>
                </a:lnTo>
                <a:lnTo>
                  <a:pt x="80524" y="50902"/>
                </a:lnTo>
                <a:lnTo>
                  <a:pt x="80505" y="50920"/>
                </a:lnTo>
                <a:lnTo>
                  <a:pt x="80449" y="50995"/>
                </a:lnTo>
                <a:lnTo>
                  <a:pt x="80393" y="51051"/>
                </a:lnTo>
                <a:lnTo>
                  <a:pt x="80393" y="51107"/>
                </a:lnTo>
                <a:lnTo>
                  <a:pt x="80393" y="51144"/>
                </a:lnTo>
                <a:lnTo>
                  <a:pt x="80431" y="51181"/>
                </a:lnTo>
                <a:lnTo>
                  <a:pt x="80468" y="51200"/>
                </a:lnTo>
                <a:lnTo>
                  <a:pt x="80505" y="51218"/>
                </a:lnTo>
                <a:lnTo>
                  <a:pt x="80542" y="51200"/>
                </a:lnTo>
                <a:lnTo>
                  <a:pt x="80635" y="51162"/>
                </a:lnTo>
                <a:lnTo>
                  <a:pt x="80710" y="51144"/>
                </a:lnTo>
                <a:lnTo>
                  <a:pt x="80784" y="51125"/>
                </a:lnTo>
                <a:lnTo>
                  <a:pt x="80803" y="51125"/>
                </a:lnTo>
                <a:lnTo>
                  <a:pt x="80821" y="51144"/>
                </a:lnTo>
                <a:lnTo>
                  <a:pt x="80896" y="51181"/>
                </a:lnTo>
                <a:lnTo>
                  <a:pt x="80933" y="51200"/>
                </a:lnTo>
                <a:lnTo>
                  <a:pt x="80970" y="51237"/>
                </a:lnTo>
                <a:lnTo>
                  <a:pt x="81026" y="51274"/>
                </a:lnTo>
                <a:lnTo>
                  <a:pt x="81082" y="51274"/>
                </a:lnTo>
                <a:lnTo>
                  <a:pt x="81138" y="51256"/>
                </a:lnTo>
                <a:lnTo>
                  <a:pt x="81157" y="51200"/>
                </a:lnTo>
                <a:lnTo>
                  <a:pt x="81175" y="51162"/>
                </a:lnTo>
                <a:lnTo>
                  <a:pt x="81157" y="51107"/>
                </a:lnTo>
                <a:lnTo>
                  <a:pt x="81101" y="50995"/>
                </a:lnTo>
                <a:lnTo>
                  <a:pt x="81045" y="50902"/>
                </a:lnTo>
                <a:lnTo>
                  <a:pt x="81250" y="50790"/>
                </a:lnTo>
                <a:lnTo>
                  <a:pt x="81361" y="50716"/>
                </a:lnTo>
                <a:lnTo>
                  <a:pt x="81399" y="50678"/>
                </a:lnTo>
                <a:lnTo>
                  <a:pt x="81436" y="50641"/>
                </a:lnTo>
                <a:lnTo>
                  <a:pt x="81455" y="50585"/>
                </a:lnTo>
                <a:lnTo>
                  <a:pt x="81436" y="50529"/>
                </a:lnTo>
                <a:lnTo>
                  <a:pt x="81399" y="50492"/>
                </a:lnTo>
                <a:lnTo>
                  <a:pt x="81380" y="50474"/>
                </a:lnTo>
                <a:lnTo>
                  <a:pt x="81324" y="50492"/>
                </a:lnTo>
                <a:lnTo>
                  <a:pt x="81231" y="50511"/>
                </a:lnTo>
                <a:lnTo>
                  <a:pt x="81082" y="50585"/>
                </a:lnTo>
                <a:lnTo>
                  <a:pt x="80952" y="50641"/>
                </a:lnTo>
                <a:lnTo>
                  <a:pt x="80896" y="50660"/>
                </a:lnTo>
                <a:lnTo>
                  <a:pt x="80859" y="50660"/>
                </a:lnTo>
                <a:lnTo>
                  <a:pt x="80821" y="50641"/>
                </a:lnTo>
                <a:lnTo>
                  <a:pt x="80784" y="50604"/>
                </a:lnTo>
                <a:lnTo>
                  <a:pt x="80710" y="50511"/>
                </a:lnTo>
                <a:lnTo>
                  <a:pt x="80617" y="50436"/>
                </a:lnTo>
                <a:lnTo>
                  <a:pt x="80579" y="50399"/>
                </a:lnTo>
                <a:lnTo>
                  <a:pt x="80524" y="50380"/>
                </a:lnTo>
                <a:close/>
                <a:moveTo>
                  <a:pt x="89311" y="50362"/>
                </a:moveTo>
                <a:lnTo>
                  <a:pt x="89144" y="50474"/>
                </a:lnTo>
                <a:lnTo>
                  <a:pt x="88958" y="50567"/>
                </a:lnTo>
                <a:lnTo>
                  <a:pt x="88864" y="50604"/>
                </a:lnTo>
                <a:lnTo>
                  <a:pt x="88790" y="50567"/>
                </a:lnTo>
                <a:lnTo>
                  <a:pt x="88753" y="50529"/>
                </a:lnTo>
                <a:lnTo>
                  <a:pt x="88697" y="50492"/>
                </a:lnTo>
                <a:lnTo>
                  <a:pt x="88660" y="50455"/>
                </a:lnTo>
                <a:lnTo>
                  <a:pt x="88604" y="50436"/>
                </a:lnTo>
                <a:lnTo>
                  <a:pt x="88492" y="50399"/>
                </a:lnTo>
                <a:lnTo>
                  <a:pt x="88455" y="50399"/>
                </a:lnTo>
                <a:lnTo>
                  <a:pt x="88418" y="50418"/>
                </a:lnTo>
                <a:lnTo>
                  <a:pt x="88399" y="50436"/>
                </a:lnTo>
                <a:lnTo>
                  <a:pt x="88399" y="50455"/>
                </a:lnTo>
                <a:lnTo>
                  <a:pt x="88399" y="50529"/>
                </a:lnTo>
                <a:lnTo>
                  <a:pt x="88418" y="50604"/>
                </a:lnTo>
                <a:lnTo>
                  <a:pt x="88474" y="50678"/>
                </a:lnTo>
                <a:lnTo>
                  <a:pt x="88529" y="50753"/>
                </a:lnTo>
                <a:lnTo>
                  <a:pt x="88585" y="50827"/>
                </a:lnTo>
                <a:lnTo>
                  <a:pt x="88492" y="50902"/>
                </a:lnTo>
                <a:lnTo>
                  <a:pt x="88380" y="51013"/>
                </a:lnTo>
                <a:lnTo>
                  <a:pt x="88343" y="51069"/>
                </a:lnTo>
                <a:lnTo>
                  <a:pt x="88343" y="51125"/>
                </a:lnTo>
                <a:lnTo>
                  <a:pt x="88362" y="51200"/>
                </a:lnTo>
                <a:lnTo>
                  <a:pt x="88436" y="51256"/>
                </a:lnTo>
                <a:lnTo>
                  <a:pt x="88492" y="51274"/>
                </a:lnTo>
                <a:lnTo>
                  <a:pt x="88548" y="51274"/>
                </a:lnTo>
                <a:lnTo>
                  <a:pt x="88604" y="51256"/>
                </a:lnTo>
                <a:lnTo>
                  <a:pt x="88678" y="51237"/>
                </a:lnTo>
                <a:lnTo>
                  <a:pt x="88771" y="51144"/>
                </a:lnTo>
                <a:lnTo>
                  <a:pt x="88827" y="51107"/>
                </a:lnTo>
                <a:lnTo>
                  <a:pt x="88864" y="51088"/>
                </a:lnTo>
                <a:lnTo>
                  <a:pt x="88920" y="51069"/>
                </a:lnTo>
                <a:lnTo>
                  <a:pt x="88976" y="51088"/>
                </a:lnTo>
                <a:lnTo>
                  <a:pt x="89069" y="51144"/>
                </a:lnTo>
                <a:lnTo>
                  <a:pt x="89200" y="51200"/>
                </a:lnTo>
                <a:lnTo>
                  <a:pt x="89293" y="51200"/>
                </a:lnTo>
                <a:lnTo>
                  <a:pt x="89311" y="51162"/>
                </a:lnTo>
                <a:lnTo>
                  <a:pt x="89311" y="51125"/>
                </a:lnTo>
                <a:lnTo>
                  <a:pt x="89311" y="51088"/>
                </a:lnTo>
                <a:lnTo>
                  <a:pt x="89237" y="51013"/>
                </a:lnTo>
                <a:lnTo>
                  <a:pt x="89162" y="50939"/>
                </a:lnTo>
                <a:lnTo>
                  <a:pt x="89144" y="50902"/>
                </a:lnTo>
                <a:lnTo>
                  <a:pt x="89125" y="50883"/>
                </a:lnTo>
                <a:lnTo>
                  <a:pt x="89144" y="50846"/>
                </a:lnTo>
                <a:lnTo>
                  <a:pt x="89181" y="50790"/>
                </a:lnTo>
                <a:lnTo>
                  <a:pt x="89293" y="50716"/>
                </a:lnTo>
                <a:lnTo>
                  <a:pt x="89404" y="50623"/>
                </a:lnTo>
                <a:lnTo>
                  <a:pt x="89442" y="50567"/>
                </a:lnTo>
                <a:lnTo>
                  <a:pt x="89479" y="50529"/>
                </a:lnTo>
                <a:lnTo>
                  <a:pt x="89479" y="50455"/>
                </a:lnTo>
                <a:lnTo>
                  <a:pt x="89442" y="50399"/>
                </a:lnTo>
                <a:lnTo>
                  <a:pt x="89423" y="50362"/>
                </a:lnTo>
                <a:close/>
                <a:moveTo>
                  <a:pt x="16031" y="50362"/>
                </a:moveTo>
                <a:lnTo>
                  <a:pt x="15993" y="50380"/>
                </a:lnTo>
                <a:lnTo>
                  <a:pt x="15938" y="50399"/>
                </a:lnTo>
                <a:lnTo>
                  <a:pt x="15919" y="50436"/>
                </a:lnTo>
                <a:lnTo>
                  <a:pt x="15919" y="50492"/>
                </a:lnTo>
                <a:lnTo>
                  <a:pt x="15938" y="50567"/>
                </a:lnTo>
                <a:lnTo>
                  <a:pt x="15993" y="50623"/>
                </a:lnTo>
                <a:lnTo>
                  <a:pt x="16049" y="50660"/>
                </a:lnTo>
                <a:lnTo>
                  <a:pt x="16217" y="50753"/>
                </a:lnTo>
                <a:lnTo>
                  <a:pt x="16533" y="50865"/>
                </a:lnTo>
                <a:lnTo>
                  <a:pt x="16459" y="50902"/>
                </a:lnTo>
                <a:lnTo>
                  <a:pt x="16384" y="50976"/>
                </a:lnTo>
                <a:lnTo>
                  <a:pt x="16310" y="51032"/>
                </a:lnTo>
                <a:lnTo>
                  <a:pt x="16291" y="51125"/>
                </a:lnTo>
                <a:lnTo>
                  <a:pt x="16291" y="51181"/>
                </a:lnTo>
                <a:lnTo>
                  <a:pt x="16291" y="51218"/>
                </a:lnTo>
                <a:lnTo>
                  <a:pt x="16329" y="51256"/>
                </a:lnTo>
                <a:lnTo>
                  <a:pt x="16366" y="51274"/>
                </a:lnTo>
                <a:lnTo>
                  <a:pt x="16459" y="51293"/>
                </a:lnTo>
                <a:lnTo>
                  <a:pt x="16552" y="51274"/>
                </a:lnTo>
                <a:lnTo>
                  <a:pt x="16645" y="51218"/>
                </a:lnTo>
                <a:lnTo>
                  <a:pt x="16719" y="51144"/>
                </a:lnTo>
                <a:lnTo>
                  <a:pt x="16794" y="51069"/>
                </a:lnTo>
                <a:lnTo>
                  <a:pt x="16850" y="51051"/>
                </a:lnTo>
                <a:lnTo>
                  <a:pt x="16868" y="51032"/>
                </a:lnTo>
                <a:lnTo>
                  <a:pt x="16924" y="51032"/>
                </a:lnTo>
                <a:lnTo>
                  <a:pt x="16980" y="51069"/>
                </a:lnTo>
                <a:lnTo>
                  <a:pt x="17092" y="51144"/>
                </a:lnTo>
                <a:lnTo>
                  <a:pt x="17222" y="51200"/>
                </a:lnTo>
                <a:lnTo>
                  <a:pt x="17278" y="51200"/>
                </a:lnTo>
                <a:lnTo>
                  <a:pt x="17315" y="51181"/>
                </a:lnTo>
                <a:lnTo>
                  <a:pt x="17315" y="51144"/>
                </a:lnTo>
                <a:lnTo>
                  <a:pt x="17297" y="51107"/>
                </a:lnTo>
                <a:lnTo>
                  <a:pt x="17222" y="51013"/>
                </a:lnTo>
                <a:lnTo>
                  <a:pt x="17073" y="50865"/>
                </a:lnTo>
                <a:lnTo>
                  <a:pt x="17129" y="50771"/>
                </a:lnTo>
                <a:lnTo>
                  <a:pt x="17241" y="50604"/>
                </a:lnTo>
                <a:lnTo>
                  <a:pt x="17297" y="50511"/>
                </a:lnTo>
                <a:lnTo>
                  <a:pt x="17315" y="50436"/>
                </a:lnTo>
                <a:lnTo>
                  <a:pt x="17315" y="50380"/>
                </a:lnTo>
                <a:lnTo>
                  <a:pt x="17278" y="50380"/>
                </a:lnTo>
                <a:lnTo>
                  <a:pt x="17222" y="50399"/>
                </a:lnTo>
                <a:lnTo>
                  <a:pt x="17148" y="50436"/>
                </a:lnTo>
                <a:lnTo>
                  <a:pt x="17017" y="50529"/>
                </a:lnTo>
                <a:lnTo>
                  <a:pt x="16887" y="50623"/>
                </a:lnTo>
                <a:lnTo>
                  <a:pt x="16831" y="50660"/>
                </a:lnTo>
                <a:lnTo>
                  <a:pt x="16719" y="50660"/>
                </a:lnTo>
                <a:lnTo>
                  <a:pt x="16664" y="50623"/>
                </a:lnTo>
                <a:lnTo>
                  <a:pt x="16515" y="50529"/>
                </a:lnTo>
                <a:lnTo>
                  <a:pt x="16366" y="50436"/>
                </a:lnTo>
                <a:lnTo>
                  <a:pt x="16291" y="50399"/>
                </a:lnTo>
                <a:lnTo>
                  <a:pt x="16217" y="50380"/>
                </a:lnTo>
                <a:lnTo>
                  <a:pt x="16105" y="50362"/>
                </a:lnTo>
                <a:close/>
                <a:moveTo>
                  <a:pt x="25023" y="50362"/>
                </a:moveTo>
                <a:lnTo>
                  <a:pt x="24930" y="50380"/>
                </a:lnTo>
                <a:lnTo>
                  <a:pt x="24856" y="50399"/>
                </a:lnTo>
                <a:lnTo>
                  <a:pt x="24800" y="50436"/>
                </a:lnTo>
                <a:lnTo>
                  <a:pt x="24669" y="50511"/>
                </a:lnTo>
                <a:lnTo>
                  <a:pt x="24595" y="50529"/>
                </a:lnTo>
                <a:lnTo>
                  <a:pt x="24576" y="50548"/>
                </a:lnTo>
                <a:lnTo>
                  <a:pt x="24465" y="50511"/>
                </a:lnTo>
                <a:lnTo>
                  <a:pt x="24372" y="50455"/>
                </a:lnTo>
                <a:lnTo>
                  <a:pt x="24260" y="50418"/>
                </a:lnTo>
                <a:lnTo>
                  <a:pt x="24204" y="50418"/>
                </a:lnTo>
                <a:lnTo>
                  <a:pt x="24148" y="50436"/>
                </a:lnTo>
                <a:lnTo>
                  <a:pt x="24129" y="50455"/>
                </a:lnTo>
                <a:lnTo>
                  <a:pt x="24111" y="50511"/>
                </a:lnTo>
                <a:lnTo>
                  <a:pt x="24129" y="50567"/>
                </a:lnTo>
                <a:lnTo>
                  <a:pt x="24185" y="50604"/>
                </a:lnTo>
                <a:lnTo>
                  <a:pt x="24278" y="50697"/>
                </a:lnTo>
                <a:lnTo>
                  <a:pt x="24353" y="50771"/>
                </a:lnTo>
                <a:lnTo>
                  <a:pt x="24353" y="50790"/>
                </a:lnTo>
                <a:lnTo>
                  <a:pt x="24334" y="50846"/>
                </a:lnTo>
                <a:lnTo>
                  <a:pt x="24297" y="50958"/>
                </a:lnTo>
                <a:lnTo>
                  <a:pt x="24241" y="51069"/>
                </a:lnTo>
                <a:lnTo>
                  <a:pt x="24241" y="51125"/>
                </a:lnTo>
                <a:lnTo>
                  <a:pt x="24241" y="51162"/>
                </a:lnTo>
                <a:lnTo>
                  <a:pt x="24278" y="51181"/>
                </a:lnTo>
                <a:lnTo>
                  <a:pt x="24353" y="51181"/>
                </a:lnTo>
                <a:lnTo>
                  <a:pt x="24390" y="51144"/>
                </a:lnTo>
                <a:lnTo>
                  <a:pt x="24427" y="51107"/>
                </a:lnTo>
                <a:lnTo>
                  <a:pt x="24520" y="51032"/>
                </a:lnTo>
                <a:lnTo>
                  <a:pt x="24614" y="50958"/>
                </a:lnTo>
                <a:lnTo>
                  <a:pt x="24651" y="50976"/>
                </a:lnTo>
                <a:lnTo>
                  <a:pt x="24707" y="50995"/>
                </a:lnTo>
                <a:lnTo>
                  <a:pt x="24800" y="51069"/>
                </a:lnTo>
                <a:lnTo>
                  <a:pt x="24967" y="51162"/>
                </a:lnTo>
                <a:lnTo>
                  <a:pt x="25098" y="51256"/>
                </a:lnTo>
                <a:lnTo>
                  <a:pt x="25153" y="51293"/>
                </a:lnTo>
                <a:lnTo>
                  <a:pt x="25191" y="51274"/>
                </a:lnTo>
                <a:lnTo>
                  <a:pt x="25209" y="51237"/>
                </a:lnTo>
                <a:lnTo>
                  <a:pt x="25172" y="51181"/>
                </a:lnTo>
                <a:lnTo>
                  <a:pt x="25060" y="51032"/>
                </a:lnTo>
                <a:lnTo>
                  <a:pt x="24930" y="50865"/>
                </a:lnTo>
                <a:lnTo>
                  <a:pt x="24856" y="50790"/>
                </a:lnTo>
                <a:lnTo>
                  <a:pt x="25042" y="50678"/>
                </a:lnTo>
                <a:lnTo>
                  <a:pt x="25135" y="50623"/>
                </a:lnTo>
                <a:lnTo>
                  <a:pt x="25153" y="50585"/>
                </a:lnTo>
                <a:lnTo>
                  <a:pt x="25172" y="50529"/>
                </a:lnTo>
                <a:lnTo>
                  <a:pt x="25172" y="50474"/>
                </a:lnTo>
                <a:lnTo>
                  <a:pt x="25172" y="50436"/>
                </a:lnTo>
                <a:lnTo>
                  <a:pt x="25135" y="50399"/>
                </a:lnTo>
                <a:lnTo>
                  <a:pt x="25116" y="50380"/>
                </a:lnTo>
                <a:lnTo>
                  <a:pt x="25023" y="50362"/>
                </a:lnTo>
                <a:close/>
                <a:moveTo>
                  <a:pt x="54719" y="50362"/>
                </a:moveTo>
                <a:lnTo>
                  <a:pt x="54496" y="50474"/>
                </a:lnTo>
                <a:lnTo>
                  <a:pt x="54291" y="50585"/>
                </a:lnTo>
                <a:lnTo>
                  <a:pt x="54216" y="50604"/>
                </a:lnTo>
                <a:lnTo>
                  <a:pt x="54179" y="50623"/>
                </a:lnTo>
                <a:lnTo>
                  <a:pt x="54123" y="50623"/>
                </a:lnTo>
                <a:lnTo>
                  <a:pt x="54086" y="50604"/>
                </a:lnTo>
                <a:lnTo>
                  <a:pt x="54011" y="50529"/>
                </a:lnTo>
                <a:lnTo>
                  <a:pt x="53918" y="50455"/>
                </a:lnTo>
                <a:lnTo>
                  <a:pt x="53844" y="50418"/>
                </a:lnTo>
                <a:lnTo>
                  <a:pt x="53751" y="50399"/>
                </a:lnTo>
                <a:lnTo>
                  <a:pt x="53714" y="50380"/>
                </a:lnTo>
                <a:lnTo>
                  <a:pt x="53658" y="50399"/>
                </a:lnTo>
                <a:lnTo>
                  <a:pt x="53639" y="50418"/>
                </a:lnTo>
                <a:lnTo>
                  <a:pt x="53602" y="50455"/>
                </a:lnTo>
                <a:lnTo>
                  <a:pt x="53602" y="50511"/>
                </a:lnTo>
                <a:lnTo>
                  <a:pt x="53620" y="50567"/>
                </a:lnTo>
                <a:lnTo>
                  <a:pt x="53639" y="50623"/>
                </a:lnTo>
                <a:lnTo>
                  <a:pt x="53676" y="50660"/>
                </a:lnTo>
                <a:lnTo>
                  <a:pt x="53788" y="50753"/>
                </a:lnTo>
                <a:lnTo>
                  <a:pt x="53863" y="50809"/>
                </a:lnTo>
                <a:lnTo>
                  <a:pt x="53732" y="50865"/>
                </a:lnTo>
                <a:lnTo>
                  <a:pt x="53565" y="50939"/>
                </a:lnTo>
                <a:lnTo>
                  <a:pt x="53490" y="50995"/>
                </a:lnTo>
                <a:lnTo>
                  <a:pt x="53434" y="51051"/>
                </a:lnTo>
                <a:lnTo>
                  <a:pt x="53378" y="51107"/>
                </a:lnTo>
                <a:lnTo>
                  <a:pt x="53378" y="51181"/>
                </a:lnTo>
                <a:lnTo>
                  <a:pt x="53397" y="51237"/>
                </a:lnTo>
                <a:lnTo>
                  <a:pt x="53453" y="51274"/>
                </a:lnTo>
                <a:lnTo>
                  <a:pt x="53509" y="51293"/>
                </a:lnTo>
                <a:lnTo>
                  <a:pt x="53583" y="51274"/>
                </a:lnTo>
                <a:lnTo>
                  <a:pt x="53732" y="51237"/>
                </a:lnTo>
                <a:lnTo>
                  <a:pt x="53825" y="51181"/>
                </a:lnTo>
                <a:lnTo>
                  <a:pt x="53993" y="51088"/>
                </a:lnTo>
                <a:lnTo>
                  <a:pt x="54086" y="51032"/>
                </a:lnTo>
                <a:lnTo>
                  <a:pt x="54142" y="51013"/>
                </a:lnTo>
                <a:lnTo>
                  <a:pt x="54216" y="51032"/>
                </a:lnTo>
                <a:lnTo>
                  <a:pt x="54291" y="51088"/>
                </a:lnTo>
                <a:lnTo>
                  <a:pt x="54347" y="51144"/>
                </a:lnTo>
                <a:lnTo>
                  <a:pt x="54421" y="51181"/>
                </a:lnTo>
                <a:lnTo>
                  <a:pt x="54514" y="51218"/>
                </a:lnTo>
                <a:lnTo>
                  <a:pt x="54551" y="51200"/>
                </a:lnTo>
                <a:lnTo>
                  <a:pt x="54570" y="51162"/>
                </a:lnTo>
                <a:lnTo>
                  <a:pt x="54551" y="51107"/>
                </a:lnTo>
                <a:lnTo>
                  <a:pt x="54458" y="50976"/>
                </a:lnTo>
                <a:lnTo>
                  <a:pt x="54365" y="50865"/>
                </a:lnTo>
                <a:lnTo>
                  <a:pt x="54570" y="50753"/>
                </a:lnTo>
                <a:lnTo>
                  <a:pt x="54663" y="50678"/>
                </a:lnTo>
                <a:lnTo>
                  <a:pt x="54756" y="50604"/>
                </a:lnTo>
                <a:lnTo>
                  <a:pt x="54793" y="50529"/>
                </a:lnTo>
                <a:lnTo>
                  <a:pt x="54831" y="50436"/>
                </a:lnTo>
                <a:lnTo>
                  <a:pt x="54831" y="50399"/>
                </a:lnTo>
                <a:lnTo>
                  <a:pt x="54812" y="50362"/>
                </a:lnTo>
                <a:close/>
                <a:moveTo>
                  <a:pt x="10706" y="50343"/>
                </a:moveTo>
                <a:lnTo>
                  <a:pt x="10650" y="50362"/>
                </a:lnTo>
                <a:lnTo>
                  <a:pt x="10594" y="50380"/>
                </a:lnTo>
                <a:lnTo>
                  <a:pt x="10557" y="50436"/>
                </a:lnTo>
                <a:lnTo>
                  <a:pt x="10538" y="50511"/>
                </a:lnTo>
                <a:lnTo>
                  <a:pt x="10557" y="50585"/>
                </a:lnTo>
                <a:lnTo>
                  <a:pt x="10594" y="50641"/>
                </a:lnTo>
                <a:lnTo>
                  <a:pt x="10669" y="50697"/>
                </a:lnTo>
                <a:lnTo>
                  <a:pt x="10743" y="50753"/>
                </a:lnTo>
                <a:lnTo>
                  <a:pt x="10911" y="50827"/>
                </a:lnTo>
                <a:lnTo>
                  <a:pt x="11041" y="50883"/>
                </a:lnTo>
                <a:lnTo>
                  <a:pt x="10967" y="51032"/>
                </a:lnTo>
                <a:lnTo>
                  <a:pt x="10929" y="51107"/>
                </a:lnTo>
                <a:lnTo>
                  <a:pt x="10911" y="51162"/>
                </a:lnTo>
                <a:lnTo>
                  <a:pt x="10929" y="51218"/>
                </a:lnTo>
                <a:lnTo>
                  <a:pt x="10948" y="51237"/>
                </a:lnTo>
                <a:lnTo>
                  <a:pt x="11004" y="51237"/>
                </a:lnTo>
                <a:lnTo>
                  <a:pt x="11097" y="51200"/>
                </a:lnTo>
                <a:lnTo>
                  <a:pt x="11209" y="51107"/>
                </a:lnTo>
                <a:lnTo>
                  <a:pt x="11283" y="51069"/>
                </a:lnTo>
                <a:lnTo>
                  <a:pt x="11320" y="51051"/>
                </a:lnTo>
                <a:lnTo>
                  <a:pt x="11376" y="51069"/>
                </a:lnTo>
                <a:lnTo>
                  <a:pt x="11451" y="51107"/>
                </a:lnTo>
                <a:lnTo>
                  <a:pt x="11562" y="51181"/>
                </a:lnTo>
                <a:lnTo>
                  <a:pt x="11674" y="51256"/>
                </a:lnTo>
                <a:lnTo>
                  <a:pt x="11786" y="51311"/>
                </a:lnTo>
                <a:lnTo>
                  <a:pt x="11897" y="51311"/>
                </a:lnTo>
                <a:lnTo>
                  <a:pt x="11953" y="51274"/>
                </a:lnTo>
                <a:lnTo>
                  <a:pt x="11972" y="51218"/>
                </a:lnTo>
                <a:lnTo>
                  <a:pt x="11991" y="51162"/>
                </a:lnTo>
                <a:lnTo>
                  <a:pt x="11972" y="51107"/>
                </a:lnTo>
                <a:lnTo>
                  <a:pt x="11935" y="51032"/>
                </a:lnTo>
                <a:lnTo>
                  <a:pt x="11897" y="50976"/>
                </a:lnTo>
                <a:lnTo>
                  <a:pt x="11786" y="50883"/>
                </a:lnTo>
                <a:lnTo>
                  <a:pt x="11674" y="50809"/>
                </a:lnTo>
                <a:lnTo>
                  <a:pt x="11767" y="50753"/>
                </a:lnTo>
                <a:lnTo>
                  <a:pt x="11860" y="50697"/>
                </a:lnTo>
                <a:lnTo>
                  <a:pt x="11935" y="50623"/>
                </a:lnTo>
                <a:lnTo>
                  <a:pt x="11991" y="50529"/>
                </a:lnTo>
                <a:lnTo>
                  <a:pt x="11991" y="50436"/>
                </a:lnTo>
                <a:lnTo>
                  <a:pt x="11972" y="50380"/>
                </a:lnTo>
                <a:lnTo>
                  <a:pt x="11916" y="50343"/>
                </a:lnTo>
                <a:lnTo>
                  <a:pt x="11767" y="50343"/>
                </a:lnTo>
                <a:lnTo>
                  <a:pt x="11674" y="50362"/>
                </a:lnTo>
                <a:lnTo>
                  <a:pt x="11544" y="50418"/>
                </a:lnTo>
                <a:lnTo>
                  <a:pt x="11413" y="50511"/>
                </a:lnTo>
                <a:lnTo>
                  <a:pt x="11357" y="50548"/>
                </a:lnTo>
                <a:lnTo>
                  <a:pt x="11283" y="50548"/>
                </a:lnTo>
                <a:lnTo>
                  <a:pt x="11209" y="50529"/>
                </a:lnTo>
                <a:lnTo>
                  <a:pt x="11134" y="50474"/>
                </a:lnTo>
                <a:lnTo>
                  <a:pt x="11041" y="50418"/>
                </a:lnTo>
                <a:lnTo>
                  <a:pt x="10967" y="50380"/>
                </a:lnTo>
                <a:lnTo>
                  <a:pt x="10855" y="50343"/>
                </a:lnTo>
                <a:close/>
                <a:moveTo>
                  <a:pt x="29529" y="50362"/>
                </a:moveTo>
                <a:lnTo>
                  <a:pt x="29473" y="50380"/>
                </a:lnTo>
                <a:lnTo>
                  <a:pt x="29436" y="50418"/>
                </a:lnTo>
                <a:lnTo>
                  <a:pt x="29417" y="50492"/>
                </a:lnTo>
                <a:lnTo>
                  <a:pt x="29417" y="50548"/>
                </a:lnTo>
                <a:lnTo>
                  <a:pt x="29473" y="50604"/>
                </a:lnTo>
                <a:lnTo>
                  <a:pt x="29529" y="50660"/>
                </a:lnTo>
                <a:lnTo>
                  <a:pt x="29603" y="50716"/>
                </a:lnTo>
                <a:lnTo>
                  <a:pt x="29901" y="50846"/>
                </a:lnTo>
                <a:lnTo>
                  <a:pt x="29808" y="50920"/>
                </a:lnTo>
                <a:lnTo>
                  <a:pt x="29715" y="51032"/>
                </a:lnTo>
                <a:lnTo>
                  <a:pt x="29659" y="51088"/>
                </a:lnTo>
                <a:lnTo>
                  <a:pt x="29640" y="51144"/>
                </a:lnTo>
                <a:lnTo>
                  <a:pt x="29640" y="51200"/>
                </a:lnTo>
                <a:lnTo>
                  <a:pt x="29659" y="51256"/>
                </a:lnTo>
                <a:lnTo>
                  <a:pt x="29715" y="51293"/>
                </a:lnTo>
                <a:lnTo>
                  <a:pt x="29771" y="51311"/>
                </a:lnTo>
                <a:lnTo>
                  <a:pt x="29845" y="51274"/>
                </a:lnTo>
                <a:lnTo>
                  <a:pt x="29901" y="51237"/>
                </a:lnTo>
                <a:lnTo>
                  <a:pt x="30031" y="51125"/>
                </a:lnTo>
                <a:lnTo>
                  <a:pt x="30087" y="51088"/>
                </a:lnTo>
                <a:lnTo>
                  <a:pt x="30125" y="51069"/>
                </a:lnTo>
                <a:lnTo>
                  <a:pt x="30162" y="51069"/>
                </a:lnTo>
                <a:lnTo>
                  <a:pt x="30218" y="51107"/>
                </a:lnTo>
                <a:lnTo>
                  <a:pt x="30348" y="51181"/>
                </a:lnTo>
                <a:lnTo>
                  <a:pt x="30497" y="51256"/>
                </a:lnTo>
                <a:lnTo>
                  <a:pt x="30553" y="51256"/>
                </a:lnTo>
                <a:lnTo>
                  <a:pt x="30590" y="51237"/>
                </a:lnTo>
                <a:lnTo>
                  <a:pt x="30609" y="51200"/>
                </a:lnTo>
                <a:lnTo>
                  <a:pt x="30609" y="51144"/>
                </a:lnTo>
                <a:lnTo>
                  <a:pt x="30571" y="51088"/>
                </a:lnTo>
                <a:lnTo>
                  <a:pt x="30534" y="51013"/>
                </a:lnTo>
                <a:lnTo>
                  <a:pt x="30441" y="50902"/>
                </a:lnTo>
                <a:lnTo>
                  <a:pt x="30348" y="50827"/>
                </a:lnTo>
                <a:lnTo>
                  <a:pt x="30441" y="50697"/>
                </a:lnTo>
                <a:lnTo>
                  <a:pt x="30515" y="50548"/>
                </a:lnTo>
                <a:lnTo>
                  <a:pt x="30534" y="50474"/>
                </a:lnTo>
                <a:lnTo>
                  <a:pt x="30515" y="50436"/>
                </a:lnTo>
                <a:lnTo>
                  <a:pt x="30460" y="50436"/>
                </a:lnTo>
                <a:lnTo>
                  <a:pt x="30367" y="50474"/>
                </a:lnTo>
                <a:lnTo>
                  <a:pt x="30255" y="50567"/>
                </a:lnTo>
                <a:lnTo>
                  <a:pt x="30180" y="50623"/>
                </a:lnTo>
                <a:lnTo>
                  <a:pt x="30125" y="50641"/>
                </a:lnTo>
                <a:lnTo>
                  <a:pt x="30069" y="50623"/>
                </a:lnTo>
                <a:lnTo>
                  <a:pt x="29994" y="50567"/>
                </a:lnTo>
                <a:lnTo>
                  <a:pt x="29864" y="50455"/>
                </a:lnTo>
                <a:lnTo>
                  <a:pt x="29752" y="50399"/>
                </a:lnTo>
                <a:lnTo>
                  <a:pt x="29603" y="50362"/>
                </a:lnTo>
                <a:close/>
                <a:moveTo>
                  <a:pt x="61757" y="50325"/>
                </a:moveTo>
                <a:lnTo>
                  <a:pt x="61719" y="50343"/>
                </a:lnTo>
                <a:lnTo>
                  <a:pt x="61682" y="50362"/>
                </a:lnTo>
                <a:lnTo>
                  <a:pt x="61645" y="50399"/>
                </a:lnTo>
                <a:lnTo>
                  <a:pt x="61626" y="50418"/>
                </a:lnTo>
                <a:lnTo>
                  <a:pt x="61626" y="50455"/>
                </a:lnTo>
                <a:lnTo>
                  <a:pt x="61645" y="50529"/>
                </a:lnTo>
                <a:lnTo>
                  <a:pt x="61719" y="50604"/>
                </a:lnTo>
                <a:lnTo>
                  <a:pt x="61868" y="50734"/>
                </a:lnTo>
                <a:lnTo>
                  <a:pt x="61999" y="50827"/>
                </a:lnTo>
                <a:lnTo>
                  <a:pt x="61887" y="50902"/>
                </a:lnTo>
                <a:lnTo>
                  <a:pt x="61738" y="51013"/>
                </a:lnTo>
                <a:lnTo>
                  <a:pt x="61682" y="51088"/>
                </a:lnTo>
                <a:lnTo>
                  <a:pt x="61664" y="51162"/>
                </a:lnTo>
                <a:lnTo>
                  <a:pt x="61664" y="51218"/>
                </a:lnTo>
                <a:lnTo>
                  <a:pt x="61738" y="51293"/>
                </a:lnTo>
                <a:lnTo>
                  <a:pt x="61757" y="51311"/>
                </a:lnTo>
                <a:lnTo>
                  <a:pt x="61812" y="51311"/>
                </a:lnTo>
                <a:lnTo>
                  <a:pt x="61887" y="51293"/>
                </a:lnTo>
                <a:lnTo>
                  <a:pt x="61980" y="51274"/>
                </a:lnTo>
                <a:lnTo>
                  <a:pt x="62054" y="51237"/>
                </a:lnTo>
                <a:lnTo>
                  <a:pt x="62129" y="51181"/>
                </a:lnTo>
                <a:lnTo>
                  <a:pt x="62222" y="51125"/>
                </a:lnTo>
                <a:lnTo>
                  <a:pt x="62315" y="51051"/>
                </a:lnTo>
                <a:lnTo>
                  <a:pt x="62427" y="51069"/>
                </a:lnTo>
                <a:lnTo>
                  <a:pt x="62539" y="51088"/>
                </a:lnTo>
                <a:lnTo>
                  <a:pt x="62594" y="51088"/>
                </a:lnTo>
                <a:lnTo>
                  <a:pt x="62613" y="51051"/>
                </a:lnTo>
                <a:lnTo>
                  <a:pt x="62613" y="51013"/>
                </a:lnTo>
                <a:lnTo>
                  <a:pt x="62613" y="50976"/>
                </a:lnTo>
                <a:lnTo>
                  <a:pt x="62576" y="50958"/>
                </a:lnTo>
                <a:lnTo>
                  <a:pt x="62557" y="50939"/>
                </a:lnTo>
                <a:lnTo>
                  <a:pt x="62539" y="50902"/>
                </a:lnTo>
                <a:lnTo>
                  <a:pt x="62539" y="50846"/>
                </a:lnTo>
                <a:lnTo>
                  <a:pt x="62557" y="50771"/>
                </a:lnTo>
                <a:lnTo>
                  <a:pt x="62632" y="50641"/>
                </a:lnTo>
                <a:lnTo>
                  <a:pt x="62650" y="50567"/>
                </a:lnTo>
                <a:lnTo>
                  <a:pt x="62632" y="50529"/>
                </a:lnTo>
                <a:lnTo>
                  <a:pt x="62613" y="50492"/>
                </a:lnTo>
                <a:lnTo>
                  <a:pt x="62557" y="50455"/>
                </a:lnTo>
                <a:lnTo>
                  <a:pt x="62483" y="50436"/>
                </a:lnTo>
                <a:lnTo>
                  <a:pt x="62427" y="50455"/>
                </a:lnTo>
                <a:lnTo>
                  <a:pt x="62371" y="50492"/>
                </a:lnTo>
                <a:lnTo>
                  <a:pt x="62297" y="50548"/>
                </a:lnTo>
                <a:lnTo>
                  <a:pt x="62278" y="50585"/>
                </a:lnTo>
                <a:lnTo>
                  <a:pt x="62222" y="50585"/>
                </a:lnTo>
                <a:lnTo>
                  <a:pt x="62166" y="50567"/>
                </a:lnTo>
                <a:lnTo>
                  <a:pt x="62092" y="50511"/>
                </a:lnTo>
                <a:lnTo>
                  <a:pt x="62036" y="50455"/>
                </a:lnTo>
                <a:lnTo>
                  <a:pt x="61887" y="50362"/>
                </a:lnTo>
                <a:lnTo>
                  <a:pt x="61812" y="50343"/>
                </a:lnTo>
                <a:lnTo>
                  <a:pt x="61757" y="50325"/>
                </a:lnTo>
                <a:close/>
                <a:moveTo>
                  <a:pt x="64475" y="50306"/>
                </a:moveTo>
                <a:lnTo>
                  <a:pt x="64419" y="50325"/>
                </a:lnTo>
                <a:lnTo>
                  <a:pt x="64382" y="50380"/>
                </a:lnTo>
                <a:lnTo>
                  <a:pt x="64363" y="50418"/>
                </a:lnTo>
                <a:lnTo>
                  <a:pt x="64382" y="50474"/>
                </a:lnTo>
                <a:lnTo>
                  <a:pt x="64400" y="50529"/>
                </a:lnTo>
                <a:lnTo>
                  <a:pt x="64475" y="50623"/>
                </a:lnTo>
                <a:lnTo>
                  <a:pt x="64493" y="50678"/>
                </a:lnTo>
                <a:lnTo>
                  <a:pt x="64512" y="50716"/>
                </a:lnTo>
                <a:lnTo>
                  <a:pt x="64493" y="50753"/>
                </a:lnTo>
                <a:lnTo>
                  <a:pt x="64475" y="50790"/>
                </a:lnTo>
                <a:lnTo>
                  <a:pt x="64382" y="50883"/>
                </a:lnTo>
                <a:lnTo>
                  <a:pt x="64307" y="50958"/>
                </a:lnTo>
                <a:lnTo>
                  <a:pt x="64270" y="51013"/>
                </a:lnTo>
                <a:lnTo>
                  <a:pt x="64251" y="51069"/>
                </a:lnTo>
                <a:lnTo>
                  <a:pt x="64270" y="51107"/>
                </a:lnTo>
                <a:lnTo>
                  <a:pt x="64289" y="51144"/>
                </a:lnTo>
                <a:lnTo>
                  <a:pt x="64307" y="51162"/>
                </a:lnTo>
                <a:lnTo>
                  <a:pt x="64363" y="51162"/>
                </a:lnTo>
                <a:lnTo>
                  <a:pt x="64456" y="51125"/>
                </a:lnTo>
                <a:lnTo>
                  <a:pt x="64531" y="51088"/>
                </a:lnTo>
                <a:lnTo>
                  <a:pt x="64680" y="51032"/>
                </a:lnTo>
                <a:lnTo>
                  <a:pt x="64717" y="51032"/>
                </a:lnTo>
                <a:lnTo>
                  <a:pt x="64791" y="51088"/>
                </a:lnTo>
                <a:lnTo>
                  <a:pt x="64847" y="51125"/>
                </a:lnTo>
                <a:lnTo>
                  <a:pt x="64903" y="51200"/>
                </a:lnTo>
                <a:lnTo>
                  <a:pt x="64959" y="51256"/>
                </a:lnTo>
                <a:lnTo>
                  <a:pt x="65015" y="51293"/>
                </a:lnTo>
                <a:lnTo>
                  <a:pt x="65089" y="51311"/>
                </a:lnTo>
                <a:lnTo>
                  <a:pt x="65164" y="51311"/>
                </a:lnTo>
                <a:lnTo>
                  <a:pt x="65238" y="51293"/>
                </a:lnTo>
                <a:lnTo>
                  <a:pt x="65257" y="51274"/>
                </a:lnTo>
                <a:lnTo>
                  <a:pt x="65275" y="51237"/>
                </a:lnTo>
                <a:lnTo>
                  <a:pt x="65294" y="51181"/>
                </a:lnTo>
                <a:lnTo>
                  <a:pt x="65275" y="51125"/>
                </a:lnTo>
                <a:lnTo>
                  <a:pt x="65238" y="51069"/>
                </a:lnTo>
                <a:lnTo>
                  <a:pt x="65201" y="51013"/>
                </a:lnTo>
                <a:lnTo>
                  <a:pt x="65015" y="50865"/>
                </a:lnTo>
                <a:lnTo>
                  <a:pt x="65201" y="50771"/>
                </a:lnTo>
                <a:lnTo>
                  <a:pt x="65294" y="50716"/>
                </a:lnTo>
                <a:lnTo>
                  <a:pt x="65369" y="50660"/>
                </a:lnTo>
                <a:lnTo>
                  <a:pt x="65387" y="50604"/>
                </a:lnTo>
                <a:lnTo>
                  <a:pt x="65387" y="50548"/>
                </a:lnTo>
                <a:lnTo>
                  <a:pt x="65350" y="50492"/>
                </a:lnTo>
                <a:lnTo>
                  <a:pt x="65331" y="50474"/>
                </a:lnTo>
                <a:lnTo>
                  <a:pt x="65294" y="50474"/>
                </a:lnTo>
                <a:lnTo>
                  <a:pt x="65145" y="50511"/>
                </a:lnTo>
                <a:lnTo>
                  <a:pt x="64996" y="50548"/>
                </a:lnTo>
                <a:lnTo>
                  <a:pt x="64866" y="50585"/>
                </a:lnTo>
                <a:lnTo>
                  <a:pt x="64754" y="50585"/>
                </a:lnTo>
                <a:lnTo>
                  <a:pt x="64717" y="50548"/>
                </a:lnTo>
                <a:lnTo>
                  <a:pt x="64680" y="50511"/>
                </a:lnTo>
                <a:lnTo>
                  <a:pt x="64605" y="50399"/>
                </a:lnTo>
                <a:lnTo>
                  <a:pt x="64568" y="50362"/>
                </a:lnTo>
                <a:lnTo>
                  <a:pt x="64531" y="50325"/>
                </a:lnTo>
                <a:lnTo>
                  <a:pt x="64475" y="50306"/>
                </a:lnTo>
                <a:close/>
                <a:moveTo>
                  <a:pt x="40253" y="50306"/>
                </a:moveTo>
                <a:lnTo>
                  <a:pt x="40215" y="50325"/>
                </a:lnTo>
                <a:lnTo>
                  <a:pt x="40215" y="50362"/>
                </a:lnTo>
                <a:lnTo>
                  <a:pt x="40234" y="50418"/>
                </a:lnTo>
                <a:lnTo>
                  <a:pt x="40327" y="50567"/>
                </a:lnTo>
                <a:lnTo>
                  <a:pt x="40532" y="50771"/>
                </a:lnTo>
                <a:lnTo>
                  <a:pt x="40420" y="50865"/>
                </a:lnTo>
                <a:lnTo>
                  <a:pt x="40290" y="50995"/>
                </a:lnTo>
                <a:lnTo>
                  <a:pt x="40234" y="51051"/>
                </a:lnTo>
                <a:lnTo>
                  <a:pt x="40197" y="51125"/>
                </a:lnTo>
                <a:lnTo>
                  <a:pt x="40197" y="51200"/>
                </a:lnTo>
                <a:lnTo>
                  <a:pt x="40234" y="51256"/>
                </a:lnTo>
                <a:lnTo>
                  <a:pt x="40309" y="51293"/>
                </a:lnTo>
                <a:lnTo>
                  <a:pt x="40364" y="51311"/>
                </a:lnTo>
                <a:lnTo>
                  <a:pt x="40439" y="51293"/>
                </a:lnTo>
                <a:lnTo>
                  <a:pt x="40513" y="51237"/>
                </a:lnTo>
                <a:lnTo>
                  <a:pt x="40644" y="51125"/>
                </a:lnTo>
                <a:lnTo>
                  <a:pt x="40755" y="51032"/>
                </a:lnTo>
                <a:lnTo>
                  <a:pt x="40904" y="51218"/>
                </a:lnTo>
                <a:lnTo>
                  <a:pt x="40997" y="51311"/>
                </a:lnTo>
                <a:lnTo>
                  <a:pt x="41053" y="51330"/>
                </a:lnTo>
                <a:lnTo>
                  <a:pt x="41146" y="51330"/>
                </a:lnTo>
                <a:lnTo>
                  <a:pt x="41184" y="51293"/>
                </a:lnTo>
                <a:lnTo>
                  <a:pt x="41221" y="51274"/>
                </a:lnTo>
                <a:lnTo>
                  <a:pt x="41221" y="51237"/>
                </a:lnTo>
                <a:lnTo>
                  <a:pt x="41221" y="51162"/>
                </a:lnTo>
                <a:lnTo>
                  <a:pt x="41184" y="51088"/>
                </a:lnTo>
                <a:lnTo>
                  <a:pt x="41146" y="51032"/>
                </a:lnTo>
                <a:lnTo>
                  <a:pt x="41109" y="50995"/>
                </a:lnTo>
                <a:lnTo>
                  <a:pt x="41072" y="50939"/>
                </a:lnTo>
                <a:lnTo>
                  <a:pt x="41035" y="50902"/>
                </a:lnTo>
                <a:lnTo>
                  <a:pt x="41016" y="50846"/>
                </a:lnTo>
                <a:lnTo>
                  <a:pt x="40997" y="50809"/>
                </a:lnTo>
                <a:lnTo>
                  <a:pt x="41072" y="50716"/>
                </a:lnTo>
                <a:lnTo>
                  <a:pt x="41128" y="50660"/>
                </a:lnTo>
                <a:lnTo>
                  <a:pt x="41202" y="50529"/>
                </a:lnTo>
                <a:lnTo>
                  <a:pt x="41239" y="50474"/>
                </a:lnTo>
                <a:lnTo>
                  <a:pt x="41239" y="50418"/>
                </a:lnTo>
                <a:lnTo>
                  <a:pt x="41221" y="50380"/>
                </a:lnTo>
                <a:lnTo>
                  <a:pt x="41165" y="50380"/>
                </a:lnTo>
                <a:lnTo>
                  <a:pt x="41035" y="50418"/>
                </a:lnTo>
                <a:lnTo>
                  <a:pt x="40904" y="50492"/>
                </a:lnTo>
                <a:lnTo>
                  <a:pt x="40774" y="50567"/>
                </a:lnTo>
                <a:lnTo>
                  <a:pt x="40737" y="50567"/>
                </a:lnTo>
                <a:lnTo>
                  <a:pt x="40662" y="50548"/>
                </a:lnTo>
                <a:lnTo>
                  <a:pt x="40439" y="50399"/>
                </a:lnTo>
                <a:lnTo>
                  <a:pt x="40309" y="50306"/>
                </a:lnTo>
                <a:close/>
                <a:moveTo>
                  <a:pt x="45708" y="50325"/>
                </a:moveTo>
                <a:lnTo>
                  <a:pt x="45652" y="50362"/>
                </a:lnTo>
                <a:lnTo>
                  <a:pt x="45615" y="50436"/>
                </a:lnTo>
                <a:lnTo>
                  <a:pt x="45633" y="50492"/>
                </a:lnTo>
                <a:lnTo>
                  <a:pt x="45671" y="50548"/>
                </a:lnTo>
                <a:lnTo>
                  <a:pt x="45726" y="50604"/>
                </a:lnTo>
                <a:lnTo>
                  <a:pt x="45894" y="50697"/>
                </a:lnTo>
                <a:lnTo>
                  <a:pt x="46006" y="50771"/>
                </a:lnTo>
                <a:lnTo>
                  <a:pt x="45931" y="50883"/>
                </a:lnTo>
                <a:lnTo>
                  <a:pt x="45801" y="51032"/>
                </a:lnTo>
                <a:lnTo>
                  <a:pt x="45745" y="51107"/>
                </a:lnTo>
                <a:lnTo>
                  <a:pt x="45708" y="51181"/>
                </a:lnTo>
                <a:lnTo>
                  <a:pt x="45708" y="51256"/>
                </a:lnTo>
                <a:lnTo>
                  <a:pt x="45708" y="51293"/>
                </a:lnTo>
                <a:lnTo>
                  <a:pt x="45726" y="51311"/>
                </a:lnTo>
                <a:lnTo>
                  <a:pt x="45764" y="51330"/>
                </a:lnTo>
                <a:lnTo>
                  <a:pt x="45782" y="51330"/>
                </a:lnTo>
                <a:lnTo>
                  <a:pt x="45857" y="51311"/>
                </a:lnTo>
                <a:lnTo>
                  <a:pt x="45931" y="51274"/>
                </a:lnTo>
                <a:lnTo>
                  <a:pt x="46006" y="51218"/>
                </a:lnTo>
                <a:lnTo>
                  <a:pt x="46155" y="51069"/>
                </a:lnTo>
                <a:lnTo>
                  <a:pt x="46248" y="50976"/>
                </a:lnTo>
                <a:lnTo>
                  <a:pt x="46378" y="51125"/>
                </a:lnTo>
                <a:lnTo>
                  <a:pt x="46471" y="51181"/>
                </a:lnTo>
                <a:lnTo>
                  <a:pt x="46508" y="51200"/>
                </a:lnTo>
                <a:lnTo>
                  <a:pt x="46527" y="51181"/>
                </a:lnTo>
                <a:lnTo>
                  <a:pt x="46546" y="51144"/>
                </a:lnTo>
                <a:lnTo>
                  <a:pt x="46527" y="51088"/>
                </a:lnTo>
                <a:lnTo>
                  <a:pt x="46490" y="50976"/>
                </a:lnTo>
                <a:lnTo>
                  <a:pt x="46434" y="50846"/>
                </a:lnTo>
                <a:lnTo>
                  <a:pt x="46415" y="50771"/>
                </a:lnTo>
                <a:lnTo>
                  <a:pt x="46453" y="50678"/>
                </a:lnTo>
                <a:lnTo>
                  <a:pt x="46508" y="50623"/>
                </a:lnTo>
                <a:lnTo>
                  <a:pt x="46546" y="50548"/>
                </a:lnTo>
                <a:lnTo>
                  <a:pt x="46546" y="50511"/>
                </a:lnTo>
                <a:lnTo>
                  <a:pt x="46527" y="50455"/>
                </a:lnTo>
                <a:lnTo>
                  <a:pt x="46490" y="50380"/>
                </a:lnTo>
                <a:lnTo>
                  <a:pt x="46434" y="50343"/>
                </a:lnTo>
                <a:lnTo>
                  <a:pt x="46359" y="50343"/>
                </a:lnTo>
                <a:lnTo>
                  <a:pt x="46322" y="50362"/>
                </a:lnTo>
                <a:lnTo>
                  <a:pt x="46285" y="50399"/>
                </a:lnTo>
                <a:lnTo>
                  <a:pt x="46173" y="50548"/>
                </a:lnTo>
                <a:lnTo>
                  <a:pt x="46062" y="50455"/>
                </a:lnTo>
                <a:lnTo>
                  <a:pt x="45931" y="50380"/>
                </a:lnTo>
                <a:lnTo>
                  <a:pt x="45857" y="50343"/>
                </a:lnTo>
                <a:lnTo>
                  <a:pt x="45782" y="50325"/>
                </a:lnTo>
                <a:close/>
                <a:moveTo>
                  <a:pt x="149" y="50287"/>
                </a:moveTo>
                <a:lnTo>
                  <a:pt x="112" y="50306"/>
                </a:lnTo>
                <a:lnTo>
                  <a:pt x="75" y="50343"/>
                </a:lnTo>
                <a:lnTo>
                  <a:pt x="56" y="50380"/>
                </a:lnTo>
                <a:lnTo>
                  <a:pt x="56" y="50418"/>
                </a:lnTo>
                <a:lnTo>
                  <a:pt x="75" y="50492"/>
                </a:lnTo>
                <a:lnTo>
                  <a:pt x="168" y="50623"/>
                </a:lnTo>
                <a:lnTo>
                  <a:pt x="243" y="50716"/>
                </a:lnTo>
                <a:lnTo>
                  <a:pt x="280" y="50753"/>
                </a:lnTo>
                <a:lnTo>
                  <a:pt x="280" y="50790"/>
                </a:lnTo>
                <a:lnTo>
                  <a:pt x="261" y="50827"/>
                </a:lnTo>
                <a:lnTo>
                  <a:pt x="224" y="50846"/>
                </a:lnTo>
                <a:lnTo>
                  <a:pt x="149" y="50920"/>
                </a:lnTo>
                <a:lnTo>
                  <a:pt x="94" y="51032"/>
                </a:lnTo>
                <a:lnTo>
                  <a:pt x="94" y="51125"/>
                </a:lnTo>
                <a:lnTo>
                  <a:pt x="131" y="51181"/>
                </a:lnTo>
                <a:lnTo>
                  <a:pt x="205" y="51200"/>
                </a:lnTo>
                <a:lnTo>
                  <a:pt x="280" y="51200"/>
                </a:lnTo>
                <a:lnTo>
                  <a:pt x="373" y="51181"/>
                </a:lnTo>
                <a:lnTo>
                  <a:pt x="466" y="51144"/>
                </a:lnTo>
                <a:lnTo>
                  <a:pt x="540" y="51069"/>
                </a:lnTo>
                <a:lnTo>
                  <a:pt x="633" y="51181"/>
                </a:lnTo>
                <a:lnTo>
                  <a:pt x="764" y="51293"/>
                </a:lnTo>
                <a:lnTo>
                  <a:pt x="820" y="51330"/>
                </a:lnTo>
                <a:lnTo>
                  <a:pt x="894" y="51349"/>
                </a:lnTo>
                <a:lnTo>
                  <a:pt x="950" y="51349"/>
                </a:lnTo>
                <a:lnTo>
                  <a:pt x="1024" y="51311"/>
                </a:lnTo>
                <a:lnTo>
                  <a:pt x="1062" y="51237"/>
                </a:lnTo>
                <a:lnTo>
                  <a:pt x="1062" y="51181"/>
                </a:lnTo>
                <a:lnTo>
                  <a:pt x="1024" y="51107"/>
                </a:lnTo>
                <a:lnTo>
                  <a:pt x="969" y="51051"/>
                </a:lnTo>
                <a:lnTo>
                  <a:pt x="838" y="50939"/>
                </a:lnTo>
                <a:lnTo>
                  <a:pt x="727" y="50846"/>
                </a:lnTo>
                <a:lnTo>
                  <a:pt x="876" y="50678"/>
                </a:lnTo>
                <a:lnTo>
                  <a:pt x="931" y="50585"/>
                </a:lnTo>
                <a:lnTo>
                  <a:pt x="950" y="50529"/>
                </a:lnTo>
                <a:lnTo>
                  <a:pt x="950" y="50492"/>
                </a:lnTo>
                <a:lnTo>
                  <a:pt x="931" y="50455"/>
                </a:lnTo>
                <a:lnTo>
                  <a:pt x="913" y="50418"/>
                </a:lnTo>
                <a:lnTo>
                  <a:pt x="857" y="50418"/>
                </a:lnTo>
                <a:lnTo>
                  <a:pt x="820" y="50436"/>
                </a:lnTo>
                <a:lnTo>
                  <a:pt x="727" y="50474"/>
                </a:lnTo>
                <a:lnTo>
                  <a:pt x="633" y="50529"/>
                </a:lnTo>
                <a:lnTo>
                  <a:pt x="540" y="50567"/>
                </a:lnTo>
                <a:lnTo>
                  <a:pt x="503" y="50585"/>
                </a:lnTo>
                <a:lnTo>
                  <a:pt x="485" y="50567"/>
                </a:lnTo>
                <a:lnTo>
                  <a:pt x="429" y="50529"/>
                </a:lnTo>
                <a:lnTo>
                  <a:pt x="336" y="50436"/>
                </a:lnTo>
                <a:lnTo>
                  <a:pt x="280" y="50380"/>
                </a:lnTo>
                <a:lnTo>
                  <a:pt x="224" y="50306"/>
                </a:lnTo>
                <a:lnTo>
                  <a:pt x="187" y="50306"/>
                </a:lnTo>
                <a:lnTo>
                  <a:pt x="149" y="50287"/>
                </a:lnTo>
                <a:close/>
                <a:moveTo>
                  <a:pt x="67026" y="50306"/>
                </a:moveTo>
                <a:lnTo>
                  <a:pt x="66951" y="50325"/>
                </a:lnTo>
                <a:lnTo>
                  <a:pt x="66914" y="50343"/>
                </a:lnTo>
                <a:lnTo>
                  <a:pt x="66895" y="50380"/>
                </a:lnTo>
                <a:lnTo>
                  <a:pt x="66877" y="50418"/>
                </a:lnTo>
                <a:lnTo>
                  <a:pt x="66895" y="50455"/>
                </a:lnTo>
                <a:lnTo>
                  <a:pt x="66932" y="50492"/>
                </a:lnTo>
                <a:lnTo>
                  <a:pt x="67007" y="50585"/>
                </a:lnTo>
                <a:lnTo>
                  <a:pt x="67119" y="50678"/>
                </a:lnTo>
                <a:lnTo>
                  <a:pt x="67249" y="50753"/>
                </a:lnTo>
                <a:lnTo>
                  <a:pt x="67398" y="50846"/>
                </a:lnTo>
                <a:lnTo>
                  <a:pt x="67268" y="50939"/>
                </a:lnTo>
                <a:lnTo>
                  <a:pt x="67119" y="51069"/>
                </a:lnTo>
                <a:lnTo>
                  <a:pt x="67044" y="51144"/>
                </a:lnTo>
                <a:lnTo>
                  <a:pt x="67026" y="51218"/>
                </a:lnTo>
                <a:lnTo>
                  <a:pt x="67026" y="51256"/>
                </a:lnTo>
                <a:lnTo>
                  <a:pt x="67044" y="51293"/>
                </a:lnTo>
                <a:lnTo>
                  <a:pt x="67063" y="51311"/>
                </a:lnTo>
                <a:lnTo>
                  <a:pt x="67119" y="51349"/>
                </a:lnTo>
                <a:lnTo>
                  <a:pt x="67193" y="51349"/>
                </a:lnTo>
                <a:lnTo>
                  <a:pt x="67268" y="51330"/>
                </a:lnTo>
                <a:lnTo>
                  <a:pt x="67342" y="51293"/>
                </a:lnTo>
                <a:lnTo>
                  <a:pt x="67416" y="51237"/>
                </a:lnTo>
                <a:lnTo>
                  <a:pt x="67565" y="51125"/>
                </a:lnTo>
                <a:lnTo>
                  <a:pt x="67621" y="51088"/>
                </a:lnTo>
                <a:lnTo>
                  <a:pt x="67696" y="51069"/>
                </a:lnTo>
                <a:lnTo>
                  <a:pt x="67733" y="51107"/>
                </a:lnTo>
                <a:lnTo>
                  <a:pt x="67789" y="51162"/>
                </a:lnTo>
                <a:lnTo>
                  <a:pt x="67845" y="51218"/>
                </a:lnTo>
                <a:lnTo>
                  <a:pt x="67901" y="51218"/>
                </a:lnTo>
                <a:lnTo>
                  <a:pt x="67919" y="51181"/>
                </a:lnTo>
                <a:lnTo>
                  <a:pt x="67919" y="51144"/>
                </a:lnTo>
                <a:lnTo>
                  <a:pt x="67882" y="51069"/>
                </a:lnTo>
                <a:lnTo>
                  <a:pt x="67826" y="50995"/>
                </a:lnTo>
                <a:lnTo>
                  <a:pt x="67807" y="50958"/>
                </a:lnTo>
                <a:lnTo>
                  <a:pt x="67807" y="50939"/>
                </a:lnTo>
                <a:lnTo>
                  <a:pt x="67807" y="50902"/>
                </a:lnTo>
                <a:lnTo>
                  <a:pt x="67845" y="50865"/>
                </a:lnTo>
                <a:lnTo>
                  <a:pt x="67938" y="50809"/>
                </a:lnTo>
                <a:lnTo>
                  <a:pt x="68031" y="50734"/>
                </a:lnTo>
                <a:lnTo>
                  <a:pt x="68068" y="50697"/>
                </a:lnTo>
                <a:lnTo>
                  <a:pt x="68087" y="50660"/>
                </a:lnTo>
                <a:lnTo>
                  <a:pt x="68087" y="50604"/>
                </a:lnTo>
                <a:lnTo>
                  <a:pt x="68087" y="50548"/>
                </a:lnTo>
                <a:lnTo>
                  <a:pt x="68087" y="50529"/>
                </a:lnTo>
                <a:lnTo>
                  <a:pt x="68068" y="50511"/>
                </a:lnTo>
                <a:lnTo>
                  <a:pt x="68031" y="50492"/>
                </a:lnTo>
                <a:lnTo>
                  <a:pt x="67994" y="50511"/>
                </a:lnTo>
                <a:lnTo>
                  <a:pt x="67845" y="50585"/>
                </a:lnTo>
                <a:lnTo>
                  <a:pt x="67714" y="50660"/>
                </a:lnTo>
                <a:lnTo>
                  <a:pt x="67621" y="50678"/>
                </a:lnTo>
                <a:lnTo>
                  <a:pt x="67584" y="50660"/>
                </a:lnTo>
                <a:lnTo>
                  <a:pt x="67472" y="50548"/>
                </a:lnTo>
                <a:lnTo>
                  <a:pt x="67379" y="50474"/>
                </a:lnTo>
                <a:lnTo>
                  <a:pt x="67268" y="50380"/>
                </a:lnTo>
                <a:lnTo>
                  <a:pt x="67137" y="50325"/>
                </a:lnTo>
                <a:lnTo>
                  <a:pt x="67081" y="50306"/>
                </a:lnTo>
                <a:close/>
                <a:moveTo>
                  <a:pt x="77787" y="50325"/>
                </a:moveTo>
                <a:lnTo>
                  <a:pt x="77750" y="50343"/>
                </a:lnTo>
                <a:lnTo>
                  <a:pt x="77712" y="50362"/>
                </a:lnTo>
                <a:lnTo>
                  <a:pt x="77712" y="50418"/>
                </a:lnTo>
                <a:lnTo>
                  <a:pt x="77712" y="50474"/>
                </a:lnTo>
                <a:lnTo>
                  <a:pt x="77731" y="50529"/>
                </a:lnTo>
                <a:lnTo>
                  <a:pt x="77768" y="50567"/>
                </a:lnTo>
                <a:lnTo>
                  <a:pt x="77861" y="50660"/>
                </a:lnTo>
                <a:lnTo>
                  <a:pt x="78066" y="50809"/>
                </a:lnTo>
                <a:lnTo>
                  <a:pt x="77936" y="50883"/>
                </a:lnTo>
                <a:lnTo>
                  <a:pt x="77787" y="50995"/>
                </a:lnTo>
                <a:lnTo>
                  <a:pt x="77712" y="51051"/>
                </a:lnTo>
                <a:lnTo>
                  <a:pt x="77675" y="51125"/>
                </a:lnTo>
                <a:lnTo>
                  <a:pt x="77656" y="51200"/>
                </a:lnTo>
                <a:lnTo>
                  <a:pt x="77675" y="51237"/>
                </a:lnTo>
                <a:lnTo>
                  <a:pt x="77694" y="51274"/>
                </a:lnTo>
                <a:lnTo>
                  <a:pt x="77750" y="51330"/>
                </a:lnTo>
                <a:lnTo>
                  <a:pt x="77824" y="51349"/>
                </a:lnTo>
                <a:lnTo>
                  <a:pt x="77898" y="51330"/>
                </a:lnTo>
                <a:lnTo>
                  <a:pt x="77973" y="51293"/>
                </a:lnTo>
                <a:lnTo>
                  <a:pt x="78122" y="51181"/>
                </a:lnTo>
                <a:lnTo>
                  <a:pt x="78234" y="51107"/>
                </a:lnTo>
                <a:lnTo>
                  <a:pt x="78308" y="51069"/>
                </a:lnTo>
                <a:lnTo>
                  <a:pt x="78364" y="51069"/>
                </a:lnTo>
                <a:lnTo>
                  <a:pt x="78401" y="51088"/>
                </a:lnTo>
                <a:lnTo>
                  <a:pt x="78476" y="51144"/>
                </a:lnTo>
                <a:lnTo>
                  <a:pt x="78550" y="51200"/>
                </a:lnTo>
                <a:lnTo>
                  <a:pt x="78606" y="51218"/>
                </a:lnTo>
                <a:lnTo>
                  <a:pt x="78662" y="51218"/>
                </a:lnTo>
                <a:lnTo>
                  <a:pt x="78680" y="51181"/>
                </a:lnTo>
                <a:lnTo>
                  <a:pt x="78699" y="51144"/>
                </a:lnTo>
                <a:lnTo>
                  <a:pt x="78699" y="51088"/>
                </a:lnTo>
                <a:lnTo>
                  <a:pt x="78680" y="51051"/>
                </a:lnTo>
                <a:lnTo>
                  <a:pt x="78643" y="50995"/>
                </a:lnTo>
                <a:lnTo>
                  <a:pt x="78587" y="50920"/>
                </a:lnTo>
                <a:lnTo>
                  <a:pt x="78569" y="50883"/>
                </a:lnTo>
                <a:lnTo>
                  <a:pt x="78569" y="50846"/>
                </a:lnTo>
                <a:lnTo>
                  <a:pt x="78569" y="50827"/>
                </a:lnTo>
                <a:lnTo>
                  <a:pt x="78587" y="50790"/>
                </a:lnTo>
                <a:lnTo>
                  <a:pt x="78662" y="50734"/>
                </a:lnTo>
                <a:lnTo>
                  <a:pt x="78718" y="50660"/>
                </a:lnTo>
                <a:lnTo>
                  <a:pt x="78736" y="50604"/>
                </a:lnTo>
                <a:lnTo>
                  <a:pt x="78755" y="50567"/>
                </a:lnTo>
                <a:lnTo>
                  <a:pt x="78736" y="50511"/>
                </a:lnTo>
                <a:lnTo>
                  <a:pt x="78699" y="50492"/>
                </a:lnTo>
                <a:lnTo>
                  <a:pt x="78587" y="50492"/>
                </a:lnTo>
                <a:lnTo>
                  <a:pt x="78476" y="50548"/>
                </a:lnTo>
                <a:lnTo>
                  <a:pt x="78401" y="50585"/>
                </a:lnTo>
                <a:lnTo>
                  <a:pt x="78345" y="50585"/>
                </a:lnTo>
                <a:lnTo>
                  <a:pt x="78289" y="50567"/>
                </a:lnTo>
                <a:lnTo>
                  <a:pt x="78196" y="50511"/>
                </a:lnTo>
                <a:lnTo>
                  <a:pt x="78085" y="50418"/>
                </a:lnTo>
                <a:lnTo>
                  <a:pt x="77973" y="50362"/>
                </a:lnTo>
                <a:lnTo>
                  <a:pt x="77880" y="50325"/>
                </a:lnTo>
                <a:close/>
                <a:moveTo>
                  <a:pt x="5437" y="50287"/>
                </a:moveTo>
                <a:lnTo>
                  <a:pt x="5418" y="50306"/>
                </a:lnTo>
                <a:lnTo>
                  <a:pt x="5400" y="50325"/>
                </a:lnTo>
                <a:lnTo>
                  <a:pt x="5400" y="50343"/>
                </a:lnTo>
                <a:lnTo>
                  <a:pt x="5437" y="50399"/>
                </a:lnTo>
                <a:lnTo>
                  <a:pt x="5549" y="50548"/>
                </a:lnTo>
                <a:lnTo>
                  <a:pt x="5753" y="50771"/>
                </a:lnTo>
                <a:lnTo>
                  <a:pt x="5660" y="50846"/>
                </a:lnTo>
                <a:lnTo>
                  <a:pt x="5530" y="50976"/>
                </a:lnTo>
                <a:lnTo>
                  <a:pt x="5493" y="51032"/>
                </a:lnTo>
                <a:lnTo>
                  <a:pt x="5456" y="51107"/>
                </a:lnTo>
                <a:lnTo>
                  <a:pt x="5456" y="51162"/>
                </a:lnTo>
                <a:lnTo>
                  <a:pt x="5493" y="51218"/>
                </a:lnTo>
                <a:lnTo>
                  <a:pt x="5549" y="51256"/>
                </a:lnTo>
                <a:lnTo>
                  <a:pt x="5605" y="51256"/>
                </a:lnTo>
                <a:lnTo>
                  <a:pt x="5679" y="51237"/>
                </a:lnTo>
                <a:lnTo>
                  <a:pt x="5735" y="51181"/>
                </a:lnTo>
                <a:lnTo>
                  <a:pt x="5847" y="51088"/>
                </a:lnTo>
                <a:lnTo>
                  <a:pt x="5940" y="50995"/>
                </a:lnTo>
                <a:lnTo>
                  <a:pt x="6014" y="51107"/>
                </a:lnTo>
                <a:lnTo>
                  <a:pt x="6126" y="51256"/>
                </a:lnTo>
                <a:lnTo>
                  <a:pt x="6182" y="51330"/>
                </a:lnTo>
                <a:lnTo>
                  <a:pt x="6256" y="51367"/>
                </a:lnTo>
                <a:lnTo>
                  <a:pt x="6331" y="51367"/>
                </a:lnTo>
                <a:lnTo>
                  <a:pt x="6386" y="51330"/>
                </a:lnTo>
                <a:lnTo>
                  <a:pt x="6442" y="51256"/>
                </a:lnTo>
                <a:lnTo>
                  <a:pt x="6442" y="51181"/>
                </a:lnTo>
                <a:lnTo>
                  <a:pt x="6424" y="51107"/>
                </a:lnTo>
                <a:lnTo>
                  <a:pt x="6368" y="51013"/>
                </a:lnTo>
                <a:lnTo>
                  <a:pt x="6256" y="50865"/>
                </a:lnTo>
                <a:lnTo>
                  <a:pt x="6144" y="50753"/>
                </a:lnTo>
                <a:lnTo>
                  <a:pt x="6312" y="50548"/>
                </a:lnTo>
                <a:lnTo>
                  <a:pt x="6405" y="50418"/>
                </a:lnTo>
                <a:lnTo>
                  <a:pt x="6424" y="50362"/>
                </a:lnTo>
                <a:lnTo>
                  <a:pt x="6424" y="50325"/>
                </a:lnTo>
                <a:lnTo>
                  <a:pt x="6386" y="50306"/>
                </a:lnTo>
                <a:lnTo>
                  <a:pt x="6349" y="50325"/>
                </a:lnTo>
                <a:lnTo>
                  <a:pt x="6238" y="50399"/>
                </a:lnTo>
                <a:lnTo>
                  <a:pt x="6051" y="50529"/>
                </a:lnTo>
                <a:lnTo>
                  <a:pt x="5995" y="50548"/>
                </a:lnTo>
                <a:lnTo>
                  <a:pt x="5958" y="50567"/>
                </a:lnTo>
                <a:lnTo>
                  <a:pt x="5865" y="50511"/>
                </a:lnTo>
                <a:lnTo>
                  <a:pt x="5772" y="50436"/>
                </a:lnTo>
                <a:lnTo>
                  <a:pt x="5679" y="50380"/>
                </a:lnTo>
                <a:lnTo>
                  <a:pt x="5530" y="50306"/>
                </a:lnTo>
                <a:lnTo>
                  <a:pt x="5437" y="50287"/>
                </a:lnTo>
                <a:close/>
                <a:moveTo>
                  <a:pt x="8137" y="50287"/>
                </a:moveTo>
                <a:lnTo>
                  <a:pt x="8099" y="50306"/>
                </a:lnTo>
                <a:lnTo>
                  <a:pt x="8118" y="50343"/>
                </a:lnTo>
                <a:lnTo>
                  <a:pt x="8137" y="50380"/>
                </a:lnTo>
                <a:lnTo>
                  <a:pt x="8248" y="50511"/>
                </a:lnTo>
                <a:lnTo>
                  <a:pt x="8453" y="50697"/>
                </a:lnTo>
                <a:lnTo>
                  <a:pt x="8304" y="50790"/>
                </a:lnTo>
                <a:lnTo>
                  <a:pt x="8137" y="50902"/>
                </a:lnTo>
                <a:lnTo>
                  <a:pt x="8062" y="50976"/>
                </a:lnTo>
                <a:lnTo>
                  <a:pt x="8025" y="51032"/>
                </a:lnTo>
                <a:lnTo>
                  <a:pt x="8025" y="51069"/>
                </a:lnTo>
                <a:lnTo>
                  <a:pt x="8025" y="51107"/>
                </a:lnTo>
                <a:lnTo>
                  <a:pt x="8043" y="51144"/>
                </a:lnTo>
                <a:lnTo>
                  <a:pt x="8081" y="51181"/>
                </a:lnTo>
                <a:lnTo>
                  <a:pt x="8155" y="51237"/>
                </a:lnTo>
                <a:lnTo>
                  <a:pt x="8230" y="51237"/>
                </a:lnTo>
                <a:lnTo>
                  <a:pt x="8304" y="51218"/>
                </a:lnTo>
                <a:lnTo>
                  <a:pt x="8397" y="51181"/>
                </a:lnTo>
                <a:lnTo>
                  <a:pt x="8546" y="51069"/>
                </a:lnTo>
                <a:lnTo>
                  <a:pt x="8658" y="50958"/>
                </a:lnTo>
                <a:lnTo>
                  <a:pt x="8732" y="51088"/>
                </a:lnTo>
                <a:lnTo>
                  <a:pt x="8844" y="51237"/>
                </a:lnTo>
                <a:lnTo>
                  <a:pt x="8919" y="51311"/>
                </a:lnTo>
                <a:lnTo>
                  <a:pt x="8974" y="51349"/>
                </a:lnTo>
                <a:lnTo>
                  <a:pt x="9049" y="51367"/>
                </a:lnTo>
                <a:lnTo>
                  <a:pt x="9086" y="51349"/>
                </a:lnTo>
                <a:lnTo>
                  <a:pt x="9123" y="51330"/>
                </a:lnTo>
                <a:lnTo>
                  <a:pt x="9161" y="51256"/>
                </a:lnTo>
                <a:lnTo>
                  <a:pt x="9161" y="51181"/>
                </a:lnTo>
                <a:lnTo>
                  <a:pt x="9123" y="51107"/>
                </a:lnTo>
                <a:lnTo>
                  <a:pt x="9086" y="51032"/>
                </a:lnTo>
                <a:lnTo>
                  <a:pt x="8956" y="50883"/>
                </a:lnTo>
                <a:lnTo>
                  <a:pt x="8844" y="50771"/>
                </a:lnTo>
                <a:lnTo>
                  <a:pt x="8919" y="50697"/>
                </a:lnTo>
                <a:lnTo>
                  <a:pt x="9012" y="50585"/>
                </a:lnTo>
                <a:lnTo>
                  <a:pt x="9049" y="50511"/>
                </a:lnTo>
                <a:lnTo>
                  <a:pt x="9067" y="50455"/>
                </a:lnTo>
                <a:lnTo>
                  <a:pt x="9067" y="50399"/>
                </a:lnTo>
                <a:lnTo>
                  <a:pt x="9030" y="50362"/>
                </a:lnTo>
                <a:lnTo>
                  <a:pt x="8974" y="50343"/>
                </a:lnTo>
                <a:lnTo>
                  <a:pt x="8919" y="50362"/>
                </a:lnTo>
                <a:lnTo>
                  <a:pt x="8863" y="50380"/>
                </a:lnTo>
                <a:lnTo>
                  <a:pt x="8788" y="50418"/>
                </a:lnTo>
                <a:lnTo>
                  <a:pt x="8676" y="50511"/>
                </a:lnTo>
                <a:lnTo>
                  <a:pt x="8621" y="50529"/>
                </a:lnTo>
                <a:lnTo>
                  <a:pt x="8565" y="50548"/>
                </a:lnTo>
                <a:lnTo>
                  <a:pt x="8490" y="50492"/>
                </a:lnTo>
                <a:lnTo>
                  <a:pt x="8341" y="50380"/>
                </a:lnTo>
                <a:lnTo>
                  <a:pt x="8192" y="50306"/>
                </a:lnTo>
                <a:lnTo>
                  <a:pt x="8137" y="50287"/>
                </a:lnTo>
                <a:close/>
                <a:moveTo>
                  <a:pt x="59876" y="50306"/>
                </a:moveTo>
                <a:lnTo>
                  <a:pt x="59839" y="50325"/>
                </a:lnTo>
                <a:lnTo>
                  <a:pt x="59764" y="50399"/>
                </a:lnTo>
                <a:lnTo>
                  <a:pt x="59690" y="50492"/>
                </a:lnTo>
                <a:lnTo>
                  <a:pt x="59616" y="50548"/>
                </a:lnTo>
                <a:lnTo>
                  <a:pt x="59560" y="50548"/>
                </a:lnTo>
                <a:lnTo>
                  <a:pt x="59485" y="50529"/>
                </a:lnTo>
                <a:lnTo>
                  <a:pt x="59336" y="50436"/>
                </a:lnTo>
                <a:lnTo>
                  <a:pt x="59225" y="50380"/>
                </a:lnTo>
                <a:lnTo>
                  <a:pt x="59094" y="50325"/>
                </a:lnTo>
                <a:lnTo>
                  <a:pt x="59020" y="50325"/>
                </a:lnTo>
                <a:lnTo>
                  <a:pt x="58964" y="50343"/>
                </a:lnTo>
                <a:lnTo>
                  <a:pt x="58908" y="50380"/>
                </a:lnTo>
                <a:lnTo>
                  <a:pt x="58871" y="50436"/>
                </a:lnTo>
                <a:lnTo>
                  <a:pt x="58852" y="50511"/>
                </a:lnTo>
                <a:lnTo>
                  <a:pt x="58871" y="50585"/>
                </a:lnTo>
                <a:lnTo>
                  <a:pt x="58908" y="50641"/>
                </a:lnTo>
                <a:lnTo>
                  <a:pt x="58982" y="50697"/>
                </a:lnTo>
                <a:lnTo>
                  <a:pt x="59113" y="50790"/>
                </a:lnTo>
                <a:lnTo>
                  <a:pt x="59243" y="50846"/>
                </a:lnTo>
                <a:lnTo>
                  <a:pt x="59113" y="50939"/>
                </a:lnTo>
                <a:lnTo>
                  <a:pt x="58982" y="51051"/>
                </a:lnTo>
                <a:lnTo>
                  <a:pt x="58927" y="51125"/>
                </a:lnTo>
                <a:lnTo>
                  <a:pt x="58889" y="51200"/>
                </a:lnTo>
                <a:lnTo>
                  <a:pt x="58908" y="51256"/>
                </a:lnTo>
                <a:lnTo>
                  <a:pt x="58964" y="51330"/>
                </a:lnTo>
                <a:lnTo>
                  <a:pt x="59020" y="51349"/>
                </a:lnTo>
                <a:lnTo>
                  <a:pt x="59094" y="51367"/>
                </a:lnTo>
                <a:lnTo>
                  <a:pt x="59150" y="51349"/>
                </a:lnTo>
                <a:lnTo>
                  <a:pt x="59225" y="51311"/>
                </a:lnTo>
                <a:lnTo>
                  <a:pt x="59373" y="51218"/>
                </a:lnTo>
                <a:lnTo>
                  <a:pt x="59467" y="51125"/>
                </a:lnTo>
                <a:lnTo>
                  <a:pt x="59560" y="51069"/>
                </a:lnTo>
                <a:lnTo>
                  <a:pt x="59616" y="51051"/>
                </a:lnTo>
                <a:lnTo>
                  <a:pt x="59690" y="51069"/>
                </a:lnTo>
                <a:lnTo>
                  <a:pt x="59783" y="51107"/>
                </a:lnTo>
                <a:lnTo>
                  <a:pt x="59895" y="51125"/>
                </a:lnTo>
                <a:lnTo>
                  <a:pt x="59951" y="51125"/>
                </a:lnTo>
                <a:lnTo>
                  <a:pt x="60006" y="51107"/>
                </a:lnTo>
                <a:lnTo>
                  <a:pt x="60062" y="51069"/>
                </a:lnTo>
                <a:lnTo>
                  <a:pt x="60081" y="51013"/>
                </a:lnTo>
                <a:lnTo>
                  <a:pt x="60062" y="50958"/>
                </a:lnTo>
                <a:lnTo>
                  <a:pt x="60025" y="50902"/>
                </a:lnTo>
                <a:lnTo>
                  <a:pt x="59932" y="50809"/>
                </a:lnTo>
                <a:lnTo>
                  <a:pt x="59839" y="50753"/>
                </a:lnTo>
                <a:lnTo>
                  <a:pt x="59932" y="50641"/>
                </a:lnTo>
                <a:lnTo>
                  <a:pt x="60006" y="50492"/>
                </a:lnTo>
                <a:lnTo>
                  <a:pt x="60025" y="50418"/>
                </a:lnTo>
                <a:lnTo>
                  <a:pt x="60025" y="50362"/>
                </a:lnTo>
                <a:lnTo>
                  <a:pt x="59988" y="50325"/>
                </a:lnTo>
                <a:lnTo>
                  <a:pt x="59913" y="50306"/>
                </a:lnTo>
                <a:close/>
                <a:moveTo>
                  <a:pt x="83149" y="50287"/>
                </a:moveTo>
                <a:lnTo>
                  <a:pt x="83074" y="50306"/>
                </a:lnTo>
                <a:lnTo>
                  <a:pt x="83018" y="50362"/>
                </a:lnTo>
                <a:lnTo>
                  <a:pt x="82963" y="50436"/>
                </a:lnTo>
                <a:lnTo>
                  <a:pt x="82963" y="50511"/>
                </a:lnTo>
                <a:lnTo>
                  <a:pt x="82981" y="50567"/>
                </a:lnTo>
                <a:lnTo>
                  <a:pt x="83018" y="50623"/>
                </a:lnTo>
                <a:lnTo>
                  <a:pt x="83130" y="50716"/>
                </a:lnTo>
                <a:lnTo>
                  <a:pt x="83372" y="50902"/>
                </a:lnTo>
                <a:lnTo>
                  <a:pt x="83242" y="50976"/>
                </a:lnTo>
                <a:lnTo>
                  <a:pt x="83186" y="51032"/>
                </a:lnTo>
                <a:lnTo>
                  <a:pt x="83130" y="51088"/>
                </a:lnTo>
                <a:lnTo>
                  <a:pt x="83093" y="51144"/>
                </a:lnTo>
                <a:lnTo>
                  <a:pt x="83093" y="51200"/>
                </a:lnTo>
                <a:lnTo>
                  <a:pt x="83130" y="51256"/>
                </a:lnTo>
                <a:lnTo>
                  <a:pt x="83223" y="51293"/>
                </a:lnTo>
                <a:lnTo>
                  <a:pt x="83316" y="51293"/>
                </a:lnTo>
                <a:lnTo>
                  <a:pt x="83391" y="51256"/>
                </a:lnTo>
                <a:lnTo>
                  <a:pt x="83465" y="51200"/>
                </a:lnTo>
                <a:lnTo>
                  <a:pt x="83540" y="51162"/>
                </a:lnTo>
                <a:lnTo>
                  <a:pt x="83633" y="51144"/>
                </a:lnTo>
                <a:lnTo>
                  <a:pt x="83707" y="51181"/>
                </a:lnTo>
                <a:lnTo>
                  <a:pt x="83745" y="51218"/>
                </a:lnTo>
                <a:lnTo>
                  <a:pt x="83800" y="51256"/>
                </a:lnTo>
                <a:lnTo>
                  <a:pt x="83856" y="51293"/>
                </a:lnTo>
                <a:lnTo>
                  <a:pt x="83912" y="51330"/>
                </a:lnTo>
                <a:lnTo>
                  <a:pt x="84024" y="51367"/>
                </a:lnTo>
                <a:lnTo>
                  <a:pt x="84061" y="51349"/>
                </a:lnTo>
                <a:lnTo>
                  <a:pt x="84080" y="51349"/>
                </a:lnTo>
                <a:lnTo>
                  <a:pt x="84098" y="51330"/>
                </a:lnTo>
                <a:lnTo>
                  <a:pt x="84098" y="51293"/>
                </a:lnTo>
                <a:lnTo>
                  <a:pt x="84080" y="51218"/>
                </a:lnTo>
                <a:lnTo>
                  <a:pt x="83987" y="51051"/>
                </a:lnTo>
                <a:lnTo>
                  <a:pt x="83931" y="50920"/>
                </a:lnTo>
                <a:lnTo>
                  <a:pt x="83931" y="50883"/>
                </a:lnTo>
                <a:lnTo>
                  <a:pt x="83949" y="50846"/>
                </a:lnTo>
                <a:lnTo>
                  <a:pt x="84005" y="50771"/>
                </a:lnTo>
                <a:lnTo>
                  <a:pt x="84080" y="50697"/>
                </a:lnTo>
                <a:lnTo>
                  <a:pt x="84136" y="50623"/>
                </a:lnTo>
                <a:lnTo>
                  <a:pt x="84136" y="50567"/>
                </a:lnTo>
                <a:lnTo>
                  <a:pt x="84136" y="50492"/>
                </a:lnTo>
                <a:lnTo>
                  <a:pt x="84136" y="50455"/>
                </a:lnTo>
                <a:lnTo>
                  <a:pt x="84117" y="50436"/>
                </a:lnTo>
                <a:lnTo>
                  <a:pt x="84080" y="50436"/>
                </a:lnTo>
                <a:lnTo>
                  <a:pt x="84042" y="50455"/>
                </a:lnTo>
                <a:lnTo>
                  <a:pt x="83931" y="50548"/>
                </a:lnTo>
                <a:lnTo>
                  <a:pt x="83856" y="50604"/>
                </a:lnTo>
                <a:lnTo>
                  <a:pt x="83800" y="50623"/>
                </a:lnTo>
                <a:lnTo>
                  <a:pt x="83726" y="50660"/>
                </a:lnTo>
                <a:lnTo>
                  <a:pt x="83670" y="50641"/>
                </a:lnTo>
                <a:lnTo>
                  <a:pt x="83558" y="50529"/>
                </a:lnTo>
                <a:lnTo>
                  <a:pt x="83372" y="50362"/>
                </a:lnTo>
                <a:lnTo>
                  <a:pt x="83260" y="50306"/>
                </a:lnTo>
                <a:lnTo>
                  <a:pt x="83205" y="50287"/>
                </a:lnTo>
                <a:close/>
                <a:moveTo>
                  <a:pt x="3538" y="50269"/>
                </a:moveTo>
                <a:lnTo>
                  <a:pt x="3482" y="50306"/>
                </a:lnTo>
                <a:lnTo>
                  <a:pt x="3426" y="50343"/>
                </a:lnTo>
                <a:lnTo>
                  <a:pt x="3314" y="50455"/>
                </a:lnTo>
                <a:lnTo>
                  <a:pt x="3221" y="50548"/>
                </a:lnTo>
                <a:lnTo>
                  <a:pt x="3203" y="50604"/>
                </a:lnTo>
                <a:lnTo>
                  <a:pt x="3166" y="50623"/>
                </a:lnTo>
                <a:lnTo>
                  <a:pt x="3128" y="50623"/>
                </a:lnTo>
                <a:lnTo>
                  <a:pt x="3072" y="50585"/>
                </a:lnTo>
                <a:lnTo>
                  <a:pt x="2905" y="50492"/>
                </a:lnTo>
                <a:lnTo>
                  <a:pt x="2756" y="50474"/>
                </a:lnTo>
                <a:lnTo>
                  <a:pt x="2681" y="50474"/>
                </a:lnTo>
                <a:lnTo>
                  <a:pt x="2626" y="50511"/>
                </a:lnTo>
                <a:lnTo>
                  <a:pt x="2570" y="50567"/>
                </a:lnTo>
                <a:lnTo>
                  <a:pt x="2570" y="50641"/>
                </a:lnTo>
                <a:lnTo>
                  <a:pt x="2588" y="50697"/>
                </a:lnTo>
                <a:lnTo>
                  <a:pt x="2644" y="50753"/>
                </a:lnTo>
                <a:lnTo>
                  <a:pt x="2775" y="50827"/>
                </a:lnTo>
                <a:lnTo>
                  <a:pt x="2868" y="50902"/>
                </a:lnTo>
                <a:lnTo>
                  <a:pt x="2979" y="50958"/>
                </a:lnTo>
                <a:lnTo>
                  <a:pt x="2924" y="51162"/>
                </a:lnTo>
                <a:lnTo>
                  <a:pt x="2905" y="51274"/>
                </a:lnTo>
                <a:lnTo>
                  <a:pt x="2924" y="51330"/>
                </a:lnTo>
                <a:lnTo>
                  <a:pt x="2979" y="51367"/>
                </a:lnTo>
                <a:lnTo>
                  <a:pt x="3035" y="51386"/>
                </a:lnTo>
                <a:lnTo>
                  <a:pt x="3091" y="51367"/>
                </a:lnTo>
                <a:lnTo>
                  <a:pt x="3128" y="51330"/>
                </a:lnTo>
                <a:lnTo>
                  <a:pt x="3147" y="51274"/>
                </a:lnTo>
                <a:lnTo>
                  <a:pt x="3203" y="51181"/>
                </a:lnTo>
                <a:lnTo>
                  <a:pt x="3240" y="51125"/>
                </a:lnTo>
                <a:lnTo>
                  <a:pt x="3277" y="51107"/>
                </a:lnTo>
                <a:lnTo>
                  <a:pt x="3333" y="51107"/>
                </a:lnTo>
                <a:lnTo>
                  <a:pt x="3408" y="51144"/>
                </a:lnTo>
                <a:lnTo>
                  <a:pt x="3557" y="51256"/>
                </a:lnTo>
                <a:lnTo>
                  <a:pt x="3650" y="51293"/>
                </a:lnTo>
                <a:lnTo>
                  <a:pt x="3724" y="51330"/>
                </a:lnTo>
                <a:lnTo>
                  <a:pt x="3836" y="51330"/>
                </a:lnTo>
                <a:lnTo>
                  <a:pt x="3854" y="51293"/>
                </a:lnTo>
                <a:lnTo>
                  <a:pt x="3892" y="51274"/>
                </a:lnTo>
                <a:lnTo>
                  <a:pt x="3892" y="51237"/>
                </a:lnTo>
                <a:lnTo>
                  <a:pt x="3892" y="51162"/>
                </a:lnTo>
                <a:lnTo>
                  <a:pt x="3836" y="51088"/>
                </a:lnTo>
                <a:lnTo>
                  <a:pt x="3780" y="51032"/>
                </a:lnTo>
                <a:lnTo>
                  <a:pt x="3612" y="50902"/>
                </a:lnTo>
                <a:lnTo>
                  <a:pt x="3482" y="50827"/>
                </a:lnTo>
                <a:lnTo>
                  <a:pt x="3594" y="50716"/>
                </a:lnTo>
                <a:lnTo>
                  <a:pt x="3705" y="50567"/>
                </a:lnTo>
                <a:lnTo>
                  <a:pt x="3724" y="50492"/>
                </a:lnTo>
                <a:lnTo>
                  <a:pt x="3743" y="50436"/>
                </a:lnTo>
                <a:lnTo>
                  <a:pt x="3724" y="50362"/>
                </a:lnTo>
                <a:lnTo>
                  <a:pt x="3668" y="50306"/>
                </a:lnTo>
                <a:lnTo>
                  <a:pt x="3594" y="50269"/>
                </a:lnTo>
                <a:close/>
                <a:moveTo>
                  <a:pt x="26829" y="50232"/>
                </a:moveTo>
                <a:lnTo>
                  <a:pt x="26792" y="50250"/>
                </a:lnTo>
                <a:lnTo>
                  <a:pt x="26773" y="50287"/>
                </a:lnTo>
                <a:lnTo>
                  <a:pt x="26773" y="50343"/>
                </a:lnTo>
                <a:lnTo>
                  <a:pt x="26792" y="50399"/>
                </a:lnTo>
                <a:lnTo>
                  <a:pt x="26810" y="50455"/>
                </a:lnTo>
                <a:lnTo>
                  <a:pt x="26848" y="50511"/>
                </a:lnTo>
                <a:lnTo>
                  <a:pt x="26941" y="50623"/>
                </a:lnTo>
                <a:lnTo>
                  <a:pt x="27146" y="50790"/>
                </a:lnTo>
                <a:lnTo>
                  <a:pt x="26997" y="50883"/>
                </a:lnTo>
                <a:lnTo>
                  <a:pt x="26848" y="50976"/>
                </a:lnTo>
                <a:lnTo>
                  <a:pt x="26792" y="51032"/>
                </a:lnTo>
                <a:lnTo>
                  <a:pt x="26736" y="51107"/>
                </a:lnTo>
                <a:lnTo>
                  <a:pt x="26699" y="51181"/>
                </a:lnTo>
                <a:lnTo>
                  <a:pt x="26680" y="51256"/>
                </a:lnTo>
                <a:lnTo>
                  <a:pt x="26680" y="51349"/>
                </a:lnTo>
                <a:lnTo>
                  <a:pt x="26699" y="51386"/>
                </a:lnTo>
                <a:lnTo>
                  <a:pt x="26717" y="51404"/>
                </a:lnTo>
                <a:lnTo>
                  <a:pt x="26792" y="51404"/>
                </a:lnTo>
                <a:lnTo>
                  <a:pt x="26866" y="51386"/>
                </a:lnTo>
                <a:lnTo>
                  <a:pt x="26941" y="51349"/>
                </a:lnTo>
                <a:lnTo>
                  <a:pt x="27034" y="51311"/>
                </a:lnTo>
                <a:lnTo>
                  <a:pt x="27146" y="51218"/>
                </a:lnTo>
                <a:lnTo>
                  <a:pt x="27257" y="51107"/>
                </a:lnTo>
                <a:lnTo>
                  <a:pt x="27313" y="51051"/>
                </a:lnTo>
                <a:lnTo>
                  <a:pt x="27369" y="51013"/>
                </a:lnTo>
                <a:lnTo>
                  <a:pt x="27406" y="51032"/>
                </a:lnTo>
                <a:lnTo>
                  <a:pt x="27444" y="51051"/>
                </a:lnTo>
                <a:lnTo>
                  <a:pt x="27518" y="51125"/>
                </a:lnTo>
                <a:lnTo>
                  <a:pt x="27611" y="51218"/>
                </a:lnTo>
                <a:lnTo>
                  <a:pt x="27686" y="51274"/>
                </a:lnTo>
                <a:lnTo>
                  <a:pt x="27741" y="51311"/>
                </a:lnTo>
                <a:lnTo>
                  <a:pt x="27816" y="51330"/>
                </a:lnTo>
                <a:lnTo>
                  <a:pt x="27834" y="51330"/>
                </a:lnTo>
                <a:lnTo>
                  <a:pt x="27872" y="51311"/>
                </a:lnTo>
                <a:lnTo>
                  <a:pt x="27890" y="51274"/>
                </a:lnTo>
                <a:lnTo>
                  <a:pt x="27890" y="51237"/>
                </a:lnTo>
                <a:lnTo>
                  <a:pt x="27890" y="51200"/>
                </a:lnTo>
                <a:lnTo>
                  <a:pt x="27853" y="51144"/>
                </a:lnTo>
                <a:lnTo>
                  <a:pt x="27779" y="51032"/>
                </a:lnTo>
                <a:lnTo>
                  <a:pt x="27611" y="50865"/>
                </a:lnTo>
                <a:lnTo>
                  <a:pt x="27704" y="50809"/>
                </a:lnTo>
                <a:lnTo>
                  <a:pt x="27853" y="50697"/>
                </a:lnTo>
                <a:lnTo>
                  <a:pt x="27928" y="50623"/>
                </a:lnTo>
                <a:lnTo>
                  <a:pt x="27983" y="50567"/>
                </a:lnTo>
                <a:lnTo>
                  <a:pt x="27983" y="50529"/>
                </a:lnTo>
                <a:lnTo>
                  <a:pt x="27946" y="50511"/>
                </a:lnTo>
                <a:lnTo>
                  <a:pt x="27797" y="50548"/>
                </a:lnTo>
                <a:lnTo>
                  <a:pt x="27630" y="50585"/>
                </a:lnTo>
                <a:lnTo>
                  <a:pt x="27481" y="50623"/>
                </a:lnTo>
                <a:lnTo>
                  <a:pt x="27369" y="50623"/>
                </a:lnTo>
                <a:lnTo>
                  <a:pt x="27313" y="50585"/>
                </a:lnTo>
                <a:lnTo>
                  <a:pt x="27276" y="50548"/>
                </a:lnTo>
                <a:lnTo>
                  <a:pt x="27183" y="50455"/>
                </a:lnTo>
                <a:lnTo>
                  <a:pt x="27108" y="50343"/>
                </a:lnTo>
                <a:lnTo>
                  <a:pt x="27053" y="50306"/>
                </a:lnTo>
                <a:lnTo>
                  <a:pt x="27015" y="50269"/>
                </a:lnTo>
                <a:lnTo>
                  <a:pt x="26904" y="50232"/>
                </a:lnTo>
                <a:close/>
                <a:moveTo>
                  <a:pt x="49115" y="50250"/>
                </a:moveTo>
                <a:lnTo>
                  <a:pt x="49040" y="50269"/>
                </a:lnTo>
                <a:lnTo>
                  <a:pt x="48947" y="50343"/>
                </a:lnTo>
                <a:lnTo>
                  <a:pt x="48873" y="50418"/>
                </a:lnTo>
                <a:lnTo>
                  <a:pt x="48817" y="50474"/>
                </a:lnTo>
                <a:lnTo>
                  <a:pt x="48761" y="50492"/>
                </a:lnTo>
                <a:lnTo>
                  <a:pt x="48724" y="50492"/>
                </a:lnTo>
                <a:lnTo>
                  <a:pt x="48668" y="50455"/>
                </a:lnTo>
                <a:lnTo>
                  <a:pt x="48575" y="50362"/>
                </a:lnTo>
                <a:lnTo>
                  <a:pt x="48463" y="50287"/>
                </a:lnTo>
                <a:lnTo>
                  <a:pt x="48445" y="50269"/>
                </a:lnTo>
                <a:lnTo>
                  <a:pt x="48407" y="50269"/>
                </a:lnTo>
                <a:lnTo>
                  <a:pt x="48407" y="50306"/>
                </a:lnTo>
                <a:lnTo>
                  <a:pt x="48426" y="50325"/>
                </a:lnTo>
                <a:lnTo>
                  <a:pt x="48482" y="50380"/>
                </a:lnTo>
                <a:lnTo>
                  <a:pt x="48575" y="50492"/>
                </a:lnTo>
                <a:lnTo>
                  <a:pt x="48649" y="50604"/>
                </a:lnTo>
                <a:lnTo>
                  <a:pt x="48631" y="50623"/>
                </a:lnTo>
                <a:lnTo>
                  <a:pt x="48575" y="50697"/>
                </a:lnTo>
                <a:lnTo>
                  <a:pt x="48482" y="50753"/>
                </a:lnTo>
                <a:lnTo>
                  <a:pt x="48389" y="50790"/>
                </a:lnTo>
                <a:lnTo>
                  <a:pt x="48296" y="50846"/>
                </a:lnTo>
                <a:lnTo>
                  <a:pt x="48221" y="50902"/>
                </a:lnTo>
                <a:lnTo>
                  <a:pt x="48165" y="50958"/>
                </a:lnTo>
                <a:lnTo>
                  <a:pt x="48147" y="51032"/>
                </a:lnTo>
                <a:lnTo>
                  <a:pt x="48147" y="51069"/>
                </a:lnTo>
                <a:lnTo>
                  <a:pt x="48165" y="51107"/>
                </a:lnTo>
                <a:lnTo>
                  <a:pt x="48184" y="51144"/>
                </a:lnTo>
                <a:lnTo>
                  <a:pt x="48240" y="51162"/>
                </a:lnTo>
                <a:lnTo>
                  <a:pt x="48314" y="51162"/>
                </a:lnTo>
                <a:lnTo>
                  <a:pt x="48389" y="51144"/>
                </a:lnTo>
                <a:lnTo>
                  <a:pt x="48482" y="51107"/>
                </a:lnTo>
                <a:lnTo>
                  <a:pt x="48575" y="51069"/>
                </a:lnTo>
                <a:lnTo>
                  <a:pt x="48724" y="50939"/>
                </a:lnTo>
                <a:lnTo>
                  <a:pt x="48836" y="50846"/>
                </a:lnTo>
                <a:lnTo>
                  <a:pt x="48929" y="50995"/>
                </a:lnTo>
                <a:lnTo>
                  <a:pt x="49059" y="51218"/>
                </a:lnTo>
                <a:lnTo>
                  <a:pt x="49134" y="51311"/>
                </a:lnTo>
                <a:lnTo>
                  <a:pt x="49208" y="51386"/>
                </a:lnTo>
                <a:lnTo>
                  <a:pt x="49282" y="51404"/>
                </a:lnTo>
                <a:lnTo>
                  <a:pt x="49320" y="51404"/>
                </a:lnTo>
                <a:lnTo>
                  <a:pt x="49338" y="51386"/>
                </a:lnTo>
                <a:lnTo>
                  <a:pt x="49376" y="51367"/>
                </a:lnTo>
                <a:lnTo>
                  <a:pt x="49376" y="51330"/>
                </a:lnTo>
                <a:lnTo>
                  <a:pt x="49357" y="51237"/>
                </a:lnTo>
                <a:lnTo>
                  <a:pt x="49320" y="51144"/>
                </a:lnTo>
                <a:lnTo>
                  <a:pt x="49245" y="51032"/>
                </a:lnTo>
                <a:lnTo>
                  <a:pt x="49078" y="50846"/>
                </a:lnTo>
                <a:lnTo>
                  <a:pt x="48966" y="50716"/>
                </a:lnTo>
                <a:lnTo>
                  <a:pt x="49040" y="50585"/>
                </a:lnTo>
                <a:lnTo>
                  <a:pt x="49134" y="50399"/>
                </a:lnTo>
                <a:lnTo>
                  <a:pt x="49152" y="50325"/>
                </a:lnTo>
                <a:lnTo>
                  <a:pt x="49152" y="50269"/>
                </a:lnTo>
                <a:lnTo>
                  <a:pt x="49134" y="50250"/>
                </a:lnTo>
                <a:close/>
                <a:moveTo>
                  <a:pt x="56357" y="50250"/>
                </a:moveTo>
                <a:lnTo>
                  <a:pt x="56246" y="50269"/>
                </a:lnTo>
                <a:lnTo>
                  <a:pt x="56227" y="50269"/>
                </a:lnTo>
                <a:lnTo>
                  <a:pt x="56190" y="50306"/>
                </a:lnTo>
                <a:lnTo>
                  <a:pt x="56190" y="50325"/>
                </a:lnTo>
                <a:lnTo>
                  <a:pt x="56190" y="50362"/>
                </a:lnTo>
                <a:lnTo>
                  <a:pt x="56227" y="50455"/>
                </a:lnTo>
                <a:lnTo>
                  <a:pt x="56264" y="50511"/>
                </a:lnTo>
                <a:lnTo>
                  <a:pt x="56320" y="50567"/>
                </a:lnTo>
                <a:lnTo>
                  <a:pt x="56432" y="50641"/>
                </a:lnTo>
                <a:lnTo>
                  <a:pt x="56562" y="50734"/>
                </a:lnTo>
                <a:lnTo>
                  <a:pt x="56674" y="50809"/>
                </a:lnTo>
                <a:lnTo>
                  <a:pt x="56544" y="50902"/>
                </a:lnTo>
                <a:lnTo>
                  <a:pt x="56376" y="51013"/>
                </a:lnTo>
                <a:lnTo>
                  <a:pt x="56301" y="51069"/>
                </a:lnTo>
                <a:lnTo>
                  <a:pt x="56246" y="51144"/>
                </a:lnTo>
                <a:lnTo>
                  <a:pt x="56208" y="51218"/>
                </a:lnTo>
                <a:lnTo>
                  <a:pt x="56208" y="51293"/>
                </a:lnTo>
                <a:lnTo>
                  <a:pt x="56246" y="51349"/>
                </a:lnTo>
                <a:lnTo>
                  <a:pt x="56283" y="51386"/>
                </a:lnTo>
                <a:lnTo>
                  <a:pt x="56320" y="51404"/>
                </a:lnTo>
                <a:lnTo>
                  <a:pt x="56357" y="51404"/>
                </a:lnTo>
                <a:lnTo>
                  <a:pt x="56469" y="51367"/>
                </a:lnTo>
                <a:lnTo>
                  <a:pt x="56581" y="51311"/>
                </a:lnTo>
                <a:lnTo>
                  <a:pt x="56786" y="51125"/>
                </a:lnTo>
                <a:lnTo>
                  <a:pt x="56879" y="51069"/>
                </a:lnTo>
                <a:lnTo>
                  <a:pt x="56935" y="51051"/>
                </a:lnTo>
                <a:lnTo>
                  <a:pt x="56972" y="51069"/>
                </a:lnTo>
                <a:lnTo>
                  <a:pt x="56990" y="51088"/>
                </a:lnTo>
                <a:lnTo>
                  <a:pt x="57065" y="51162"/>
                </a:lnTo>
                <a:lnTo>
                  <a:pt x="57121" y="51237"/>
                </a:lnTo>
                <a:lnTo>
                  <a:pt x="57158" y="51237"/>
                </a:lnTo>
                <a:lnTo>
                  <a:pt x="57195" y="51218"/>
                </a:lnTo>
                <a:lnTo>
                  <a:pt x="57232" y="51181"/>
                </a:lnTo>
                <a:lnTo>
                  <a:pt x="57232" y="51144"/>
                </a:lnTo>
                <a:lnTo>
                  <a:pt x="57177" y="51069"/>
                </a:lnTo>
                <a:lnTo>
                  <a:pt x="57121" y="50995"/>
                </a:lnTo>
                <a:lnTo>
                  <a:pt x="57102" y="50958"/>
                </a:lnTo>
                <a:lnTo>
                  <a:pt x="57083" y="50920"/>
                </a:lnTo>
                <a:lnTo>
                  <a:pt x="57102" y="50883"/>
                </a:lnTo>
                <a:lnTo>
                  <a:pt x="57139" y="50846"/>
                </a:lnTo>
                <a:lnTo>
                  <a:pt x="57232" y="50753"/>
                </a:lnTo>
                <a:lnTo>
                  <a:pt x="57325" y="50660"/>
                </a:lnTo>
                <a:lnTo>
                  <a:pt x="57363" y="50623"/>
                </a:lnTo>
                <a:lnTo>
                  <a:pt x="57381" y="50567"/>
                </a:lnTo>
                <a:lnTo>
                  <a:pt x="57381" y="50492"/>
                </a:lnTo>
                <a:lnTo>
                  <a:pt x="57344" y="50418"/>
                </a:lnTo>
                <a:lnTo>
                  <a:pt x="57325" y="50380"/>
                </a:lnTo>
                <a:lnTo>
                  <a:pt x="57251" y="50380"/>
                </a:lnTo>
                <a:lnTo>
                  <a:pt x="57214" y="50399"/>
                </a:lnTo>
                <a:lnTo>
                  <a:pt x="57065" y="50511"/>
                </a:lnTo>
                <a:lnTo>
                  <a:pt x="56972" y="50585"/>
                </a:lnTo>
                <a:lnTo>
                  <a:pt x="56897" y="50623"/>
                </a:lnTo>
                <a:lnTo>
                  <a:pt x="56823" y="50623"/>
                </a:lnTo>
                <a:lnTo>
                  <a:pt x="56748" y="50529"/>
                </a:lnTo>
                <a:lnTo>
                  <a:pt x="56562" y="50362"/>
                </a:lnTo>
                <a:lnTo>
                  <a:pt x="56469" y="50287"/>
                </a:lnTo>
                <a:lnTo>
                  <a:pt x="56413" y="50269"/>
                </a:lnTo>
                <a:lnTo>
                  <a:pt x="56357" y="50250"/>
                </a:lnTo>
                <a:close/>
                <a:moveTo>
                  <a:pt x="91452" y="50585"/>
                </a:moveTo>
                <a:lnTo>
                  <a:pt x="91397" y="50604"/>
                </a:lnTo>
                <a:lnTo>
                  <a:pt x="91341" y="50641"/>
                </a:lnTo>
                <a:lnTo>
                  <a:pt x="91322" y="50678"/>
                </a:lnTo>
                <a:lnTo>
                  <a:pt x="91322" y="50716"/>
                </a:lnTo>
                <a:lnTo>
                  <a:pt x="91322" y="50771"/>
                </a:lnTo>
                <a:lnTo>
                  <a:pt x="91322" y="50827"/>
                </a:lnTo>
                <a:lnTo>
                  <a:pt x="91341" y="50865"/>
                </a:lnTo>
                <a:lnTo>
                  <a:pt x="91378" y="50920"/>
                </a:lnTo>
                <a:lnTo>
                  <a:pt x="91378" y="50958"/>
                </a:lnTo>
                <a:lnTo>
                  <a:pt x="91341" y="51032"/>
                </a:lnTo>
                <a:lnTo>
                  <a:pt x="91266" y="51107"/>
                </a:lnTo>
                <a:lnTo>
                  <a:pt x="91173" y="51162"/>
                </a:lnTo>
                <a:lnTo>
                  <a:pt x="91099" y="51218"/>
                </a:lnTo>
                <a:lnTo>
                  <a:pt x="91061" y="51274"/>
                </a:lnTo>
                <a:lnTo>
                  <a:pt x="91043" y="51311"/>
                </a:lnTo>
                <a:lnTo>
                  <a:pt x="91024" y="51367"/>
                </a:lnTo>
                <a:lnTo>
                  <a:pt x="91024" y="51423"/>
                </a:lnTo>
                <a:lnTo>
                  <a:pt x="91043" y="51460"/>
                </a:lnTo>
                <a:lnTo>
                  <a:pt x="91061" y="51479"/>
                </a:lnTo>
                <a:lnTo>
                  <a:pt x="91099" y="51498"/>
                </a:lnTo>
                <a:lnTo>
                  <a:pt x="91136" y="51516"/>
                </a:lnTo>
                <a:lnTo>
                  <a:pt x="91229" y="51498"/>
                </a:lnTo>
                <a:lnTo>
                  <a:pt x="91266" y="51479"/>
                </a:lnTo>
                <a:lnTo>
                  <a:pt x="91322" y="51442"/>
                </a:lnTo>
                <a:lnTo>
                  <a:pt x="91415" y="51367"/>
                </a:lnTo>
                <a:lnTo>
                  <a:pt x="91508" y="51274"/>
                </a:lnTo>
                <a:lnTo>
                  <a:pt x="91545" y="51256"/>
                </a:lnTo>
                <a:lnTo>
                  <a:pt x="91583" y="51256"/>
                </a:lnTo>
                <a:lnTo>
                  <a:pt x="91620" y="51274"/>
                </a:lnTo>
                <a:lnTo>
                  <a:pt x="91676" y="51311"/>
                </a:lnTo>
                <a:lnTo>
                  <a:pt x="91788" y="51423"/>
                </a:lnTo>
                <a:lnTo>
                  <a:pt x="91843" y="51460"/>
                </a:lnTo>
                <a:lnTo>
                  <a:pt x="91899" y="51498"/>
                </a:lnTo>
                <a:lnTo>
                  <a:pt x="91955" y="51479"/>
                </a:lnTo>
                <a:lnTo>
                  <a:pt x="91992" y="51442"/>
                </a:lnTo>
                <a:lnTo>
                  <a:pt x="91992" y="51404"/>
                </a:lnTo>
                <a:lnTo>
                  <a:pt x="91974" y="51349"/>
                </a:lnTo>
                <a:lnTo>
                  <a:pt x="91899" y="51256"/>
                </a:lnTo>
                <a:lnTo>
                  <a:pt x="91825" y="51162"/>
                </a:lnTo>
                <a:lnTo>
                  <a:pt x="91806" y="51107"/>
                </a:lnTo>
                <a:lnTo>
                  <a:pt x="91806" y="51069"/>
                </a:lnTo>
                <a:lnTo>
                  <a:pt x="91825" y="51032"/>
                </a:lnTo>
                <a:lnTo>
                  <a:pt x="91899" y="50976"/>
                </a:lnTo>
                <a:lnTo>
                  <a:pt x="92011" y="50865"/>
                </a:lnTo>
                <a:lnTo>
                  <a:pt x="92104" y="50753"/>
                </a:lnTo>
                <a:lnTo>
                  <a:pt x="92179" y="50623"/>
                </a:lnTo>
                <a:lnTo>
                  <a:pt x="92179" y="50623"/>
                </a:lnTo>
                <a:lnTo>
                  <a:pt x="92104" y="50641"/>
                </a:lnTo>
                <a:lnTo>
                  <a:pt x="91936" y="50697"/>
                </a:lnTo>
                <a:lnTo>
                  <a:pt x="91676" y="50827"/>
                </a:lnTo>
                <a:lnTo>
                  <a:pt x="91620" y="50734"/>
                </a:lnTo>
                <a:lnTo>
                  <a:pt x="91564" y="50641"/>
                </a:lnTo>
                <a:lnTo>
                  <a:pt x="91545" y="50604"/>
                </a:lnTo>
                <a:lnTo>
                  <a:pt x="91490" y="50585"/>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
        <p:nvSpPr>
          <p:cNvPr id="15" name="Google Shape;15;p3"/>
          <p:cNvSpPr txBox="1">
            <a:spLocks noGrp="1"/>
          </p:cNvSpPr>
          <p:nvPr>
            <p:ph type="ctrTitle"/>
          </p:nvPr>
        </p:nvSpPr>
        <p:spPr>
          <a:xfrm>
            <a:off x="1620000" y="2212733"/>
            <a:ext cx="8952000" cy="154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4"/>
              </a:buClr>
              <a:buSzPts val="4800"/>
              <a:buNone/>
              <a:defRPr sz="6400">
                <a:solidFill>
                  <a:schemeClr val="accent4"/>
                </a:solidFill>
              </a:defRPr>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endParaRPr/>
          </a:p>
        </p:txBody>
      </p:sp>
      <p:sp>
        <p:nvSpPr>
          <p:cNvPr id="16" name="Google Shape;16;p3"/>
          <p:cNvSpPr txBox="1">
            <a:spLocks noGrp="1"/>
          </p:cNvSpPr>
          <p:nvPr>
            <p:ph type="subTitle" idx="1"/>
          </p:nvPr>
        </p:nvSpPr>
        <p:spPr>
          <a:xfrm>
            <a:off x="1620000" y="4193139"/>
            <a:ext cx="8952000" cy="1046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400"/>
            </a:lvl1pPr>
            <a:lvl2pPr lvl="1" algn="ctr" rtl="0">
              <a:spcBef>
                <a:spcPts val="0"/>
              </a:spcBef>
              <a:spcAft>
                <a:spcPts val="0"/>
              </a:spcAft>
              <a:buSzPts val="1800"/>
              <a:buNone/>
              <a:defRPr sz="2400"/>
            </a:lvl2pPr>
            <a:lvl3pPr lvl="2" algn="ctr" rtl="0">
              <a:spcBef>
                <a:spcPts val="0"/>
              </a:spcBef>
              <a:spcAft>
                <a:spcPts val="0"/>
              </a:spcAft>
              <a:buSzPts val="1800"/>
              <a:buNone/>
              <a:defRPr sz="2400"/>
            </a:lvl3pPr>
            <a:lvl4pPr lvl="3" algn="ctr" rtl="0">
              <a:spcBef>
                <a:spcPts val="0"/>
              </a:spcBef>
              <a:spcAft>
                <a:spcPts val="0"/>
              </a:spcAft>
              <a:buSzPts val="1800"/>
              <a:buNone/>
              <a:defRPr sz="2400"/>
            </a:lvl4pPr>
            <a:lvl5pPr lvl="4" algn="ctr" rtl="0">
              <a:spcBef>
                <a:spcPts val="0"/>
              </a:spcBef>
              <a:spcAft>
                <a:spcPts val="0"/>
              </a:spcAft>
              <a:buSzPts val="1800"/>
              <a:buNone/>
              <a:defRPr sz="2400"/>
            </a:lvl5pPr>
            <a:lvl6pPr lvl="5" algn="ctr" rtl="0">
              <a:spcBef>
                <a:spcPts val="0"/>
              </a:spcBef>
              <a:spcAft>
                <a:spcPts val="0"/>
              </a:spcAft>
              <a:buSzPts val="1800"/>
              <a:buNone/>
              <a:defRPr sz="2400"/>
            </a:lvl6pPr>
            <a:lvl7pPr lvl="6" algn="ctr" rtl="0">
              <a:spcBef>
                <a:spcPts val="0"/>
              </a:spcBef>
              <a:spcAft>
                <a:spcPts val="0"/>
              </a:spcAft>
              <a:buSzPts val="1800"/>
              <a:buNone/>
              <a:defRPr sz="2400"/>
            </a:lvl7pPr>
            <a:lvl8pPr lvl="7" algn="ctr" rtl="0">
              <a:spcBef>
                <a:spcPts val="0"/>
              </a:spcBef>
              <a:spcAft>
                <a:spcPts val="0"/>
              </a:spcAft>
              <a:buSzPts val="1800"/>
              <a:buNone/>
              <a:defRPr sz="2400"/>
            </a:lvl8pPr>
            <a:lvl9pPr lvl="8" algn="ctr" rtl="0">
              <a:spcBef>
                <a:spcPts val="0"/>
              </a:spcBef>
              <a:spcAft>
                <a:spcPts val="0"/>
              </a:spcAft>
              <a:buSzPts val="1800"/>
              <a:buNone/>
              <a:defRPr sz="2400"/>
            </a:lvl9pPr>
          </a:lstStyle>
          <a:p>
            <a:endParaRPr/>
          </a:p>
        </p:txBody>
      </p:sp>
      <p:sp>
        <p:nvSpPr>
          <p:cNvPr id="17" name="Google Shape;17;p3"/>
          <p:cNvSpPr/>
          <p:nvPr/>
        </p:nvSpPr>
        <p:spPr>
          <a:xfrm>
            <a:off x="5003485" y="3833484"/>
            <a:ext cx="2184916" cy="206999"/>
          </a:xfrm>
          <a:custGeom>
            <a:avLst/>
            <a:gdLst/>
            <a:ahLst/>
            <a:cxnLst/>
            <a:rect l="l" t="t" r="r" b="b"/>
            <a:pathLst>
              <a:path w="13574" h="1286" extrusionOk="0">
                <a:moveTo>
                  <a:pt x="12549" y="1"/>
                </a:moveTo>
                <a:lnTo>
                  <a:pt x="12475" y="19"/>
                </a:lnTo>
                <a:lnTo>
                  <a:pt x="12419" y="75"/>
                </a:lnTo>
                <a:lnTo>
                  <a:pt x="12363" y="112"/>
                </a:lnTo>
                <a:lnTo>
                  <a:pt x="12252" y="261"/>
                </a:lnTo>
                <a:lnTo>
                  <a:pt x="12140" y="410"/>
                </a:lnTo>
                <a:lnTo>
                  <a:pt x="12028" y="578"/>
                </a:lnTo>
                <a:lnTo>
                  <a:pt x="11935" y="727"/>
                </a:lnTo>
                <a:lnTo>
                  <a:pt x="11823" y="839"/>
                </a:lnTo>
                <a:lnTo>
                  <a:pt x="11768" y="876"/>
                </a:lnTo>
                <a:lnTo>
                  <a:pt x="11693" y="894"/>
                </a:lnTo>
                <a:lnTo>
                  <a:pt x="11637" y="894"/>
                </a:lnTo>
                <a:lnTo>
                  <a:pt x="11581" y="876"/>
                </a:lnTo>
                <a:lnTo>
                  <a:pt x="11507" y="839"/>
                </a:lnTo>
                <a:lnTo>
                  <a:pt x="11451" y="801"/>
                </a:lnTo>
                <a:lnTo>
                  <a:pt x="11358" y="690"/>
                </a:lnTo>
                <a:lnTo>
                  <a:pt x="11246" y="541"/>
                </a:lnTo>
                <a:lnTo>
                  <a:pt x="11060" y="261"/>
                </a:lnTo>
                <a:lnTo>
                  <a:pt x="10967" y="168"/>
                </a:lnTo>
                <a:lnTo>
                  <a:pt x="10930" y="131"/>
                </a:lnTo>
                <a:lnTo>
                  <a:pt x="10874" y="112"/>
                </a:lnTo>
                <a:lnTo>
                  <a:pt x="10837" y="112"/>
                </a:lnTo>
                <a:lnTo>
                  <a:pt x="10781" y="131"/>
                </a:lnTo>
                <a:lnTo>
                  <a:pt x="10650" y="187"/>
                </a:lnTo>
                <a:lnTo>
                  <a:pt x="10501" y="299"/>
                </a:lnTo>
                <a:lnTo>
                  <a:pt x="10371" y="429"/>
                </a:lnTo>
                <a:lnTo>
                  <a:pt x="10111" y="708"/>
                </a:lnTo>
                <a:lnTo>
                  <a:pt x="9943" y="894"/>
                </a:lnTo>
                <a:lnTo>
                  <a:pt x="9775" y="671"/>
                </a:lnTo>
                <a:lnTo>
                  <a:pt x="9571" y="392"/>
                </a:lnTo>
                <a:lnTo>
                  <a:pt x="9477" y="261"/>
                </a:lnTo>
                <a:lnTo>
                  <a:pt x="9366" y="150"/>
                </a:lnTo>
                <a:lnTo>
                  <a:pt x="9273" y="75"/>
                </a:lnTo>
                <a:lnTo>
                  <a:pt x="9217" y="38"/>
                </a:lnTo>
                <a:lnTo>
                  <a:pt x="9124" y="38"/>
                </a:lnTo>
                <a:lnTo>
                  <a:pt x="9087" y="57"/>
                </a:lnTo>
                <a:lnTo>
                  <a:pt x="8956" y="150"/>
                </a:lnTo>
                <a:lnTo>
                  <a:pt x="8826" y="280"/>
                </a:lnTo>
                <a:lnTo>
                  <a:pt x="8658" y="448"/>
                </a:lnTo>
                <a:lnTo>
                  <a:pt x="8211" y="950"/>
                </a:lnTo>
                <a:lnTo>
                  <a:pt x="8081" y="745"/>
                </a:lnTo>
                <a:lnTo>
                  <a:pt x="7895" y="466"/>
                </a:lnTo>
                <a:lnTo>
                  <a:pt x="7690" y="224"/>
                </a:lnTo>
                <a:lnTo>
                  <a:pt x="7597" y="131"/>
                </a:lnTo>
                <a:lnTo>
                  <a:pt x="7523" y="75"/>
                </a:lnTo>
                <a:lnTo>
                  <a:pt x="7430" y="75"/>
                </a:lnTo>
                <a:lnTo>
                  <a:pt x="7336" y="94"/>
                </a:lnTo>
                <a:lnTo>
                  <a:pt x="7262" y="150"/>
                </a:lnTo>
                <a:lnTo>
                  <a:pt x="7169" y="224"/>
                </a:lnTo>
                <a:lnTo>
                  <a:pt x="7020" y="392"/>
                </a:lnTo>
                <a:lnTo>
                  <a:pt x="6871" y="559"/>
                </a:lnTo>
                <a:lnTo>
                  <a:pt x="6778" y="652"/>
                </a:lnTo>
                <a:lnTo>
                  <a:pt x="6685" y="727"/>
                </a:lnTo>
                <a:lnTo>
                  <a:pt x="6610" y="764"/>
                </a:lnTo>
                <a:lnTo>
                  <a:pt x="6536" y="783"/>
                </a:lnTo>
                <a:lnTo>
                  <a:pt x="6480" y="764"/>
                </a:lnTo>
                <a:lnTo>
                  <a:pt x="6406" y="708"/>
                </a:lnTo>
                <a:lnTo>
                  <a:pt x="6219" y="522"/>
                </a:lnTo>
                <a:lnTo>
                  <a:pt x="6126" y="373"/>
                </a:lnTo>
                <a:lnTo>
                  <a:pt x="6052" y="243"/>
                </a:lnTo>
                <a:lnTo>
                  <a:pt x="5996" y="168"/>
                </a:lnTo>
                <a:lnTo>
                  <a:pt x="5940" y="131"/>
                </a:lnTo>
                <a:lnTo>
                  <a:pt x="5884" y="94"/>
                </a:lnTo>
                <a:lnTo>
                  <a:pt x="5810" y="75"/>
                </a:lnTo>
                <a:lnTo>
                  <a:pt x="5717" y="75"/>
                </a:lnTo>
                <a:lnTo>
                  <a:pt x="5605" y="131"/>
                </a:lnTo>
                <a:lnTo>
                  <a:pt x="5475" y="205"/>
                </a:lnTo>
                <a:lnTo>
                  <a:pt x="5344" y="280"/>
                </a:lnTo>
                <a:lnTo>
                  <a:pt x="4935" y="596"/>
                </a:lnTo>
                <a:lnTo>
                  <a:pt x="4711" y="745"/>
                </a:lnTo>
                <a:lnTo>
                  <a:pt x="4618" y="801"/>
                </a:lnTo>
                <a:lnTo>
                  <a:pt x="4544" y="820"/>
                </a:lnTo>
                <a:lnTo>
                  <a:pt x="4469" y="820"/>
                </a:lnTo>
                <a:lnTo>
                  <a:pt x="4395" y="801"/>
                </a:lnTo>
                <a:lnTo>
                  <a:pt x="4302" y="727"/>
                </a:lnTo>
                <a:lnTo>
                  <a:pt x="4190" y="615"/>
                </a:lnTo>
                <a:lnTo>
                  <a:pt x="4115" y="522"/>
                </a:lnTo>
                <a:lnTo>
                  <a:pt x="4078" y="448"/>
                </a:lnTo>
                <a:lnTo>
                  <a:pt x="4004" y="317"/>
                </a:lnTo>
                <a:lnTo>
                  <a:pt x="3948" y="261"/>
                </a:lnTo>
                <a:lnTo>
                  <a:pt x="3892" y="224"/>
                </a:lnTo>
                <a:lnTo>
                  <a:pt x="3725" y="224"/>
                </a:lnTo>
                <a:lnTo>
                  <a:pt x="3631" y="261"/>
                </a:lnTo>
                <a:lnTo>
                  <a:pt x="3538" y="317"/>
                </a:lnTo>
                <a:lnTo>
                  <a:pt x="3427" y="392"/>
                </a:lnTo>
                <a:lnTo>
                  <a:pt x="3334" y="485"/>
                </a:lnTo>
                <a:lnTo>
                  <a:pt x="3147" y="671"/>
                </a:lnTo>
                <a:lnTo>
                  <a:pt x="3017" y="839"/>
                </a:lnTo>
                <a:lnTo>
                  <a:pt x="2756" y="541"/>
                </a:lnTo>
                <a:lnTo>
                  <a:pt x="2626" y="410"/>
                </a:lnTo>
                <a:lnTo>
                  <a:pt x="2477" y="317"/>
                </a:lnTo>
                <a:lnTo>
                  <a:pt x="2421" y="280"/>
                </a:lnTo>
                <a:lnTo>
                  <a:pt x="2347" y="261"/>
                </a:lnTo>
                <a:lnTo>
                  <a:pt x="2198" y="261"/>
                </a:lnTo>
                <a:lnTo>
                  <a:pt x="2123" y="280"/>
                </a:lnTo>
                <a:lnTo>
                  <a:pt x="2030" y="299"/>
                </a:lnTo>
                <a:lnTo>
                  <a:pt x="1937" y="354"/>
                </a:lnTo>
                <a:lnTo>
                  <a:pt x="1844" y="429"/>
                </a:lnTo>
                <a:lnTo>
                  <a:pt x="1714" y="541"/>
                </a:lnTo>
                <a:lnTo>
                  <a:pt x="1621" y="634"/>
                </a:lnTo>
                <a:lnTo>
                  <a:pt x="1565" y="690"/>
                </a:lnTo>
                <a:lnTo>
                  <a:pt x="1509" y="745"/>
                </a:lnTo>
                <a:lnTo>
                  <a:pt x="1453" y="745"/>
                </a:lnTo>
                <a:lnTo>
                  <a:pt x="1379" y="727"/>
                </a:lnTo>
                <a:lnTo>
                  <a:pt x="1137" y="578"/>
                </a:lnTo>
                <a:lnTo>
                  <a:pt x="839" y="354"/>
                </a:lnTo>
                <a:lnTo>
                  <a:pt x="671" y="261"/>
                </a:lnTo>
                <a:lnTo>
                  <a:pt x="597" y="243"/>
                </a:lnTo>
                <a:lnTo>
                  <a:pt x="485" y="243"/>
                </a:lnTo>
                <a:lnTo>
                  <a:pt x="429" y="280"/>
                </a:lnTo>
                <a:lnTo>
                  <a:pt x="317" y="410"/>
                </a:lnTo>
                <a:lnTo>
                  <a:pt x="206" y="578"/>
                </a:lnTo>
                <a:lnTo>
                  <a:pt x="113" y="764"/>
                </a:lnTo>
                <a:lnTo>
                  <a:pt x="38" y="950"/>
                </a:lnTo>
                <a:lnTo>
                  <a:pt x="1" y="1099"/>
                </a:lnTo>
                <a:lnTo>
                  <a:pt x="1" y="1174"/>
                </a:lnTo>
                <a:lnTo>
                  <a:pt x="1" y="1211"/>
                </a:lnTo>
                <a:lnTo>
                  <a:pt x="38" y="1229"/>
                </a:lnTo>
                <a:lnTo>
                  <a:pt x="75" y="1248"/>
                </a:lnTo>
                <a:lnTo>
                  <a:pt x="150" y="1211"/>
                </a:lnTo>
                <a:lnTo>
                  <a:pt x="206" y="1155"/>
                </a:lnTo>
                <a:lnTo>
                  <a:pt x="262" y="1062"/>
                </a:lnTo>
                <a:lnTo>
                  <a:pt x="299" y="987"/>
                </a:lnTo>
                <a:lnTo>
                  <a:pt x="392" y="801"/>
                </a:lnTo>
                <a:lnTo>
                  <a:pt x="448" y="727"/>
                </a:lnTo>
                <a:lnTo>
                  <a:pt x="504" y="671"/>
                </a:lnTo>
                <a:lnTo>
                  <a:pt x="597" y="634"/>
                </a:lnTo>
                <a:lnTo>
                  <a:pt x="671" y="652"/>
                </a:lnTo>
                <a:lnTo>
                  <a:pt x="764" y="690"/>
                </a:lnTo>
                <a:lnTo>
                  <a:pt x="876" y="745"/>
                </a:lnTo>
                <a:lnTo>
                  <a:pt x="1062" y="876"/>
                </a:lnTo>
                <a:lnTo>
                  <a:pt x="1248" y="1006"/>
                </a:lnTo>
                <a:lnTo>
                  <a:pt x="1434" y="1099"/>
                </a:lnTo>
                <a:lnTo>
                  <a:pt x="1565" y="1118"/>
                </a:lnTo>
                <a:lnTo>
                  <a:pt x="1602" y="1118"/>
                </a:lnTo>
                <a:lnTo>
                  <a:pt x="1639" y="1099"/>
                </a:lnTo>
                <a:lnTo>
                  <a:pt x="1695" y="1043"/>
                </a:lnTo>
                <a:lnTo>
                  <a:pt x="1825" y="857"/>
                </a:lnTo>
                <a:lnTo>
                  <a:pt x="1919" y="764"/>
                </a:lnTo>
                <a:lnTo>
                  <a:pt x="2049" y="652"/>
                </a:lnTo>
                <a:lnTo>
                  <a:pt x="2123" y="615"/>
                </a:lnTo>
                <a:lnTo>
                  <a:pt x="2198" y="596"/>
                </a:lnTo>
                <a:lnTo>
                  <a:pt x="2254" y="578"/>
                </a:lnTo>
                <a:lnTo>
                  <a:pt x="2310" y="596"/>
                </a:lnTo>
                <a:lnTo>
                  <a:pt x="2403" y="634"/>
                </a:lnTo>
                <a:lnTo>
                  <a:pt x="2496" y="690"/>
                </a:lnTo>
                <a:lnTo>
                  <a:pt x="2645" y="876"/>
                </a:lnTo>
                <a:lnTo>
                  <a:pt x="2738" y="969"/>
                </a:lnTo>
                <a:lnTo>
                  <a:pt x="2849" y="1062"/>
                </a:lnTo>
                <a:lnTo>
                  <a:pt x="2924" y="1081"/>
                </a:lnTo>
                <a:lnTo>
                  <a:pt x="2998" y="1099"/>
                </a:lnTo>
                <a:lnTo>
                  <a:pt x="3054" y="1099"/>
                </a:lnTo>
                <a:lnTo>
                  <a:pt x="3110" y="1081"/>
                </a:lnTo>
                <a:lnTo>
                  <a:pt x="3240" y="1006"/>
                </a:lnTo>
                <a:lnTo>
                  <a:pt x="3334" y="894"/>
                </a:lnTo>
                <a:lnTo>
                  <a:pt x="3557" y="634"/>
                </a:lnTo>
                <a:lnTo>
                  <a:pt x="3669" y="522"/>
                </a:lnTo>
                <a:lnTo>
                  <a:pt x="3818" y="410"/>
                </a:lnTo>
                <a:lnTo>
                  <a:pt x="3948" y="634"/>
                </a:lnTo>
                <a:lnTo>
                  <a:pt x="4022" y="764"/>
                </a:lnTo>
                <a:lnTo>
                  <a:pt x="4115" y="894"/>
                </a:lnTo>
                <a:lnTo>
                  <a:pt x="4227" y="1006"/>
                </a:lnTo>
                <a:lnTo>
                  <a:pt x="4339" y="1099"/>
                </a:lnTo>
                <a:lnTo>
                  <a:pt x="4469" y="1155"/>
                </a:lnTo>
                <a:lnTo>
                  <a:pt x="4581" y="1155"/>
                </a:lnTo>
                <a:lnTo>
                  <a:pt x="4693" y="1118"/>
                </a:lnTo>
                <a:lnTo>
                  <a:pt x="4842" y="1043"/>
                </a:lnTo>
                <a:lnTo>
                  <a:pt x="5009" y="913"/>
                </a:lnTo>
                <a:lnTo>
                  <a:pt x="5195" y="783"/>
                </a:lnTo>
                <a:lnTo>
                  <a:pt x="5549" y="503"/>
                </a:lnTo>
                <a:lnTo>
                  <a:pt x="5698" y="373"/>
                </a:lnTo>
                <a:lnTo>
                  <a:pt x="5810" y="299"/>
                </a:lnTo>
                <a:lnTo>
                  <a:pt x="5940" y="522"/>
                </a:lnTo>
                <a:lnTo>
                  <a:pt x="6126" y="801"/>
                </a:lnTo>
                <a:lnTo>
                  <a:pt x="6238" y="932"/>
                </a:lnTo>
                <a:lnTo>
                  <a:pt x="6350" y="1043"/>
                </a:lnTo>
                <a:lnTo>
                  <a:pt x="6461" y="1118"/>
                </a:lnTo>
                <a:lnTo>
                  <a:pt x="6517" y="1136"/>
                </a:lnTo>
                <a:lnTo>
                  <a:pt x="6573" y="1155"/>
                </a:lnTo>
                <a:lnTo>
                  <a:pt x="6629" y="1136"/>
                </a:lnTo>
                <a:lnTo>
                  <a:pt x="6685" y="1118"/>
                </a:lnTo>
                <a:lnTo>
                  <a:pt x="6796" y="1043"/>
                </a:lnTo>
                <a:lnTo>
                  <a:pt x="6908" y="932"/>
                </a:lnTo>
                <a:lnTo>
                  <a:pt x="7039" y="783"/>
                </a:lnTo>
                <a:lnTo>
                  <a:pt x="7262" y="485"/>
                </a:lnTo>
                <a:lnTo>
                  <a:pt x="7430" y="280"/>
                </a:lnTo>
                <a:lnTo>
                  <a:pt x="7560" y="522"/>
                </a:lnTo>
                <a:lnTo>
                  <a:pt x="7765" y="857"/>
                </a:lnTo>
                <a:lnTo>
                  <a:pt x="7876" y="1025"/>
                </a:lnTo>
                <a:lnTo>
                  <a:pt x="7988" y="1174"/>
                </a:lnTo>
                <a:lnTo>
                  <a:pt x="8100" y="1267"/>
                </a:lnTo>
                <a:lnTo>
                  <a:pt x="8137" y="1285"/>
                </a:lnTo>
                <a:lnTo>
                  <a:pt x="8230" y="1285"/>
                </a:lnTo>
                <a:lnTo>
                  <a:pt x="8305" y="1248"/>
                </a:lnTo>
                <a:lnTo>
                  <a:pt x="8435" y="1155"/>
                </a:lnTo>
                <a:lnTo>
                  <a:pt x="8565" y="1025"/>
                </a:lnTo>
                <a:lnTo>
                  <a:pt x="8714" y="876"/>
                </a:lnTo>
                <a:lnTo>
                  <a:pt x="8975" y="541"/>
                </a:lnTo>
                <a:lnTo>
                  <a:pt x="9180" y="299"/>
                </a:lnTo>
                <a:lnTo>
                  <a:pt x="9310" y="522"/>
                </a:lnTo>
                <a:lnTo>
                  <a:pt x="9496" y="839"/>
                </a:lnTo>
                <a:lnTo>
                  <a:pt x="9608" y="969"/>
                </a:lnTo>
                <a:lnTo>
                  <a:pt x="9720" y="1081"/>
                </a:lnTo>
                <a:lnTo>
                  <a:pt x="9831" y="1174"/>
                </a:lnTo>
                <a:lnTo>
                  <a:pt x="9887" y="1192"/>
                </a:lnTo>
                <a:lnTo>
                  <a:pt x="9980" y="1192"/>
                </a:lnTo>
                <a:lnTo>
                  <a:pt x="10017" y="1174"/>
                </a:lnTo>
                <a:lnTo>
                  <a:pt x="10129" y="1081"/>
                </a:lnTo>
                <a:lnTo>
                  <a:pt x="10390" y="820"/>
                </a:lnTo>
                <a:lnTo>
                  <a:pt x="10650" y="522"/>
                </a:lnTo>
                <a:lnTo>
                  <a:pt x="10837" y="336"/>
                </a:lnTo>
                <a:lnTo>
                  <a:pt x="10986" y="559"/>
                </a:lnTo>
                <a:lnTo>
                  <a:pt x="11190" y="820"/>
                </a:lnTo>
                <a:lnTo>
                  <a:pt x="11302" y="950"/>
                </a:lnTo>
                <a:lnTo>
                  <a:pt x="11432" y="1043"/>
                </a:lnTo>
                <a:lnTo>
                  <a:pt x="11544" y="1118"/>
                </a:lnTo>
                <a:lnTo>
                  <a:pt x="11600" y="1136"/>
                </a:lnTo>
                <a:lnTo>
                  <a:pt x="11656" y="1155"/>
                </a:lnTo>
                <a:lnTo>
                  <a:pt x="11730" y="1136"/>
                </a:lnTo>
                <a:lnTo>
                  <a:pt x="11786" y="1118"/>
                </a:lnTo>
                <a:lnTo>
                  <a:pt x="11916" y="1043"/>
                </a:lnTo>
                <a:lnTo>
                  <a:pt x="12047" y="932"/>
                </a:lnTo>
                <a:lnTo>
                  <a:pt x="12177" y="801"/>
                </a:lnTo>
                <a:lnTo>
                  <a:pt x="12419" y="503"/>
                </a:lnTo>
                <a:lnTo>
                  <a:pt x="12605" y="280"/>
                </a:lnTo>
                <a:lnTo>
                  <a:pt x="12940" y="690"/>
                </a:lnTo>
                <a:lnTo>
                  <a:pt x="13034" y="801"/>
                </a:lnTo>
                <a:lnTo>
                  <a:pt x="13145" y="894"/>
                </a:lnTo>
                <a:lnTo>
                  <a:pt x="13238" y="969"/>
                </a:lnTo>
                <a:lnTo>
                  <a:pt x="13313" y="1006"/>
                </a:lnTo>
                <a:lnTo>
                  <a:pt x="13406" y="1006"/>
                </a:lnTo>
                <a:lnTo>
                  <a:pt x="13518" y="969"/>
                </a:lnTo>
                <a:lnTo>
                  <a:pt x="13555" y="950"/>
                </a:lnTo>
                <a:lnTo>
                  <a:pt x="13573" y="913"/>
                </a:lnTo>
                <a:lnTo>
                  <a:pt x="13555" y="857"/>
                </a:lnTo>
                <a:lnTo>
                  <a:pt x="13518" y="801"/>
                </a:lnTo>
                <a:lnTo>
                  <a:pt x="13331" y="634"/>
                </a:lnTo>
                <a:lnTo>
                  <a:pt x="13071" y="354"/>
                </a:lnTo>
                <a:lnTo>
                  <a:pt x="12940" y="224"/>
                </a:lnTo>
                <a:lnTo>
                  <a:pt x="12810" y="112"/>
                </a:lnTo>
                <a:lnTo>
                  <a:pt x="12698" y="19"/>
                </a:lnTo>
                <a:lnTo>
                  <a:pt x="12661"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ADDED4"/>
              </a:solidFill>
              <a:cs typeface="Arial"/>
              <a:sym typeface="Arial"/>
            </a:endParaRPr>
          </a:p>
        </p:txBody>
      </p:sp>
    </p:spTree>
    <p:extLst>
      <p:ext uri="{BB962C8B-B14F-4D97-AF65-F5344CB8AC3E}">
        <p14:creationId xmlns:p14="http://schemas.microsoft.com/office/powerpoint/2010/main" val="270707628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8"/>
        <p:cNvGrpSpPr/>
        <p:nvPr/>
      </p:nvGrpSpPr>
      <p:grpSpPr>
        <a:xfrm>
          <a:off x="0" y="0"/>
          <a:ext cx="0" cy="0"/>
          <a:chOff x="0" y="0"/>
          <a:chExt cx="0" cy="0"/>
        </a:xfrm>
      </p:grpSpPr>
      <p:sp>
        <p:nvSpPr>
          <p:cNvPr id="19" name="Google Shape;19;p4"/>
          <p:cNvSpPr/>
          <p:nvPr/>
        </p:nvSpPr>
        <p:spPr>
          <a:xfrm>
            <a:off x="245467" y="167601"/>
            <a:ext cx="11701140" cy="6522841"/>
          </a:xfrm>
          <a:custGeom>
            <a:avLst/>
            <a:gdLst/>
            <a:ahLst/>
            <a:cxnLst/>
            <a:rect l="l" t="t" r="r" b="b"/>
            <a:pathLst>
              <a:path w="92849" h="51759" extrusionOk="0">
                <a:moveTo>
                  <a:pt x="3110" y="336"/>
                </a:moveTo>
                <a:lnTo>
                  <a:pt x="2942" y="578"/>
                </a:lnTo>
                <a:lnTo>
                  <a:pt x="2756" y="783"/>
                </a:lnTo>
                <a:lnTo>
                  <a:pt x="2812" y="652"/>
                </a:lnTo>
                <a:lnTo>
                  <a:pt x="2886" y="522"/>
                </a:lnTo>
                <a:lnTo>
                  <a:pt x="2979" y="410"/>
                </a:lnTo>
                <a:lnTo>
                  <a:pt x="3110" y="336"/>
                </a:lnTo>
                <a:close/>
                <a:moveTo>
                  <a:pt x="19252" y="336"/>
                </a:moveTo>
                <a:lnTo>
                  <a:pt x="19103" y="559"/>
                </a:lnTo>
                <a:lnTo>
                  <a:pt x="18935" y="783"/>
                </a:lnTo>
                <a:lnTo>
                  <a:pt x="18935" y="708"/>
                </a:lnTo>
                <a:lnTo>
                  <a:pt x="18954" y="634"/>
                </a:lnTo>
                <a:lnTo>
                  <a:pt x="18991" y="578"/>
                </a:lnTo>
                <a:lnTo>
                  <a:pt x="19028" y="503"/>
                </a:lnTo>
                <a:lnTo>
                  <a:pt x="19065" y="448"/>
                </a:lnTo>
                <a:lnTo>
                  <a:pt x="19121" y="392"/>
                </a:lnTo>
                <a:lnTo>
                  <a:pt x="19177" y="355"/>
                </a:lnTo>
                <a:lnTo>
                  <a:pt x="19252" y="336"/>
                </a:lnTo>
                <a:close/>
                <a:moveTo>
                  <a:pt x="9980" y="373"/>
                </a:moveTo>
                <a:lnTo>
                  <a:pt x="9924" y="503"/>
                </a:lnTo>
                <a:lnTo>
                  <a:pt x="9849" y="634"/>
                </a:lnTo>
                <a:lnTo>
                  <a:pt x="9756" y="746"/>
                </a:lnTo>
                <a:lnTo>
                  <a:pt x="9663" y="857"/>
                </a:lnTo>
                <a:lnTo>
                  <a:pt x="9700" y="708"/>
                </a:lnTo>
                <a:lnTo>
                  <a:pt x="9775" y="578"/>
                </a:lnTo>
                <a:lnTo>
                  <a:pt x="9868" y="466"/>
                </a:lnTo>
                <a:lnTo>
                  <a:pt x="9980" y="373"/>
                </a:lnTo>
                <a:close/>
                <a:moveTo>
                  <a:pt x="32172" y="615"/>
                </a:moveTo>
                <a:lnTo>
                  <a:pt x="32079" y="783"/>
                </a:lnTo>
                <a:lnTo>
                  <a:pt x="31949" y="932"/>
                </a:lnTo>
                <a:lnTo>
                  <a:pt x="31968" y="820"/>
                </a:lnTo>
                <a:lnTo>
                  <a:pt x="32024" y="727"/>
                </a:lnTo>
                <a:lnTo>
                  <a:pt x="32098" y="652"/>
                </a:lnTo>
                <a:lnTo>
                  <a:pt x="32172" y="615"/>
                </a:lnTo>
                <a:close/>
                <a:moveTo>
                  <a:pt x="5772" y="801"/>
                </a:moveTo>
                <a:lnTo>
                  <a:pt x="5660" y="894"/>
                </a:lnTo>
                <a:lnTo>
                  <a:pt x="5549" y="969"/>
                </a:lnTo>
                <a:lnTo>
                  <a:pt x="5660" y="876"/>
                </a:lnTo>
                <a:lnTo>
                  <a:pt x="5772" y="801"/>
                </a:lnTo>
                <a:close/>
                <a:moveTo>
                  <a:pt x="60621" y="708"/>
                </a:moveTo>
                <a:lnTo>
                  <a:pt x="60472" y="857"/>
                </a:lnTo>
                <a:lnTo>
                  <a:pt x="60304" y="988"/>
                </a:lnTo>
                <a:lnTo>
                  <a:pt x="60360" y="894"/>
                </a:lnTo>
                <a:lnTo>
                  <a:pt x="60435" y="801"/>
                </a:lnTo>
                <a:lnTo>
                  <a:pt x="60528" y="746"/>
                </a:lnTo>
                <a:lnTo>
                  <a:pt x="60621" y="708"/>
                </a:lnTo>
                <a:close/>
                <a:moveTo>
                  <a:pt x="33383" y="690"/>
                </a:moveTo>
                <a:lnTo>
                  <a:pt x="33271" y="839"/>
                </a:lnTo>
                <a:lnTo>
                  <a:pt x="33141" y="1006"/>
                </a:lnTo>
                <a:lnTo>
                  <a:pt x="33141" y="1006"/>
                </a:lnTo>
                <a:lnTo>
                  <a:pt x="33178" y="894"/>
                </a:lnTo>
                <a:lnTo>
                  <a:pt x="33215" y="801"/>
                </a:lnTo>
                <a:lnTo>
                  <a:pt x="33290" y="727"/>
                </a:lnTo>
                <a:lnTo>
                  <a:pt x="33383" y="690"/>
                </a:lnTo>
                <a:close/>
                <a:moveTo>
                  <a:pt x="59020" y="727"/>
                </a:moveTo>
                <a:lnTo>
                  <a:pt x="58945" y="932"/>
                </a:lnTo>
                <a:lnTo>
                  <a:pt x="58908" y="1006"/>
                </a:lnTo>
                <a:lnTo>
                  <a:pt x="58927" y="913"/>
                </a:lnTo>
                <a:lnTo>
                  <a:pt x="59020" y="727"/>
                </a:lnTo>
                <a:close/>
                <a:moveTo>
                  <a:pt x="43232" y="522"/>
                </a:moveTo>
                <a:lnTo>
                  <a:pt x="43176" y="652"/>
                </a:lnTo>
                <a:lnTo>
                  <a:pt x="43101" y="783"/>
                </a:lnTo>
                <a:lnTo>
                  <a:pt x="43008" y="913"/>
                </a:lnTo>
                <a:lnTo>
                  <a:pt x="42915" y="1025"/>
                </a:lnTo>
                <a:lnTo>
                  <a:pt x="42896" y="950"/>
                </a:lnTo>
                <a:lnTo>
                  <a:pt x="42915" y="857"/>
                </a:lnTo>
                <a:lnTo>
                  <a:pt x="42952" y="783"/>
                </a:lnTo>
                <a:lnTo>
                  <a:pt x="42990" y="708"/>
                </a:lnTo>
                <a:lnTo>
                  <a:pt x="43027" y="652"/>
                </a:lnTo>
                <a:lnTo>
                  <a:pt x="43083" y="597"/>
                </a:lnTo>
                <a:lnTo>
                  <a:pt x="43157" y="541"/>
                </a:lnTo>
                <a:lnTo>
                  <a:pt x="43232" y="522"/>
                </a:lnTo>
                <a:close/>
                <a:moveTo>
                  <a:pt x="36771" y="801"/>
                </a:moveTo>
                <a:lnTo>
                  <a:pt x="36380" y="1043"/>
                </a:lnTo>
                <a:lnTo>
                  <a:pt x="36455" y="950"/>
                </a:lnTo>
                <a:lnTo>
                  <a:pt x="36548" y="894"/>
                </a:lnTo>
                <a:lnTo>
                  <a:pt x="36659" y="839"/>
                </a:lnTo>
                <a:lnTo>
                  <a:pt x="36771" y="801"/>
                </a:lnTo>
                <a:close/>
                <a:moveTo>
                  <a:pt x="92048" y="746"/>
                </a:moveTo>
                <a:lnTo>
                  <a:pt x="91862" y="932"/>
                </a:lnTo>
                <a:lnTo>
                  <a:pt x="91657" y="1081"/>
                </a:lnTo>
                <a:lnTo>
                  <a:pt x="91657" y="1081"/>
                </a:lnTo>
                <a:lnTo>
                  <a:pt x="91843" y="894"/>
                </a:lnTo>
                <a:lnTo>
                  <a:pt x="91936" y="820"/>
                </a:lnTo>
                <a:lnTo>
                  <a:pt x="92048" y="746"/>
                </a:lnTo>
                <a:close/>
                <a:moveTo>
                  <a:pt x="8509" y="634"/>
                </a:moveTo>
                <a:lnTo>
                  <a:pt x="8360" y="876"/>
                </a:lnTo>
                <a:lnTo>
                  <a:pt x="8267" y="969"/>
                </a:lnTo>
                <a:lnTo>
                  <a:pt x="8155" y="1081"/>
                </a:lnTo>
                <a:lnTo>
                  <a:pt x="8211" y="950"/>
                </a:lnTo>
                <a:lnTo>
                  <a:pt x="8286" y="839"/>
                </a:lnTo>
                <a:lnTo>
                  <a:pt x="8397" y="727"/>
                </a:lnTo>
                <a:lnTo>
                  <a:pt x="8509" y="634"/>
                </a:lnTo>
                <a:close/>
                <a:moveTo>
                  <a:pt x="14411" y="652"/>
                </a:moveTo>
                <a:lnTo>
                  <a:pt x="14281" y="783"/>
                </a:lnTo>
                <a:lnTo>
                  <a:pt x="14150" y="913"/>
                </a:lnTo>
                <a:lnTo>
                  <a:pt x="14001" y="1006"/>
                </a:lnTo>
                <a:lnTo>
                  <a:pt x="13834" y="1081"/>
                </a:lnTo>
                <a:lnTo>
                  <a:pt x="13871" y="1006"/>
                </a:lnTo>
                <a:lnTo>
                  <a:pt x="13927" y="932"/>
                </a:lnTo>
                <a:lnTo>
                  <a:pt x="13983" y="857"/>
                </a:lnTo>
                <a:lnTo>
                  <a:pt x="14057" y="783"/>
                </a:lnTo>
                <a:lnTo>
                  <a:pt x="14132" y="746"/>
                </a:lnTo>
                <a:lnTo>
                  <a:pt x="14225" y="690"/>
                </a:lnTo>
                <a:lnTo>
                  <a:pt x="14318" y="671"/>
                </a:lnTo>
                <a:lnTo>
                  <a:pt x="14411" y="652"/>
                </a:lnTo>
                <a:close/>
                <a:moveTo>
                  <a:pt x="17315" y="634"/>
                </a:moveTo>
                <a:lnTo>
                  <a:pt x="17185" y="857"/>
                </a:lnTo>
                <a:lnTo>
                  <a:pt x="17017" y="1081"/>
                </a:lnTo>
                <a:lnTo>
                  <a:pt x="17036" y="857"/>
                </a:lnTo>
                <a:lnTo>
                  <a:pt x="17166" y="727"/>
                </a:lnTo>
                <a:lnTo>
                  <a:pt x="17315" y="634"/>
                </a:lnTo>
                <a:close/>
                <a:moveTo>
                  <a:pt x="38074" y="969"/>
                </a:moveTo>
                <a:lnTo>
                  <a:pt x="37944" y="1081"/>
                </a:lnTo>
                <a:lnTo>
                  <a:pt x="38000" y="1025"/>
                </a:lnTo>
                <a:lnTo>
                  <a:pt x="38074" y="969"/>
                </a:lnTo>
                <a:close/>
                <a:moveTo>
                  <a:pt x="49431" y="988"/>
                </a:moveTo>
                <a:lnTo>
                  <a:pt x="49394" y="1081"/>
                </a:lnTo>
                <a:lnTo>
                  <a:pt x="49357" y="1025"/>
                </a:lnTo>
                <a:lnTo>
                  <a:pt x="49357" y="1006"/>
                </a:lnTo>
                <a:lnTo>
                  <a:pt x="49394" y="988"/>
                </a:lnTo>
                <a:close/>
                <a:moveTo>
                  <a:pt x="86816" y="783"/>
                </a:moveTo>
                <a:lnTo>
                  <a:pt x="86612" y="932"/>
                </a:lnTo>
                <a:lnTo>
                  <a:pt x="86407" y="1081"/>
                </a:lnTo>
                <a:lnTo>
                  <a:pt x="86481" y="988"/>
                </a:lnTo>
                <a:lnTo>
                  <a:pt x="86593" y="894"/>
                </a:lnTo>
                <a:lnTo>
                  <a:pt x="86686" y="820"/>
                </a:lnTo>
                <a:lnTo>
                  <a:pt x="86816" y="783"/>
                </a:lnTo>
                <a:close/>
                <a:moveTo>
                  <a:pt x="633" y="224"/>
                </a:moveTo>
                <a:lnTo>
                  <a:pt x="801" y="261"/>
                </a:lnTo>
                <a:lnTo>
                  <a:pt x="950" y="317"/>
                </a:lnTo>
                <a:lnTo>
                  <a:pt x="1099" y="410"/>
                </a:lnTo>
                <a:lnTo>
                  <a:pt x="1211" y="522"/>
                </a:lnTo>
                <a:lnTo>
                  <a:pt x="1304" y="652"/>
                </a:lnTo>
                <a:lnTo>
                  <a:pt x="1360" y="783"/>
                </a:lnTo>
                <a:lnTo>
                  <a:pt x="1397" y="950"/>
                </a:lnTo>
                <a:lnTo>
                  <a:pt x="1397" y="1118"/>
                </a:lnTo>
                <a:lnTo>
                  <a:pt x="1136" y="988"/>
                </a:lnTo>
                <a:lnTo>
                  <a:pt x="987" y="876"/>
                </a:lnTo>
                <a:lnTo>
                  <a:pt x="838" y="764"/>
                </a:lnTo>
                <a:lnTo>
                  <a:pt x="727" y="634"/>
                </a:lnTo>
                <a:lnTo>
                  <a:pt x="633" y="503"/>
                </a:lnTo>
                <a:lnTo>
                  <a:pt x="615" y="429"/>
                </a:lnTo>
                <a:lnTo>
                  <a:pt x="615" y="355"/>
                </a:lnTo>
                <a:lnTo>
                  <a:pt x="615" y="299"/>
                </a:lnTo>
                <a:lnTo>
                  <a:pt x="633" y="224"/>
                </a:lnTo>
                <a:close/>
                <a:moveTo>
                  <a:pt x="44591" y="839"/>
                </a:moveTo>
                <a:lnTo>
                  <a:pt x="44460" y="988"/>
                </a:lnTo>
                <a:lnTo>
                  <a:pt x="44330" y="1118"/>
                </a:lnTo>
                <a:lnTo>
                  <a:pt x="44367" y="1025"/>
                </a:lnTo>
                <a:lnTo>
                  <a:pt x="44442" y="969"/>
                </a:lnTo>
                <a:lnTo>
                  <a:pt x="44498" y="894"/>
                </a:lnTo>
                <a:lnTo>
                  <a:pt x="44591" y="839"/>
                </a:lnTo>
                <a:close/>
                <a:moveTo>
                  <a:pt x="84471" y="839"/>
                </a:moveTo>
                <a:lnTo>
                  <a:pt x="84340" y="988"/>
                </a:lnTo>
                <a:lnTo>
                  <a:pt x="84191" y="1118"/>
                </a:lnTo>
                <a:lnTo>
                  <a:pt x="84229" y="988"/>
                </a:lnTo>
                <a:lnTo>
                  <a:pt x="84284" y="913"/>
                </a:lnTo>
                <a:lnTo>
                  <a:pt x="84359" y="857"/>
                </a:lnTo>
                <a:lnTo>
                  <a:pt x="84471" y="839"/>
                </a:lnTo>
                <a:close/>
                <a:moveTo>
                  <a:pt x="20573" y="746"/>
                </a:moveTo>
                <a:lnTo>
                  <a:pt x="20648" y="764"/>
                </a:lnTo>
                <a:lnTo>
                  <a:pt x="20406" y="969"/>
                </a:lnTo>
                <a:lnTo>
                  <a:pt x="20257" y="1062"/>
                </a:lnTo>
                <a:lnTo>
                  <a:pt x="20127" y="1137"/>
                </a:lnTo>
                <a:lnTo>
                  <a:pt x="20127" y="1137"/>
                </a:lnTo>
                <a:lnTo>
                  <a:pt x="20164" y="1062"/>
                </a:lnTo>
                <a:lnTo>
                  <a:pt x="20201" y="988"/>
                </a:lnTo>
                <a:lnTo>
                  <a:pt x="20257" y="913"/>
                </a:lnTo>
                <a:lnTo>
                  <a:pt x="20331" y="839"/>
                </a:lnTo>
                <a:lnTo>
                  <a:pt x="20406" y="801"/>
                </a:lnTo>
                <a:lnTo>
                  <a:pt x="20480" y="764"/>
                </a:lnTo>
                <a:lnTo>
                  <a:pt x="20573" y="746"/>
                </a:lnTo>
                <a:close/>
                <a:moveTo>
                  <a:pt x="24409" y="932"/>
                </a:moveTo>
                <a:lnTo>
                  <a:pt x="24278" y="1155"/>
                </a:lnTo>
                <a:lnTo>
                  <a:pt x="24334" y="1043"/>
                </a:lnTo>
                <a:lnTo>
                  <a:pt x="24409" y="932"/>
                </a:lnTo>
                <a:close/>
                <a:moveTo>
                  <a:pt x="29175" y="652"/>
                </a:moveTo>
                <a:lnTo>
                  <a:pt x="29063" y="820"/>
                </a:lnTo>
                <a:lnTo>
                  <a:pt x="28952" y="969"/>
                </a:lnTo>
                <a:lnTo>
                  <a:pt x="28821" y="1099"/>
                </a:lnTo>
                <a:lnTo>
                  <a:pt x="28672" y="1211"/>
                </a:lnTo>
                <a:lnTo>
                  <a:pt x="28672" y="1118"/>
                </a:lnTo>
                <a:lnTo>
                  <a:pt x="28691" y="1025"/>
                </a:lnTo>
                <a:lnTo>
                  <a:pt x="28728" y="932"/>
                </a:lnTo>
                <a:lnTo>
                  <a:pt x="28803" y="857"/>
                </a:lnTo>
                <a:lnTo>
                  <a:pt x="28877" y="783"/>
                </a:lnTo>
                <a:lnTo>
                  <a:pt x="28970" y="727"/>
                </a:lnTo>
                <a:lnTo>
                  <a:pt x="29082" y="671"/>
                </a:lnTo>
                <a:lnTo>
                  <a:pt x="29175" y="652"/>
                </a:lnTo>
                <a:close/>
                <a:moveTo>
                  <a:pt x="82944" y="839"/>
                </a:moveTo>
                <a:lnTo>
                  <a:pt x="82665" y="1043"/>
                </a:lnTo>
                <a:lnTo>
                  <a:pt x="82367" y="1211"/>
                </a:lnTo>
                <a:lnTo>
                  <a:pt x="82478" y="1062"/>
                </a:lnTo>
                <a:lnTo>
                  <a:pt x="82609" y="950"/>
                </a:lnTo>
                <a:lnTo>
                  <a:pt x="82776" y="876"/>
                </a:lnTo>
                <a:lnTo>
                  <a:pt x="82944" y="839"/>
                </a:lnTo>
                <a:close/>
                <a:moveTo>
                  <a:pt x="80840" y="708"/>
                </a:moveTo>
                <a:lnTo>
                  <a:pt x="80747" y="857"/>
                </a:lnTo>
                <a:lnTo>
                  <a:pt x="80617" y="988"/>
                </a:lnTo>
                <a:lnTo>
                  <a:pt x="80486" y="1118"/>
                </a:lnTo>
                <a:lnTo>
                  <a:pt x="80356" y="1230"/>
                </a:lnTo>
                <a:lnTo>
                  <a:pt x="80375" y="1155"/>
                </a:lnTo>
                <a:lnTo>
                  <a:pt x="80412" y="1081"/>
                </a:lnTo>
                <a:lnTo>
                  <a:pt x="80524" y="932"/>
                </a:lnTo>
                <a:lnTo>
                  <a:pt x="80691" y="801"/>
                </a:lnTo>
                <a:lnTo>
                  <a:pt x="80840" y="708"/>
                </a:lnTo>
                <a:close/>
                <a:moveTo>
                  <a:pt x="39806" y="913"/>
                </a:moveTo>
                <a:lnTo>
                  <a:pt x="39657" y="1099"/>
                </a:lnTo>
                <a:lnTo>
                  <a:pt x="39471" y="1248"/>
                </a:lnTo>
                <a:lnTo>
                  <a:pt x="39620" y="1062"/>
                </a:lnTo>
                <a:lnTo>
                  <a:pt x="39806" y="913"/>
                </a:lnTo>
                <a:close/>
                <a:moveTo>
                  <a:pt x="88325" y="969"/>
                </a:moveTo>
                <a:lnTo>
                  <a:pt x="88380" y="988"/>
                </a:lnTo>
                <a:lnTo>
                  <a:pt x="88231" y="1137"/>
                </a:lnTo>
                <a:lnTo>
                  <a:pt x="88064" y="1267"/>
                </a:lnTo>
                <a:lnTo>
                  <a:pt x="88083" y="1211"/>
                </a:lnTo>
                <a:lnTo>
                  <a:pt x="88101" y="1137"/>
                </a:lnTo>
                <a:lnTo>
                  <a:pt x="88138" y="1081"/>
                </a:lnTo>
                <a:lnTo>
                  <a:pt x="88176" y="1025"/>
                </a:lnTo>
                <a:lnTo>
                  <a:pt x="88213" y="988"/>
                </a:lnTo>
                <a:lnTo>
                  <a:pt x="88269" y="969"/>
                </a:lnTo>
                <a:close/>
                <a:moveTo>
                  <a:pt x="22137" y="708"/>
                </a:moveTo>
                <a:lnTo>
                  <a:pt x="22137" y="727"/>
                </a:lnTo>
                <a:lnTo>
                  <a:pt x="22119" y="783"/>
                </a:lnTo>
                <a:lnTo>
                  <a:pt x="22081" y="857"/>
                </a:lnTo>
                <a:lnTo>
                  <a:pt x="21970" y="1025"/>
                </a:lnTo>
                <a:lnTo>
                  <a:pt x="21746" y="1285"/>
                </a:lnTo>
                <a:lnTo>
                  <a:pt x="21746" y="1230"/>
                </a:lnTo>
                <a:lnTo>
                  <a:pt x="21784" y="1137"/>
                </a:lnTo>
                <a:lnTo>
                  <a:pt x="21933" y="913"/>
                </a:lnTo>
                <a:lnTo>
                  <a:pt x="22063" y="746"/>
                </a:lnTo>
                <a:lnTo>
                  <a:pt x="22119" y="708"/>
                </a:lnTo>
                <a:close/>
                <a:moveTo>
                  <a:pt x="23180" y="746"/>
                </a:moveTo>
                <a:lnTo>
                  <a:pt x="23161" y="894"/>
                </a:lnTo>
                <a:lnTo>
                  <a:pt x="23143" y="1025"/>
                </a:lnTo>
                <a:lnTo>
                  <a:pt x="23087" y="1155"/>
                </a:lnTo>
                <a:lnTo>
                  <a:pt x="23031" y="1285"/>
                </a:lnTo>
                <a:lnTo>
                  <a:pt x="23012" y="1211"/>
                </a:lnTo>
                <a:lnTo>
                  <a:pt x="22994" y="1137"/>
                </a:lnTo>
                <a:lnTo>
                  <a:pt x="22994" y="1062"/>
                </a:lnTo>
                <a:lnTo>
                  <a:pt x="23012" y="988"/>
                </a:lnTo>
                <a:lnTo>
                  <a:pt x="23031" y="913"/>
                </a:lnTo>
                <a:lnTo>
                  <a:pt x="23068" y="857"/>
                </a:lnTo>
                <a:lnTo>
                  <a:pt x="23124" y="801"/>
                </a:lnTo>
                <a:lnTo>
                  <a:pt x="23180" y="746"/>
                </a:lnTo>
                <a:close/>
                <a:moveTo>
                  <a:pt x="34760" y="894"/>
                </a:moveTo>
                <a:lnTo>
                  <a:pt x="34853" y="913"/>
                </a:lnTo>
                <a:lnTo>
                  <a:pt x="34667" y="1099"/>
                </a:lnTo>
                <a:lnTo>
                  <a:pt x="34481" y="1285"/>
                </a:lnTo>
                <a:lnTo>
                  <a:pt x="34463" y="1211"/>
                </a:lnTo>
                <a:lnTo>
                  <a:pt x="34463" y="1137"/>
                </a:lnTo>
                <a:lnTo>
                  <a:pt x="34500" y="1062"/>
                </a:lnTo>
                <a:lnTo>
                  <a:pt x="34537" y="1006"/>
                </a:lnTo>
                <a:lnTo>
                  <a:pt x="34611" y="932"/>
                </a:lnTo>
                <a:lnTo>
                  <a:pt x="34686" y="894"/>
                </a:lnTo>
                <a:close/>
                <a:moveTo>
                  <a:pt x="70712" y="913"/>
                </a:moveTo>
                <a:lnTo>
                  <a:pt x="70656" y="1025"/>
                </a:lnTo>
                <a:lnTo>
                  <a:pt x="70582" y="1137"/>
                </a:lnTo>
                <a:lnTo>
                  <a:pt x="70488" y="1211"/>
                </a:lnTo>
                <a:lnTo>
                  <a:pt x="70395" y="1285"/>
                </a:lnTo>
                <a:lnTo>
                  <a:pt x="70451" y="1192"/>
                </a:lnTo>
                <a:lnTo>
                  <a:pt x="70526" y="1081"/>
                </a:lnTo>
                <a:lnTo>
                  <a:pt x="70619" y="1006"/>
                </a:lnTo>
                <a:lnTo>
                  <a:pt x="70712" y="913"/>
                </a:lnTo>
                <a:close/>
                <a:moveTo>
                  <a:pt x="57400" y="913"/>
                </a:moveTo>
                <a:lnTo>
                  <a:pt x="57661" y="950"/>
                </a:lnTo>
                <a:lnTo>
                  <a:pt x="57549" y="1043"/>
                </a:lnTo>
                <a:lnTo>
                  <a:pt x="57437" y="1137"/>
                </a:lnTo>
                <a:lnTo>
                  <a:pt x="57195" y="1304"/>
                </a:lnTo>
                <a:lnTo>
                  <a:pt x="57195" y="1192"/>
                </a:lnTo>
                <a:lnTo>
                  <a:pt x="57232" y="1062"/>
                </a:lnTo>
                <a:lnTo>
                  <a:pt x="57270" y="1006"/>
                </a:lnTo>
                <a:lnTo>
                  <a:pt x="57307" y="969"/>
                </a:lnTo>
                <a:lnTo>
                  <a:pt x="57344" y="932"/>
                </a:lnTo>
                <a:lnTo>
                  <a:pt x="57400" y="913"/>
                </a:lnTo>
                <a:close/>
                <a:moveTo>
                  <a:pt x="76800" y="876"/>
                </a:moveTo>
                <a:lnTo>
                  <a:pt x="76893" y="894"/>
                </a:lnTo>
                <a:lnTo>
                  <a:pt x="76986" y="950"/>
                </a:lnTo>
                <a:lnTo>
                  <a:pt x="76726" y="1137"/>
                </a:lnTo>
                <a:lnTo>
                  <a:pt x="76446" y="1304"/>
                </a:lnTo>
                <a:lnTo>
                  <a:pt x="76446" y="1211"/>
                </a:lnTo>
                <a:lnTo>
                  <a:pt x="76483" y="1099"/>
                </a:lnTo>
                <a:lnTo>
                  <a:pt x="76539" y="1006"/>
                </a:lnTo>
                <a:lnTo>
                  <a:pt x="76614" y="950"/>
                </a:lnTo>
                <a:lnTo>
                  <a:pt x="76707" y="894"/>
                </a:lnTo>
                <a:lnTo>
                  <a:pt x="76800" y="876"/>
                </a:lnTo>
                <a:close/>
                <a:moveTo>
                  <a:pt x="30627" y="932"/>
                </a:moveTo>
                <a:lnTo>
                  <a:pt x="30515" y="1043"/>
                </a:lnTo>
                <a:lnTo>
                  <a:pt x="30404" y="1155"/>
                </a:lnTo>
                <a:lnTo>
                  <a:pt x="30273" y="1248"/>
                </a:lnTo>
                <a:lnTo>
                  <a:pt x="30143" y="1323"/>
                </a:lnTo>
                <a:lnTo>
                  <a:pt x="30143" y="1323"/>
                </a:lnTo>
                <a:lnTo>
                  <a:pt x="30218" y="1192"/>
                </a:lnTo>
                <a:lnTo>
                  <a:pt x="30329" y="1081"/>
                </a:lnTo>
                <a:lnTo>
                  <a:pt x="30478" y="988"/>
                </a:lnTo>
                <a:lnTo>
                  <a:pt x="30553" y="950"/>
                </a:lnTo>
                <a:lnTo>
                  <a:pt x="30627" y="932"/>
                </a:lnTo>
                <a:close/>
                <a:moveTo>
                  <a:pt x="63805" y="1006"/>
                </a:moveTo>
                <a:lnTo>
                  <a:pt x="63823" y="1025"/>
                </a:lnTo>
                <a:lnTo>
                  <a:pt x="63823" y="1062"/>
                </a:lnTo>
                <a:lnTo>
                  <a:pt x="63749" y="1192"/>
                </a:lnTo>
                <a:lnTo>
                  <a:pt x="63693" y="1267"/>
                </a:lnTo>
                <a:lnTo>
                  <a:pt x="63656" y="1323"/>
                </a:lnTo>
                <a:lnTo>
                  <a:pt x="63618" y="1323"/>
                </a:lnTo>
                <a:lnTo>
                  <a:pt x="63618" y="1285"/>
                </a:lnTo>
                <a:lnTo>
                  <a:pt x="63637" y="1211"/>
                </a:lnTo>
                <a:lnTo>
                  <a:pt x="63674" y="1137"/>
                </a:lnTo>
                <a:lnTo>
                  <a:pt x="63730" y="1062"/>
                </a:lnTo>
                <a:lnTo>
                  <a:pt x="63786" y="1006"/>
                </a:lnTo>
                <a:close/>
                <a:moveTo>
                  <a:pt x="65759" y="1006"/>
                </a:moveTo>
                <a:lnTo>
                  <a:pt x="65834" y="1025"/>
                </a:lnTo>
                <a:lnTo>
                  <a:pt x="65648" y="1174"/>
                </a:lnTo>
                <a:lnTo>
                  <a:pt x="65462" y="1323"/>
                </a:lnTo>
                <a:lnTo>
                  <a:pt x="65480" y="1248"/>
                </a:lnTo>
                <a:lnTo>
                  <a:pt x="65499" y="1192"/>
                </a:lnTo>
                <a:lnTo>
                  <a:pt x="65536" y="1137"/>
                </a:lnTo>
                <a:lnTo>
                  <a:pt x="65592" y="1081"/>
                </a:lnTo>
                <a:lnTo>
                  <a:pt x="65648" y="1043"/>
                </a:lnTo>
                <a:lnTo>
                  <a:pt x="65704" y="1025"/>
                </a:lnTo>
                <a:lnTo>
                  <a:pt x="65759" y="1006"/>
                </a:lnTo>
                <a:close/>
                <a:moveTo>
                  <a:pt x="75068" y="783"/>
                </a:moveTo>
                <a:lnTo>
                  <a:pt x="75143" y="801"/>
                </a:lnTo>
                <a:lnTo>
                  <a:pt x="75180" y="820"/>
                </a:lnTo>
                <a:lnTo>
                  <a:pt x="75199" y="876"/>
                </a:lnTo>
                <a:lnTo>
                  <a:pt x="75199" y="950"/>
                </a:lnTo>
                <a:lnTo>
                  <a:pt x="75180" y="1006"/>
                </a:lnTo>
                <a:lnTo>
                  <a:pt x="75143" y="1062"/>
                </a:lnTo>
                <a:lnTo>
                  <a:pt x="75031" y="1155"/>
                </a:lnTo>
                <a:lnTo>
                  <a:pt x="74771" y="1323"/>
                </a:lnTo>
                <a:lnTo>
                  <a:pt x="74715" y="1211"/>
                </a:lnTo>
                <a:lnTo>
                  <a:pt x="74715" y="1099"/>
                </a:lnTo>
                <a:lnTo>
                  <a:pt x="74752" y="988"/>
                </a:lnTo>
                <a:lnTo>
                  <a:pt x="74826" y="894"/>
                </a:lnTo>
                <a:lnTo>
                  <a:pt x="74882" y="839"/>
                </a:lnTo>
                <a:lnTo>
                  <a:pt x="74938" y="801"/>
                </a:lnTo>
                <a:lnTo>
                  <a:pt x="75013" y="783"/>
                </a:lnTo>
                <a:close/>
                <a:moveTo>
                  <a:pt x="25917" y="783"/>
                </a:moveTo>
                <a:lnTo>
                  <a:pt x="25842" y="969"/>
                </a:lnTo>
                <a:lnTo>
                  <a:pt x="25731" y="1118"/>
                </a:lnTo>
                <a:lnTo>
                  <a:pt x="25600" y="1267"/>
                </a:lnTo>
                <a:lnTo>
                  <a:pt x="25433" y="1379"/>
                </a:lnTo>
                <a:lnTo>
                  <a:pt x="25451" y="1285"/>
                </a:lnTo>
                <a:lnTo>
                  <a:pt x="25489" y="1174"/>
                </a:lnTo>
                <a:lnTo>
                  <a:pt x="25526" y="1099"/>
                </a:lnTo>
                <a:lnTo>
                  <a:pt x="25600" y="1006"/>
                </a:lnTo>
                <a:lnTo>
                  <a:pt x="25656" y="932"/>
                </a:lnTo>
                <a:lnTo>
                  <a:pt x="25749" y="876"/>
                </a:lnTo>
                <a:lnTo>
                  <a:pt x="25824" y="820"/>
                </a:lnTo>
                <a:lnTo>
                  <a:pt x="25917" y="783"/>
                </a:lnTo>
                <a:close/>
                <a:moveTo>
                  <a:pt x="52541" y="988"/>
                </a:moveTo>
                <a:lnTo>
                  <a:pt x="52373" y="1192"/>
                </a:lnTo>
                <a:lnTo>
                  <a:pt x="52187" y="1379"/>
                </a:lnTo>
                <a:lnTo>
                  <a:pt x="52206" y="1323"/>
                </a:lnTo>
                <a:lnTo>
                  <a:pt x="52224" y="1267"/>
                </a:lnTo>
                <a:lnTo>
                  <a:pt x="52299" y="1155"/>
                </a:lnTo>
                <a:lnTo>
                  <a:pt x="52410" y="1043"/>
                </a:lnTo>
                <a:lnTo>
                  <a:pt x="52541" y="988"/>
                </a:lnTo>
                <a:close/>
                <a:moveTo>
                  <a:pt x="54347" y="1025"/>
                </a:moveTo>
                <a:lnTo>
                  <a:pt x="54216" y="1137"/>
                </a:lnTo>
                <a:lnTo>
                  <a:pt x="54086" y="1230"/>
                </a:lnTo>
                <a:lnTo>
                  <a:pt x="53956" y="1323"/>
                </a:lnTo>
                <a:lnTo>
                  <a:pt x="53825" y="1397"/>
                </a:lnTo>
                <a:lnTo>
                  <a:pt x="53844" y="1323"/>
                </a:lnTo>
                <a:lnTo>
                  <a:pt x="53881" y="1267"/>
                </a:lnTo>
                <a:lnTo>
                  <a:pt x="53937" y="1211"/>
                </a:lnTo>
                <a:lnTo>
                  <a:pt x="54011" y="1155"/>
                </a:lnTo>
                <a:lnTo>
                  <a:pt x="54179" y="1062"/>
                </a:lnTo>
                <a:lnTo>
                  <a:pt x="54347" y="1025"/>
                </a:lnTo>
                <a:close/>
                <a:moveTo>
                  <a:pt x="41630" y="969"/>
                </a:moveTo>
                <a:lnTo>
                  <a:pt x="41537" y="1099"/>
                </a:lnTo>
                <a:lnTo>
                  <a:pt x="41426" y="1230"/>
                </a:lnTo>
                <a:lnTo>
                  <a:pt x="41295" y="1341"/>
                </a:lnTo>
                <a:lnTo>
                  <a:pt x="41146" y="1434"/>
                </a:lnTo>
                <a:lnTo>
                  <a:pt x="41109" y="1360"/>
                </a:lnTo>
                <a:lnTo>
                  <a:pt x="41091" y="1267"/>
                </a:lnTo>
                <a:lnTo>
                  <a:pt x="41128" y="1192"/>
                </a:lnTo>
                <a:lnTo>
                  <a:pt x="41202" y="1118"/>
                </a:lnTo>
                <a:lnTo>
                  <a:pt x="41295" y="1043"/>
                </a:lnTo>
                <a:lnTo>
                  <a:pt x="41407" y="988"/>
                </a:lnTo>
                <a:lnTo>
                  <a:pt x="41519" y="969"/>
                </a:lnTo>
                <a:close/>
                <a:moveTo>
                  <a:pt x="71959" y="969"/>
                </a:moveTo>
                <a:lnTo>
                  <a:pt x="71903" y="1099"/>
                </a:lnTo>
                <a:lnTo>
                  <a:pt x="71829" y="1230"/>
                </a:lnTo>
                <a:lnTo>
                  <a:pt x="71736" y="1323"/>
                </a:lnTo>
                <a:lnTo>
                  <a:pt x="71624" y="1434"/>
                </a:lnTo>
                <a:lnTo>
                  <a:pt x="71606" y="1341"/>
                </a:lnTo>
                <a:lnTo>
                  <a:pt x="71624" y="1267"/>
                </a:lnTo>
                <a:lnTo>
                  <a:pt x="71643" y="1192"/>
                </a:lnTo>
                <a:lnTo>
                  <a:pt x="71680" y="1118"/>
                </a:lnTo>
                <a:lnTo>
                  <a:pt x="71736" y="1062"/>
                </a:lnTo>
                <a:lnTo>
                  <a:pt x="71810" y="1025"/>
                </a:lnTo>
                <a:lnTo>
                  <a:pt x="71885" y="988"/>
                </a:lnTo>
                <a:lnTo>
                  <a:pt x="71959" y="969"/>
                </a:lnTo>
                <a:close/>
                <a:moveTo>
                  <a:pt x="67510" y="969"/>
                </a:moveTo>
                <a:lnTo>
                  <a:pt x="67398" y="1099"/>
                </a:lnTo>
                <a:lnTo>
                  <a:pt x="67268" y="1230"/>
                </a:lnTo>
                <a:lnTo>
                  <a:pt x="67137" y="1341"/>
                </a:lnTo>
                <a:lnTo>
                  <a:pt x="66988" y="1453"/>
                </a:lnTo>
                <a:lnTo>
                  <a:pt x="67063" y="1323"/>
                </a:lnTo>
                <a:lnTo>
                  <a:pt x="67156" y="1192"/>
                </a:lnTo>
                <a:lnTo>
                  <a:pt x="67230" y="1118"/>
                </a:lnTo>
                <a:lnTo>
                  <a:pt x="67323" y="1062"/>
                </a:lnTo>
                <a:lnTo>
                  <a:pt x="67416" y="1006"/>
                </a:lnTo>
                <a:lnTo>
                  <a:pt x="67510" y="969"/>
                </a:lnTo>
                <a:close/>
                <a:moveTo>
                  <a:pt x="55817" y="932"/>
                </a:moveTo>
                <a:lnTo>
                  <a:pt x="55873" y="950"/>
                </a:lnTo>
                <a:lnTo>
                  <a:pt x="55892" y="988"/>
                </a:lnTo>
                <a:lnTo>
                  <a:pt x="55892" y="1025"/>
                </a:lnTo>
                <a:lnTo>
                  <a:pt x="55892" y="1062"/>
                </a:lnTo>
                <a:lnTo>
                  <a:pt x="55873" y="1099"/>
                </a:lnTo>
                <a:lnTo>
                  <a:pt x="55799" y="1174"/>
                </a:lnTo>
                <a:lnTo>
                  <a:pt x="55706" y="1267"/>
                </a:lnTo>
                <a:lnTo>
                  <a:pt x="55482" y="1416"/>
                </a:lnTo>
                <a:lnTo>
                  <a:pt x="55352" y="1490"/>
                </a:lnTo>
                <a:lnTo>
                  <a:pt x="55352" y="1416"/>
                </a:lnTo>
                <a:lnTo>
                  <a:pt x="55371" y="1323"/>
                </a:lnTo>
                <a:lnTo>
                  <a:pt x="55389" y="1267"/>
                </a:lnTo>
                <a:lnTo>
                  <a:pt x="55445" y="1192"/>
                </a:lnTo>
                <a:lnTo>
                  <a:pt x="55520" y="1118"/>
                </a:lnTo>
                <a:lnTo>
                  <a:pt x="55631" y="1006"/>
                </a:lnTo>
                <a:lnTo>
                  <a:pt x="55706" y="969"/>
                </a:lnTo>
                <a:lnTo>
                  <a:pt x="55762" y="932"/>
                </a:lnTo>
                <a:close/>
                <a:moveTo>
                  <a:pt x="69334" y="932"/>
                </a:moveTo>
                <a:lnTo>
                  <a:pt x="69353" y="950"/>
                </a:lnTo>
                <a:lnTo>
                  <a:pt x="69353" y="969"/>
                </a:lnTo>
                <a:lnTo>
                  <a:pt x="69334" y="1006"/>
                </a:lnTo>
                <a:lnTo>
                  <a:pt x="69297" y="1081"/>
                </a:lnTo>
                <a:lnTo>
                  <a:pt x="69111" y="1248"/>
                </a:lnTo>
                <a:lnTo>
                  <a:pt x="68906" y="1397"/>
                </a:lnTo>
                <a:lnTo>
                  <a:pt x="68776" y="1490"/>
                </a:lnTo>
                <a:lnTo>
                  <a:pt x="68831" y="1379"/>
                </a:lnTo>
                <a:lnTo>
                  <a:pt x="68887" y="1285"/>
                </a:lnTo>
                <a:lnTo>
                  <a:pt x="68962" y="1192"/>
                </a:lnTo>
                <a:lnTo>
                  <a:pt x="69036" y="1118"/>
                </a:lnTo>
                <a:lnTo>
                  <a:pt x="69185" y="1006"/>
                </a:lnTo>
                <a:lnTo>
                  <a:pt x="69297" y="950"/>
                </a:lnTo>
                <a:lnTo>
                  <a:pt x="69334" y="932"/>
                </a:lnTo>
                <a:close/>
                <a:moveTo>
                  <a:pt x="73095" y="1174"/>
                </a:moveTo>
                <a:lnTo>
                  <a:pt x="72946" y="1341"/>
                </a:lnTo>
                <a:lnTo>
                  <a:pt x="72797" y="1490"/>
                </a:lnTo>
                <a:lnTo>
                  <a:pt x="72760" y="1379"/>
                </a:lnTo>
                <a:lnTo>
                  <a:pt x="72741" y="1304"/>
                </a:lnTo>
                <a:lnTo>
                  <a:pt x="72741" y="1248"/>
                </a:lnTo>
                <a:lnTo>
                  <a:pt x="72778" y="1211"/>
                </a:lnTo>
                <a:lnTo>
                  <a:pt x="72834" y="1174"/>
                </a:lnTo>
                <a:close/>
                <a:moveTo>
                  <a:pt x="79332" y="988"/>
                </a:moveTo>
                <a:lnTo>
                  <a:pt x="79183" y="1137"/>
                </a:lnTo>
                <a:lnTo>
                  <a:pt x="79016" y="1267"/>
                </a:lnTo>
                <a:lnTo>
                  <a:pt x="78848" y="1379"/>
                </a:lnTo>
                <a:lnTo>
                  <a:pt x="78662" y="1490"/>
                </a:lnTo>
                <a:lnTo>
                  <a:pt x="78718" y="1379"/>
                </a:lnTo>
                <a:lnTo>
                  <a:pt x="78773" y="1304"/>
                </a:lnTo>
                <a:lnTo>
                  <a:pt x="78848" y="1230"/>
                </a:lnTo>
                <a:lnTo>
                  <a:pt x="78941" y="1155"/>
                </a:lnTo>
                <a:lnTo>
                  <a:pt x="79016" y="1099"/>
                </a:lnTo>
                <a:lnTo>
                  <a:pt x="79127" y="1043"/>
                </a:lnTo>
                <a:lnTo>
                  <a:pt x="79220" y="1006"/>
                </a:lnTo>
                <a:lnTo>
                  <a:pt x="79332" y="988"/>
                </a:lnTo>
                <a:close/>
                <a:moveTo>
                  <a:pt x="46229" y="1006"/>
                </a:moveTo>
                <a:lnTo>
                  <a:pt x="46155" y="1155"/>
                </a:lnTo>
                <a:lnTo>
                  <a:pt x="46062" y="1304"/>
                </a:lnTo>
                <a:lnTo>
                  <a:pt x="45950" y="1416"/>
                </a:lnTo>
                <a:lnTo>
                  <a:pt x="45820" y="1527"/>
                </a:lnTo>
                <a:lnTo>
                  <a:pt x="45801" y="1397"/>
                </a:lnTo>
                <a:lnTo>
                  <a:pt x="45820" y="1323"/>
                </a:lnTo>
                <a:lnTo>
                  <a:pt x="45857" y="1267"/>
                </a:lnTo>
                <a:lnTo>
                  <a:pt x="45968" y="1155"/>
                </a:lnTo>
                <a:lnTo>
                  <a:pt x="46099" y="1081"/>
                </a:lnTo>
                <a:lnTo>
                  <a:pt x="46229" y="1006"/>
                </a:lnTo>
                <a:close/>
                <a:moveTo>
                  <a:pt x="50995" y="1341"/>
                </a:moveTo>
                <a:lnTo>
                  <a:pt x="50884" y="1453"/>
                </a:lnTo>
                <a:lnTo>
                  <a:pt x="50791" y="1546"/>
                </a:lnTo>
                <a:lnTo>
                  <a:pt x="50809" y="1490"/>
                </a:lnTo>
                <a:lnTo>
                  <a:pt x="50846" y="1453"/>
                </a:lnTo>
                <a:lnTo>
                  <a:pt x="50995" y="1341"/>
                </a:lnTo>
                <a:close/>
                <a:moveTo>
                  <a:pt x="25712" y="1751"/>
                </a:moveTo>
                <a:lnTo>
                  <a:pt x="25786" y="1770"/>
                </a:lnTo>
                <a:lnTo>
                  <a:pt x="25786" y="1751"/>
                </a:lnTo>
                <a:close/>
                <a:moveTo>
                  <a:pt x="1043" y="1956"/>
                </a:moveTo>
                <a:lnTo>
                  <a:pt x="969" y="2030"/>
                </a:lnTo>
                <a:lnTo>
                  <a:pt x="876" y="2067"/>
                </a:lnTo>
                <a:lnTo>
                  <a:pt x="782" y="2123"/>
                </a:lnTo>
                <a:lnTo>
                  <a:pt x="689" y="2142"/>
                </a:lnTo>
                <a:lnTo>
                  <a:pt x="745" y="2067"/>
                </a:lnTo>
                <a:lnTo>
                  <a:pt x="838" y="1993"/>
                </a:lnTo>
                <a:lnTo>
                  <a:pt x="950" y="1974"/>
                </a:lnTo>
                <a:lnTo>
                  <a:pt x="1043" y="1956"/>
                </a:lnTo>
                <a:close/>
                <a:moveTo>
                  <a:pt x="92085" y="2142"/>
                </a:moveTo>
                <a:lnTo>
                  <a:pt x="92067" y="2198"/>
                </a:lnTo>
                <a:lnTo>
                  <a:pt x="92030" y="2254"/>
                </a:lnTo>
                <a:lnTo>
                  <a:pt x="91992" y="2309"/>
                </a:lnTo>
                <a:lnTo>
                  <a:pt x="91936" y="2347"/>
                </a:lnTo>
                <a:lnTo>
                  <a:pt x="91806" y="2403"/>
                </a:lnTo>
                <a:lnTo>
                  <a:pt x="91676" y="2403"/>
                </a:lnTo>
                <a:lnTo>
                  <a:pt x="91769" y="2309"/>
                </a:lnTo>
                <a:lnTo>
                  <a:pt x="91862" y="2235"/>
                </a:lnTo>
                <a:lnTo>
                  <a:pt x="91974" y="2179"/>
                </a:lnTo>
                <a:lnTo>
                  <a:pt x="92085" y="2142"/>
                </a:lnTo>
                <a:close/>
                <a:moveTo>
                  <a:pt x="92123" y="6759"/>
                </a:moveTo>
                <a:lnTo>
                  <a:pt x="92067" y="6796"/>
                </a:lnTo>
                <a:lnTo>
                  <a:pt x="91992" y="6834"/>
                </a:lnTo>
                <a:lnTo>
                  <a:pt x="91918" y="6852"/>
                </a:lnTo>
                <a:lnTo>
                  <a:pt x="91843" y="6871"/>
                </a:lnTo>
                <a:lnTo>
                  <a:pt x="91992" y="6815"/>
                </a:lnTo>
                <a:lnTo>
                  <a:pt x="92123" y="6759"/>
                </a:lnTo>
                <a:close/>
                <a:moveTo>
                  <a:pt x="91955" y="9850"/>
                </a:moveTo>
                <a:lnTo>
                  <a:pt x="91992" y="9868"/>
                </a:lnTo>
                <a:lnTo>
                  <a:pt x="91992" y="9906"/>
                </a:lnTo>
                <a:lnTo>
                  <a:pt x="91955" y="9924"/>
                </a:lnTo>
                <a:lnTo>
                  <a:pt x="91899" y="9961"/>
                </a:lnTo>
                <a:lnTo>
                  <a:pt x="91750" y="9999"/>
                </a:lnTo>
                <a:lnTo>
                  <a:pt x="91639" y="10017"/>
                </a:lnTo>
                <a:lnTo>
                  <a:pt x="91694" y="9943"/>
                </a:lnTo>
                <a:lnTo>
                  <a:pt x="91788" y="9906"/>
                </a:lnTo>
                <a:lnTo>
                  <a:pt x="91862" y="9868"/>
                </a:lnTo>
                <a:lnTo>
                  <a:pt x="91955" y="9850"/>
                </a:lnTo>
                <a:close/>
                <a:moveTo>
                  <a:pt x="1304" y="10297"/>
                </a:moveTo>
                <a:lnTo>
                  <a:pt x="1341" y="10315"/>
                </a:lnTo>
                <a:lnTo>
                  <a:pt x="1378" y="10315"/>
                </a:lnTo>
                <a:lnTo>
                  <a:pt x="1378" y="10352"/>
                </a:lnTo>
                <a:lnTo>
                  <a:pt x="1378" y="10371"/>
                </a:lnTo>
                <a:lnTo>
                  <a:pt x="1322" y="10446"/>
                </a:lnTo>
                <a:lnTo>
                  <a:pt x="1229" y="10539"/>
                </a:lnTo>
                <a:lnTo>
                  <a:pt x="1118" y="10650"/>
                </a:lnTo>
                <a:lnTo>
                  <a:pt x="1006" y="10743"/>
                </a:lnTo>
                <a:lnTo>
                  <a:pt x="894" y="10799"/>
                </a:lnTo>
                <a:lnTo>
                  <a:pt x="838" y="10818"/>
                </a:lnTo>
                <a:lnTo>
                  <a:pt x="782" y="10818"/>
                </a:lnTo>
                <a:lnTo>
                  <a:pt x="745" y="10799"/>
                </a:lnTo>
                <a:lnTo>
                  <a:pt x="727" y="10781"/>
                </a:lnTo>
                <a:lnTo>
                  <a:pt x="708" y="10725"/>
                </a:lnTo>
                <a:lnTo>
                  <a:pt x="727" y="10650"/>
                </a:lnTo>
                <a:lnTo>
                  <a:pt x="727" y="10594"/>
                </a:lnTo>
                <a:lnTo>
                  <a:pt x="764" y="10539"/>
                </a:lnTo>
                <a:lnTo>
                  <a:pt x="838" y="10464"/>
                </a:lnTo>
                <a:lnTo>
                  <a:pt x="969" y="10390"/>
                </a:lnTo>
                <a:lnTo>
                  <a:pt x="1080" y="10334"/>
                </a:lnTo>
                <a:lnTo>
                  <a:pt x="1211" y="10297"/>
                </a:lnTo>
                <a:close/>
                <a:moveTo>
                  <a:pt x="91639" y="11637"/>
                </a:moveTo>
                <a:lnTo>
                  <a:pt x="91583" y="11693"/>
                </a:lnTo>
                <a:lnTo>
                  <a:pt x="91527" y="11674"/>
                </a:lnTo>
                <a:lnTo>
                  <a:pt x="91639" y="11637"/>
                </a:lnTo>
                <a:close/>
                <a:moveTo>
                  <a:pt x="1099" y="12438"/>
                </a:moveTo>
                <a:lnTo>
                  <a:pt x="1211" y="12456"/>
                </a:lnTo>
                <a:lnTo>
                  <a:pt x="1341" y="12475"/>
                </a:lnTo>
                <a:lnTo>
                  <a:pt x="1434" y="12512"/>
                </a:lnTo>
                <a:lnTo>
                  <a:pt x="1304" y="12680"/>
                </a:lnTo>
                <a:lnTo>
                  <a:pt x="1155" y="12829"/>
                </a:lnTo>
                <a:lnTo>
                  <a:pt x="1006" y="12922"/>
                </a:lnTo>
                <a:lnTo>
                  <a:pt x="913" y="12959"/>
                </a:lnTo>
                <a:lnTo>
                  <a:pt x="857" y="12978"/>
                </a:lnTo>
                <a:lnTo>
                  <a:pt x="782" y="12978"/>
                </a:lnTo>
                <a:lnTo>
                  <a:pt x="727" y="12940"/>
                </a:lnTo>
                <a:lnTo>
                  <a:pt x="708" y="12866"/>
                </a:lnTo>
                <a:lnTo>
                  <a:pt x="689" y="12736"/>
                </a:lnTo>
                <a:lnTo>
                  <a:pt x="689" y="12680"/>
                </a:lnTo>
                <a:lnTo>
                  <a:pt x="708" y="12642"/>
                </a:lnTo>
                <a:lnTo>
                  <a:pt x="764" y="12549"/>
                </a:lnTo>
                <a:lnTo>
                  <a:pt x="857" y="12494"/>
                </a:lnTo>
                <a:lnTo>
                  <a:pt x="969" y="12456"/>
                </a:lnTo>
                <a:lnTo>
                  <a:pt x="1099" y="12438"/>
                </a:lnTo>
                <a:close/>
                <a:moveTo>
                  <a:pt x="91750" y="13201"/>
                </a:moveTo>
                <a:lnTo>
                  <a:pt x="91713" y="13275"/>
                </a:lnTo>
                <a:lnTo>
                  <a:pt x="91657" y="13331"/>
                </a:lnTo>
                <a:lnTo>
                  <a:pt x="91583" y="13387"/>
                </a:lnTo>
                <a:lnTo>
                  <a:pt x="91508" y="13406"/>
                </a:lnTo>
                <a:lnTo>
                  <a:pt x="91508" y="13406"/>
                </a:lnTo>
                <a:lnTo>
                  <a:pt x="91750" y="13201"/>
                </a:lnTo>
                <a:close/>
                <a:moveTo>
                  <a:pt x="1024" y="14355"/>
                </a:moveTo>
                <a:lnTo>
                  <a:pt x="1118" y="14374"/>
                </a:lnTo>
                <a:lnTo>
                  <a:pt x="820" y="14560"/>
                </a:lnTo>
                <a:lnTo>
                  <a:pt x="540" y="14709"/>
                </a:lnTo>
                <a:lnTo>
                  <a:pt x="540" y="14709"/>
                </a:lnTo>
                <a:lnTo>
                  <a:pt x="559" y="14635"/>
                </a:lnTo>
                <a:lnTo>
                  <a:pt x="615" y="14560"/>
                </a:lnTo>
                <a:lnTo>
                  <a:pt x="671" y="14486"/>
                </a:lnTo>
                <a:lnTo>
                  <a:pt x="764" y="14448"/>
                </a:lnTo>
                <a:lnTo>
                  <a:pt x="838" y="14393"/>
                </a:lnTo>
                <a:lnTo>
                  <a:pt x="931" y="14374"/>
                </a:lnTo>
                <a:lnTo>
                  <a:pt x="1024" y="14355"/>
                </a:lnTo>
                <a:close/>
                <a:moveTo>
                  <a:pt x="92104" y="14784"/>
                </a:moveTo>
                <a:lnTo>
                  <a:pt x="92067" y="14839"/>
                </a:lnTo>
                <a:lnTo>
                  <a:pt x="92030" y="14895"/>
                </a:lnTo>
                <a:lnTo>
                  <a:pt x="91918" y="14988"/>
                </a:lnTo>
                <a:lnTo>
                  <a:pt x="91769" y="15063"/>
                </a:lnTo>
                <a:lnTo>
                  <a:pt x="91620" y="15081"/>
                </a:lnTo>
                <a:lnTo>
                  <a:pt x="91620" y="15081"/>
                </a:lnTo>
                <a:lnTo>
                  <a:pt x="91862" y="14914"/>
                </a:lnTo>
                <a:lnTo>
                  <a:pt x="92104" y="14784"/>
                </a:lnTo>
                <a:close/>
                <a:moveTo>
                  <a:pt x="1173" y="15901"/>
                </a:moveTo>
                <a:lnTo>
                  <a:pt x="950" y="16087"/>
                </a:lnTo>
                <a:lnTo>
                  <a:pt x="727" y="16236"/>
                </a:lnTo>
                <a:lnTo>
                  <a:pt x="727" y="16143"/>
                </a:lnTo>
                <a:lnTo>
                  <a:pt x="764" y="16068"/>
                </a:lnTo>
                <a:lnTo>
                  <a:pt x="801" y="16012"/>
                </a:lnTo>
                <a:lnTo>
                  <a:pt x="876" y="15956"/>
                </a:lnTo>
                <a:lnTo>
                  <a:pt x="931" y="15938"/>
                </a:lnTo>
                <a:lnTo>
                  <a:pt x="1006" y="15901"/>
                </a:lnTo>
                <a:close/>
                <a:moveTo>
                  <a:pt x="92141" y="16366"/>
                </a:moveTo>
                <a:lnTo>
                  <a:pt x="92067" y="16459"/>
                </a:lnTo>
                <a:lnTo>
                  <a:pt x="91955" y="16515"/>
                </a:lnTo>
                <a:lnTo>
                  <a:pt x="91843" y="16552"/>
                </a:lnTo>
                <a:lnTo>
                  <a:pt x="91732" y="16552"/>
                </a:lnTo>
                <a:lnTo>
                  <a:pt x="91936" y="16459"/>
                </a:lnTo>
                <a:lnTo>
                  <a:pt x="92141" y="16366"/>
                </a:lnTo>
                <a:close/>
                <a:moveTo>
                  <a:pt x="876" y="17688"/>
                </a:moveTo>
                <a:lnTo>
                  <a:pt x="969" y="17725"/>
                </a:lnTo>
                <a:lnTo>
                  <a:pt x="801" y="17781"/>
                </a:lnTo>
                <a:lnTo>
                  <a:pt x="633" y="17818"/>
                </a:lnTo>
                <a:lnTo>
                  <a:pt x="633" y="17818"/>
                </a:lnTo>
                <a:lnTo>
                  <a:pt x="652" y="17762"/>
                </a:lnTo>
                <a:lnTo>
                  <a:pt x="689" y="17725"/>
                </a:lnTo>
                <a:lnTo>
                  <a:pt x="727" y="17707"/>
                </a:lnTo>
                <a:lnTo>
                  <a:pt x="764" y="17688"/>
                </a:lnTo>
                <a:close/>
                <a:moveTo>
                  <a:pt x="91992" y="17930"/>
                </a:moveTo>
                <a:lnTo>
                  <a:pt x="91899" y="17986"/>
                </a:lnTo>
                <a:lnTo>
                  <a:pt x="91806" y="18023"/>
                </a:lnTo>
                <a:lnTo>
                  <a:pt x="91694" y="18042"/>
                </a:lnTo>
                <a:lnTo>
                  <a:pt x="91583" y="18042"/>
                </a:lnTo>
                <a:lnTo>
                  <a:pt x="91788" y="17967"/>
                </a:lnTo>
                <a:lnTo>
                  <a:pt x="91992" y="17930"/>
                </a:lnTo>
                <a:close/>
                <a:moveTo>
                  <a:pt x="91955" y="19475"/>
                </a:moveTo>
                <a:lnTo>
                  <a:pt x="91881" y="19568"/>
                </a:lnTo>
                <a:lnTo>
                  <a:pt x="91806" y="19643"/>
                </a:lnTo>
                <a:lnTo>
                  <a:pt x="91694" y="19699"/>
                </a:lnTo>
                <a:lnTo>
                  <a:pt x="91583" y="19736"/>
                </a:lnTo>
                <a:lnTo>
                  <a:pt x="91359" y="19736"/>
                </a:lnTo>
                <a:lnTo>
                  <a:pt x="91248" y="19699"/>
                </a:lnTo>
                <a:lnTo>
                  <a:pt x="91136" y="19661"/>
                </a:lnTo>
                <a:lnTo>
                  <a:pt x="91229" y="19606"/>
                </a:lnTo>
                <a:lnTo>
                  <a:pt x="91341" y="19550"/>
                </a:lnTo>
                <a:lnTo>
                  <a:pt x="91527" y="19494"/>
                </a:lnTo>
                <a:lnTo>
                  <a:pt x="91750" y="19475"/>
                </a:lnTo>
                <a:close/>
                <a:moveTo>
                  <a:pt x="91769" y="20555"/>
                </a:moveTo>
                <a:lnTo>
                  <a:pt x="91676" y="20611"/>
                </a:lnTo>
                <a:lnTo>
                  <a:pt x="91564" y="20648"/>
                </a:lnTo>
                <a:lnTo>
                  <a:pt x="91564" y="20648"/>
                </a:lnTo>
                <a:lnTo>
                  <a:pt x="91657" y="20592"/>
                </a:lnTo>
                <a:lnTo>
                  <a:pt x="91769" y="20555"/>
                </a:lnTo>
                <a:close/>
                <a:moveTo>
                  <a:pt x="1118" y="20648"/>
                </a:moveTo>
                <a:lnTo>
                  <a:pt x="1024" y="20741"/>
                </a:lnTo>
                <a:lnTo>
                  <a:pt x="913" y="20797"/>
                </a:lnTo>
                <a:lnTo>
                  <a:pt x="801" y="20853"/>
                </a:lnTo>
                <a:lnTo>
                  <a:pt x="671" y="20872"/>
                </a:lnTo>
                <a:lnTo>
                  <a:pt x="671" y="20872"/>
                </a:lnTo>
                <a:lnTo>
                  <a:pt x="708" y="20816"/>
                </a:lnTo>
                <a:lnTo>
                  <a:pt x="764" y="20779"/>
                </a:lnTo>
                <a:lnTo>
                  <a:pt x="857" y="20704"/>
                </a:lnTo>
                <a:lnTo>
                  <a:pt x="987" y="20667"/>
                </a:lnTo>
                <a:lnTo>
                  <a:pt x="1118" y="20648"/>
                </a:lnTo>
                <a:close/>
                <a:moveTo>
                  <a:pt x="92141" y="30888"/>
                </a:moveTo>
                <a:lnTo>
                  <a:pt x="92104" y="30944"/>
                </a:lnTo>
                <a:lnTo>
                  <a:pt x="92067" y="31000"/>
                </a:lnTo>
                <a:lnTo>
                  <a:pt x="91955" y="31056"/>
                </a:lnTo>
                <a:lnTo>
                  <a:pt x="91825" y="31112"/>
                </a:lnTo>
                <a:lnTo>
                  <a:pt x="91694" y="31112"/>
                </a:lnTo>
                <a:lnTo>
                  <a:pt x="91788" y="31037"/>
                </a:lnTo>
                <a:lnTo>
                  <a:pt x="91899" y="30963"/>
                </a:lnTo>
                <a:lnTo>
                  <a:pt x="92011" y="30925"/>
                </a:lnTo>
                <a:lnTo>
                  <a:pt x="92141" y="30888"/>
                </a:lnTo>
                <a:close/>
                <a:moveTo>
                  <a:pt x="1266" y="31112"/>
                </a:moveTo>
                <a:lnTo>
                  <a:pt x="1155" y="31167"/>
                </a:lnTo>
                <a:lnTo>
                  <a:pt x="1062" y="31205"/>
                </a:lnTo>
                <a:lnTo>
                  <a:pt x="1155" y="31149"/>
                </a:lnTo>
                <a:lnTo>
                  <a:pt x="1266" y="31112"/>
                </a:lnTo>
                <a:close/>
                <a:moveTo>
                  <a:pt x="1341" y="32024"/>
                </a:moveTo>
                <a:lnTo>
                  <a:pt x="1453" y="32042"/>
                </a:lnTo>
                <a:lnTo>
                  <a:pt x="1564" y="32061"/>
                </a:lnTo>
                <a:lnTo>
                  <a:pt x="1676" y="32117"/>
                </a:lnTo>
                <a:lnTo>
                  <a:pt x="1583" y="32173"/>
                </a:lnTo>
                <a:lnTo>
                  <a:pt x="1490" y="32210"/>
                </a:lnTo>
                <a:lnTo>
                  <a:pt x="1285" y="32266"/>
                </a:lnTo>
                <a:lnTo>
                  <a:pt x="1080" y="32303"/>
                </a:lnTo>
                <a:lnTo>
                  <a:pt x="857" y="32285"/>
                </a:lnTo>
                <a:lnTo>
                  <a:pt x="931" y="32210"/>
                </a:lnTo>
                <a:lnTo>
                  <a:pt x="1024" y="32136"/>
                </a:lnTo>
                <a:lnTo>
                  <a:pt x="1118" y="32080"/>
                </a:lnTo>
                <a:lnTo>
                  <a:pt x="1229" y="32042"/>
                </a:lnTo>
                <a:lnTo>
                  <a:pt x="1341" y="32024"/>
                </a:lnTo>
                <a:close/>
                <a:moveTo>
                  <a:pt x="1118" y="33718"/>
                </a:moveTo>
                <a:lnTo>
                  <a:pt x="1229" y="33737"/>
                </a:lnTo>
                <a:lnTo>
                  <a:pt x="1024" y="33811"/>
                </a:lnTo>
                <a:lnTo>
                  <a:pt x="820" y="33830"/>
                </a:lnTo>
                <a:lnTo>
                  <a:pt x="913" y="33774"/>
                </a:lnTo>
                <a:lnTo>
                  <a:pt x="1024" y="33737"/>
                </a:lnTo>
                <a:lnTo>
                  <a:pt x="1118" y="33718"/>
                </a:lnTo>
                <a:close/>
                <a:moveTo>
                  <a:pt x="92197" y="33960"/>
                </a:moveTo>
                <a:lnTo>
                  <a:pt x="92160" y="33997"/>
                </a:lnTo>
                <a:lnTo>
                  <a:pt x="92141" y="34035"/>
                </a:lnTo>
                <a:lnTo>
                  <a:pt x="92104" y="34072"/>
                </a:lnTo>
                <a:lnTo>
                  <a:pt x="92048" y="34090"/>
                </a:lnTo>
                <a:lnTo>
                  <a:pt x="91955" y="34072"/>
                </a:lnTo>
                <a:lnTo>
                  <a:pt x="91843" y="34035"/>
                </a:lnTo>
                <a:lnTo>
                  <a:pt x="92011" y="33979"/>
                </a:lnTo>
                <a:lnTo>
                  <a:pt x="92197" y="33960"/>
                </a:lnTo>
                <a:close/>
                <a:moveTo>
                  <a:pt x="1099" y="35208"/>
                </a:moveTo>
                <a:lnTo>
                  <a:pt x="894" y="35319"/>
                </a:lnTo>
                <a:lnTo>
                  <a:pt x="671" y="35394"/>
                </a:lnTo>
                <a:lnTo>
                  <a:pt x="764" y="35319"/>
                </a:lnTo>
                <a:lnTo>
                  <a:pt x="857" y="35263"/>
                </a:lnTo>
                <a:lnTo>
                  <a:pt x="969" y="35226"/>
                </a:lnTo>
                <a:lnTo>
                  <a:pt x="1099" y="35208"/>
                </a:lnTo>
                <a:close/>
                <a:moveTo>
                  <a:pt x="92104" y="35543"/>
                </a:moveTo>
                <a:lnTo>
                  <a:pt x="92085" y="35636"/>
                </a:lnTo>
                <a:lnTo>
                  <a:pt x="92048" y="35692"/>
                </a:lnTo>
                <a:lnTo>
                  <a:pt x="92011" y="35766"/>
                </a:lnTo>
                <a:lnTo>
                  <a:pt x="91955" y="35803"/>
                </a:lnTo>
                <a:lnTo>
                  <a:pt x="91881" y="35841"/>
                </a:lnTo>
                <a:lnTo>
                  <a:pt x="91806" y="35859"/>
                </a:lnTo>
                <a:lnTo>
                  <a:pt x="91732" y="35878"/>
                </a:lnTo>
                <a:lnTo>
                  <a:pt x="91639" y="35859"/>
                </a:lnTo>
                <a:lnTo>
                  <a:pt x="91862" y="35692"/>
                </a:lnTo>
                <a:lnTo>
                  <a:pt x="92104" y="35543"/>
                </a:lnTo>
                <a:close/>
                <a:moveTo>
                  <a:pt x="1211" y="36697"/>
                </a:moveTo>
                <a:lnTo>
                  <a:pt x="969" y="36846"/>
                </a:lnTo>
                <a:lnTo>
                  <a:pt x="708" y="36995"/>
                </a:lnTo>
                <a:lnTo>
                  <a:pt x="745" y="36920"/>
                </a:lnTo>
                <a:lnTo>
                  <a:pt x="801" y="36865"/>
                </a:lnTo>
                <a:lnTo>
                  <a:pt x="913" y="36771"/>
                </a:lnTo>
                <a:lnTo>
                  <a:pt x="1043" y="36716"/>
                </a:lnTo>
                <a:lnTo>
                  <a:pt x="1211" y="36697"/>
                </a:lnTo>
                <a:close/>
                <a:moveTo>
                  <a:pt x="92290" y="37051"/>
                </a:moveTo>
                <a:lnTo>
                  <a:pt x="92253" y="37144"/>
                </a:lnTo>
                <a:lnTo>
                  <a:pt x="92197" y="37218"/>
                </a:lnTo>
                <a:lnTo>
                  <a:pt x="92141" y="37274"/>
                </a:lnTo>
                <a:lnTo>
                  <a:pt x="92067" y="37330"/>
                </a:lnTo>
                <a:lnTo>
                  <a:pt x="91974" y="37367"/>
                </a:lnTo>
                <a:lnTo>
                  <a:pt x="91899" y="37386"/>
                </a:lnTo>
                <a:lnTo>
                  <a:pt x="91806" y="37404"/>
                </a:lnTo>
                <a:lnTo>
                  <a:pt x="91713" y="37404"/>
                </a:lnTo>
                <a:lnTo>
                  <a:pt x="91992" y="37218"/>
                </a:lnTo>
                <a:lnTo>
                  <a:pt x="92290" y="37051"/>
                </a:lnTo>
                <a:close/>
                <a:moveTo>
                  <a:pt x="1322" y="38354"/>
                </a:moveTo>
                <a:lnTo>
                  <a:pt x="1062" y="38577"/>
                </a:lnTo>
                <a:lnTo>
                  <a:pt x="1062" y="38577"/>
                </a:lnTo>
                <a:lnTo>
                  <a:pt x="1099" y="38503"/>
                </a:lnTo>
                <a:lnTo>
                  <a:pt x="1155" y="38428"/>
                </a:lnTo>
                <a:lnTo>
                  <a:pt x="1229" y="38391"/>
                </a:lnTo>
                <a:lnTo>
                  <a:pt x="1322" y="38354"/>
                </a:lnTo>
                <a:close/>
                <a:moveTo>
                  <a:pt x="91974" y="38782"/>
                </a:moveTo>
                <a:lnTo>
                  <a:pt x="92030" y="38801"/>
                </a:lnTo>
                <a:lnTo>
                  <a:pt x="92085" y="38838"/>
                </a:lnTo>
                <a:lnTo>
                  <a:pt x="92123" y="38913"/>
                </a:lnTo>
                <a:lnTo>
                  <a:pt x="92123" y="39024"/>
                </a:lnTo>
                <a:lnTo>
                  <a:pt x="92123" y="39080"/>
                </a:lnTo>
                <a:lnTo>
                  <a:pt x="92104" y="39136"/>
                </a:lnTo>
                <a:lnTo>
                  <a:pt x="92048" y="39210"/>
                </a:lnTo>
                <a:lnTo>
                  <a:pt x="91955" y="39266"/>
                </a:lnTo>
                <a:lnTo>
                  <a:pt x="91843" y="39304"/>
                </a:lnTo>
                <a:lnTo>
                  <a:pt x="91732" y="39322"/>
                </a:lnTo>
                <a:lnTo>
                  <a:pt x="91601" y="39322"/>
                </a:lnTo>
                <a:lnTo>
                  <a:pt x="91490" y="39304"/>
                </a:lnTo>
                <a:lnTo>
                  <a:pt x="91378" y="39248"/>
                </a:lnTo>
                <a:lnTo>
                  <a:pt x="91508" y="39080"/>
                </a:lnTo>
                <a:lnTo>
                  <a:pt x="91676" y="38931"/>
                </a:lnTo>
                <a:lnTo>
                  <a:pt x="91825" y="38838"/>
                </a:lnTo>
                <a:lnTo>
                  <a:pt x="91899" y="38801"/>
                </a:lnTo>
                <a:lnTo>
                  <a:pt x="91974" y="38782"/>
                </a:lnTo>
                <a:close/>
                <a:moveTo>
                  <a:pt x="1285" y="40085"/>
                </a:moveTo>
                <a:lnTo>
                  <a:pt x="1192" y="40141"/>
                </a:lnTo>
                <a:lnTo>
                  <a:pt x="1192" y="40123"/>
                </a:lnTo>
                <a:lnTo>
                  <a:pt x="1229" y="40085"/>
                </a:lnTo>
                <a:close/>
                <a:moveTo>
                  <a:pt x="92030" y="40942"/>
                </a:moveTo>
                <a:lnTo>
                  <a:pt x="92067" y="40961"/>
                </a:lnTo>
                <a:lnTo>
                  <a:pt x="92085" y="40998"/>
                </a:lnTo>
                <a:lnTo>
                  <a:pt x="92104" y="41054"/>
                </a:lnTo>
                <a:lnTo>
                  <a:pt x="92104" y="41128"/>
                </a:lnTo>
                <a:lnTo>
                  <a:pt x="92085" y="41165"/>
                </a:lnTo>
                <a:lnTo>
                  <a:pt x="92067" y="41221"/>
                </a:lnTo>
                <a:lnTo>
                  <a:pt x="91974" y="41314"/>
                </a:lnTo>
                <a:lnTo>
                  <a:pt x="91862" y="41389"/>
                </a:lnTo>
                <a:lnTo>
                  <a:pt x="91732" y="41445"/>
                </a:lnTo>
                <a:lnTo>
                  <a:pt x="91601" y="41463"/>
                </a:lnTo>
                <a:lnTo>
                  <a:pt x="91471" y="41463"/>
                </a:lnTo>
                <a:lnTo>
                  <a:pt x="91452" y="41445"/>
                </a:lnTo>
                <a:lnTo>
                  <a:pt x="91434" y="41426"/>
                </a:lnTo>
                <a:lnTo>
                  <a:pt x="91452" y="41389"/>
                </a:lnTo>
                <a:lnTo>
                  <a:pt x="91490" y="41333"/>
                </a:lnTo>
                <a:lnTo>
                  <a:pt x="91583" y="41221"/>
                </a:lnTo>
                <a:lnTo>
                  <a:pt x="91694" y="41128"/>
                </a:lnTo>
                <a:lnTo>
                  <a:pt x="91825" y="41035"/>
                </a:lnTo>
                <a:lnTo>
                  <a:pt x="91936" y="40961"/>
                </a:lnTo>
                <a:lnTo>
                  <a:pt x="91992" y="40942"/>
                </a:lnTo>
                <a:close/>
                <a:moveTo>
                  <a:pt x="1192" y="41761"/>
                </a:moveTo>
                <a:lnTo>
                  <a:pt x="1118" y="41817"/>
                </a:lnTo>
                <a:lnTo>
                  <a:pt x="1043" y="41873"/>
                </a:lnTo>
                <a:lnTo>
                  <a:pt x="950" y="41891"/>
                </a:lnTo>
                <a:lnTo>
                  <a:pt x="857" y="41910"/>
                </a:lnTo>
                <a:lnTo>
                  <a:pt x="820" y="41891"/>
                </a:lnTo>
                <a:lnTo>
                  <a:pt x="838" y="41873"/>
                </a:lnTo>
                <a:lnTo>
                  <a:pt x="876" y="41836"/>
                </a:lnTo>
                <a:lnTo>
                  <a:pt x="931" y="41817"/>
                </a:lnTo>
                <a:lnTo>
                  <a:pt x="1080" y="41761"/>
                </a:lnTo>
                <a:close/>
                <a:moveTo>
                  <a:pt x="969" y="44908"/>
                </a:moveTo>
                <a:lnTo>
                  <a:pt x="838" y="44963"/>
                </a:lnTo>
                <a:lnTo>
                  <a:pt x="689" y="45019"/>
                </a:lnTo>
                <a:lnTo>
                  <a:pt x="689" y="45019"/>
                </a:lnTo>
                <a:lnTo>
                  <a:pt x="745" y="44963"/>
                </a:lnTo>
                <a:lnTo>
                  <a:pt x="820" y="44926"/>
                </a:lnTo>
                <a:lnTo>
                  <a:pt x="894" y="44908"/>
                </a:lnTo>
                <a:close/>
                <a:moveTo>
                  <a:pt x="1155" y="49357"/>
                </a:moveTo>
                <a:lnTo>
                  <a:pt x="1062" y="49450"/>
                </a:lnTo>
                <a:lnTo>
                  <a:pt x="950" y="49525"/>
                </a:lnTo>
                <a:lnTo>
                  <a:pt x="838" y="49581"/>
                </a:lnTo>
                <a:lnTo>
                  <a:pt x="745" y="49637"/>
                </a:lnTo>
                <a:lnTo>
                  <a:pt x="764" y="49562"/>
                </a:lnTo>
                <a:lnTo>
                  <a:pt x="801" y="49506"/>
                </a:lnTo>
                <a:lnTo>
                  <a:pt x="838" y="49469"/>
                </a:lnTo>
                <a:lnTo>
                  <a:pt x="894" y="49413"/>
                </a:lnTo>
                <a:lnTo>
                  <a:pt x="1006" y="49376"/>
                </a:lnTo>
                <a:lnTo>
                  <a:pt x="1155" y="49357"/>
                </a:lnTo>
                <a:close/>
                <a:moveTo>
                  <a:pt x="42040" y="50232"/>
                </a:moveTo>
                <a:lnTo>
                  <a:pt x="42021" y="50270"/>
                </a:lnTo>
                <a:lnTo>
                  <a:pt x="41966" y="50325"/>
                </a:lnTo>
                <a:lnTo>
                  <a:pt x="41835" y="50437"/>
                </a:lnTo>
                <a:lnTo>
                  <a:pt x="41928" y="50325"/>
                </a:lnTo>
                <a:lnTo>
                  <a:pt x="42040" y="50232"/>
                </a:lnTo>
                <a:close/>
                <a:moveTo>
                  <a:pt x="20015" y="50288"/>
                </a:moveTo>
                <a:lnTo>
                  <a:pt x="20034" y="50493"/>
                </a:lnTo>
                <a:lnTo>
                  <a:pt x="20015" y="50549"/>
                </a:lnTo>
                <a:lnTo>
                  <a:pt x="19996" y="50605"/>
                </a:lnTo>
                <a:lnTo>
                  <a:pt x="19959" y="50661"/>
                </a:lnTo>
                <a:lnTo>
                  <a:pt x="19922" y="50679"/>
                </a:lnTo>
                <a:lnTo>
                  <a:pt x="19754" y="50679"/>
                </a:lnTo>
                <a:lnTo>
                  <a:pt x="19829" y="50586"/>
                </a:lnTo>
                <a:lnTo>
                  <a:pt x="19885" y="50474"/>
                </a:lnTo>
                <a:lnTo>
                  <a:pt x="19940" y="50363"/>
                </a:lnTo>
                <a:lnTo>
                  <a:pt x="20015" y="50288"/>
                </a:lnTo>
                <a:close/>
                <a:moveTo>
                  <a:pt x="39005" y="50363"/>
                </a:moveTo>
                <a:lnTo>
                  <a:pt x="38987" y="50437"/>
                </a:lnTo>
                <a:lnTo>
                  <a:pt x="38949" y="50512"/>
                </a:lnTo>
                <a:lnTo>
                  <a:pt x="38894" y="50567"/>
                </a:lnTo>
                <a:lnTo>
                  <a:pt x="38819" y="50623"/>
                </a:lnTo>
                <a:lnTo>
                  <a:pt x="38652" y="50698"/>
                </a:lnTo>
                <a:lnTo>
                  <a:pt x="38484" y="50754"/>
                </a:lnTo>
                <a:lnTo>
                  <a:pt x="38484" y="50754"/>
                </a:lnTo>
                <a:lnTo>
                  <a:pt x="38596" y="50642"/>
                </a:lnTo>
                <a:lnTo>
                  <a:pt x="38726" y="50530"/>
                </a:lnTo>
                <a:lnTo>
                  <a:pt x="38856" y="50456"/>
                </a:lnTo>
                <a:lnTo>
                  <a:pt x="39005" y="50363"/>
                </a:lnTo>
                <a:close/>
                <a:moveTo>
                  <a:pt x="27369" y="50437"/>
                </a:moveTo>
                <a:lnTo>
                  <a:pt x="27350" y="50512"/>
                </a:lnTo>
                <a:lnTo>
                  <a:pt x="27313" y="50586"/>
                </a:lnTo>
                <a:lnTo>
                  <a:pt x="27276" y="50642"/>
                </a:lnTo>
                <a:lnTo>
                  <a:pt x="27239" y="50679"/>
                </a:lnTo>
                <a:lnTo>
                  <a:pt x="27183" y="50716"/>
                </a:lnTo>
                <a:lnTo>
                  <a:pt x="27127" y="50754"/>
                </a:lnTo>
                <a:lnTo>
                  <a:pt x="26997" y="50754"/>
                </a:lnTo>
                <a:lnTo>
                  <a:pt x="27183" y="50586"/>
                </a:lnTo>
                <a:lnTo>
                  <a:pt x="27369" y="50437"/>
                </a:lnTo>
                <a:close/>
                <a:moveTo>
                  <a:pt x="29194" y="50437"/>
                </a:moveTo>
                <a:lnTo>
                  <a:pt x="29194" y="50493"/>
                </a:lnTo>
                <a:lnTo>
                  <a:pt x="29175" y="50549"/>
                </a:lnTo>
                <a:lnTo>
                  <a:pt x="29138" y="50642"/>
                </a:lnTo>
                <a:lnTo>
                  <a:pt x="29082" y="50716"/>
                </a:lnTo>
                <a:lnTo>
                  <a:pt x="29026" y="50754"/>
                </a:lnTo>
                <a:lnTo>
                  <a:pt x="29007" y="50754"/>
                </a:lnTo>
                <a:lnTo>
                  <a:pt x="29007" y="50716"/>
                </a:lnTo>
                <a:lnTo>
                  <a:pt x="29082" y="50567"/>
                </a:lnTo>
                <a:lnTo>
                  <a:pt x="29119" y="50493"/>
                </a:lnTo>
                <a:lnTo>
                  <a:pt x="29175" y="50456"/>
                </a:lnTo>
                <a:lnTo>
                  <a:pt x="29194" y="50437"/>
                </a:lnTo>
                <a:close/>
                <a:moveTo>
                  <a:pt x="47011" y="50251"/>
                </a:moveTo>
                <a:lnTo>
                  <a:pt x="47011" y="50381"/>
                </a:lnTo>
                <a:lnTo>
                  <a:pt x="46992" y="50437"/>
                </a:lnTo>
                <a:lnTo>
                  <a:pt x="46955" y="50512"/>
                </a:lnTo>
                <a:lnTo>
                  <a:pt x="46844" y="50605"/>
                </a:lnTo>
                <a:lnTo>
                  <a:pt x="46713" y="50698"/>
                </a:lnTo>
                <a:lnTo>
                  <a:pt x="46583" y="50754"/>
                </a:lnTo>
                <a:lnTo>
                  <a:pt x="46657" y="50605"/>
                </a:lnTo>
                <a:lnTo>
                  <a:pt x="46750" y="50474"/>
                </a:lnTo>
                <a:lnTo>
                  <a:pt x="46881" y="50344"/>
                </a:lnTo>
                <a:lnTo>
                  <a:pt x="47011" y="50251"/>
                </a:lnTo>
                <a:close/>
                <a:moveTo>
                  <a:pt x="14150" y="50288"/>
                </a:moveTo>
                <a:lnTo>
                  <a:pt x="14113" y="50381"/>
                </a:lnTo>
                <a:lnTo>
                  <a:pt x="14038" y="50474"/>
                </a:lnTo>
                <a:lnTo>
                  <a:pt x="13964" y="50549"/>
                </a:lnTo>
                <a:lnTo>
                  <a:pt x="13890" y="50623"/>
                </a:lnTo>
                <a:lnTo>
                  <a:pt x="13796" y="50679"/>
                </a:lnTo>
                <a:lnTo>
                  <a:pt x="13703" y="50716"/>
                </a:lnTo>
                <a:lnTo>
                  <a:pt x="13592" y="50754"/>
                </a:lnTo>
                <a:lnTo>
                  <a:pt x="13499" y="50772"/>
                </a:lnTo>
                <a:lnTo>
                  <a:pt x="13648" y="50623"/>
                </a:lnTo>
                <a:lnTo>
                  <a:pt x="13796" y="50493"/>
                </a:lnTo>
                <a:lnTo>
                  <a:pt x="13983" y="50381"/>
                </a:lnTo>
                <a:lnTo>
                  <a:pt x="14150" y="50288"/>
                </a:lnTo>
                <a:close/>
                <a:moveTo>
                  <a:pt x="25824" y="50307"/>
                </a:moveTo>
                <a:lnTo>
                  <a:pt x="25749" y="50456"/>
                </a:lnTo>
                <a:lnTo>
                  <a:pt x="25656" y="50586"/>
                </a:lnTo>
                <a:lnTo>
                  <a:pt x="25582" y="50642"/>
                </a:lnTo>
                <a:lnTo>
                  <a:pt x="25507" y="50716"/>
                </a:lnTo>
                <a:lnTo>
                  <a:pt x="25414" y="50754"/>
                </a:lnTo>
                <a:lnTo>
                  <a:pt x="25321" y="50791"/>
                </a:lnTo>
                <a:lnTo>
                  <a:pt x="25321" y="50791"/>
                </a:lnTo>
                <a:lnTo>
                  <a:pt x="25433" y="50661"/>
                </a:lnTo>
                <a:lnTo>
                  <a:pt x="25544" y="50530"/>
                </a:lnTo>
                <a:lnTo>
                  <a:pt x="25675" y="50419"/>
                </a:lnTo>
                <a:lnTo>
                  <a:pt x="25824" y="50307"/>
                </a:lnTo>
                <a:close/>
                <a:moveTo>
                  <a:pt x="54868" y="50679"/>
                </a:moveTo>
                <a:lnTo>
                  <a:pt x="54812" y="50754"/>
                </a:lnTo>
                <a:lnTo>
                  <a:pt x="54738" y="50791"/>
                </a:lnTo>
                <a:lnTo>
                  <a:pt x="54738" y="50791"/>
                </a:lnTo>
                <a:lnTo>
                  <a:pt x="54868" y="50679"/>
                </a:lnTo>
                <a:close/>
                <a:moveTo>
                  <a:pt x="4748" y="50493"/>
                </a:moveTo>
                <a:lnTo>
                  <a:pt x="4748" y="50567"/>
                </a:lnTo>
                <a:lnTo>
                  <a:pt x="4729" y="50623"/>
                </a:lnTo>
                <a:lnTo>
                  <a:pt x="4692" y="50679"/>
                </a:lnTo>
                <a:lnTo>
                  <a:pt x="4636" y="50735"/>
                </a:lnTo>
                <a:lnTo>
                  <a:pt x="4599" y="50772"/>
                </a:lnTo>
                <a:lnTo>
                  <a:pt x="4543" y="50791"/>
                </a:lnTo>
                <a:lnTo>
                  <a:pt x="4487" y="50791"/>
                </a:lnTo>
                <a:lnTo>
                  <a:pt x="4432" y="50772"/>
                </a:lnTo>
                <a:lnTo>
                  <a:pt x="4581" y="50623"/>
                </a:lnTo>
                <a:lnTo>
                  <a:pt x="4748" y="50493"/>
                </a:lnTo>
                <a:close/>
                <a:moveTo>
                  <a:pt x="21188" y="50344"/>
                </a:moveTo>
                <a:lnTo>
                  <a:pt x="21206" y="50419"/>
                </a:lnTo>
                <a:lnTo>
                  <a:pt x="21188" y="50493"/>
                </a:lnTo>
                <a:lnTo>
                  <a:pt x="21169" y="50567"/>
                </a:lnTo>
                <a:lnTo>
                  <a:pt x="21132" y="50642"/>
                </a:lnTo>
                <a:lnTo>
                  <a:pt x="21076" y="50698"/>
                </a:lnTo>
                <a:lnTo>
                  <a:pt x="21020" y="50754"/>
                </a:lnTo>
                <a:lnTo>
                  <a:pt x="20946" y="50791"/>
                </a:lnTo>
                <a:lnTo>
                  <a:pt x="20853" y="50791"/>
                </a:lnTo>
                <a:lnTo>
                  <a:pt x="20927" y="50661"/>
                </a:lnTo>
                <a:lnTo>
                  <a:pt x="21002" y="50549"/>
                </a:lnTo>
                <a:lnTo>
                  <a:pt x="21095" y="50437"/>
                </a:lnTo>
                <a:lnTo>
                  <a:pt x="21188" y="50344"/>
                </a:lnTo>
                <a:close/>
                <a:moveTo>
                  <a:pt x="40625" y="50400"/>
                </a:moveTo>
                <a:lnTo>
                  <a:pt x="40625" y="50456"/>
                </a:lnTo>
                <a:lnTo>
                  <a:pt x="40606" y="50512"/>
                </a:lnTo>
                <a:lnTo>
                  <a:pt x="40532" y="50623"/>
                </a:lnTo>
                <a:lnTo>
                  <a:pt x="40420" y="50716"/>
                </a:lnTo>
                <a:lnTo>
                  <a:pt x="40290" y="50791"/>
                </a:lnTo>
                <a:lnTo>
                  <a:pt x="40439" y="50586"/>
                </a:lnTo>
                <a:lnTo>
                  <a:pt x="40625" y="50400"/>
                </a:lnTo>
                <a:close/>
                <a:moveTo>
                  <a:pt x="43436" y="50698"/>
                </a:moveTo>
                <a:lnTo>
                  <a:pt x="43455" y="50735"/>
                </a:lnTo>
                <a:lnTo>
                  <a:pt x="43455" y="50772"/>
                </a:lnTo>
                <a:lnTo>
                  <a:pt x="43436" y="50791"/>
                </a:lnTo>
                <a:lnTo>
                  <a:pt x="43381" y="50772"/>
                </a:lnTo>
                <a:lnTo>
                  <a:pt x="43436" y="50698"/>
                </a:lnTo>
                <a:close/>
                <a:moveTo>
                  <a:pt x="12624" y="988"/>
                </a:moveTo>
                <a:lnTo>
                  <a:pt x="12624" y="1062"/>
                </a:lnTo>
                <a:lnTo>
                  <a:pt x="12642" y="1118"/>
                </a:lnTo>
                <a:lnTo>
                  <a:pt x="12679" y="1174"/>
                </a:lnTo>
                <a:lnTo>
                  <a:pt x="12735" y="1211"/>
                </a:lnTo>
                <a:lnTo>
                  <a:pt x="12791" y="1248"/>
                </a:lnTo>
                <a:lnTo>
                  <a:pt x="12866" y="1285"/>
                </a:lnTo>
                <a:lnTo>
                  <a:pt x="13033" y="1304"/>
                </a:lnTo>
                <a:lnTo>
                  <a:pt x="13219" y="1323"/>
                </a:lnTo>
                <a:lnTo>
                  <a:pt x="13387" y="1323"/>
                </a:lnTo>
                <a:lnTo>
                  <a:pt x="13554" y="1304"/>
                </a:lnTo>
                <a:lnTo>
                  <a:pt x="13666" y="1285"/>
                </a:lnTo>
                <a:lnTo>
                  <a:pt x="13648" y="1453"/>
                </a:lnTo>
                <a:lnTo>
                  <a:pt x="13666" y="1527"/>
                </a:lnTo>
                <a:lnTo>
                  <a:pt x="13685" y="1583"/>
                </a:lnTo>
                <a:lnTo>
                  <a:pt x="13703" y="1639"/>
                </a:lnTo>
                <a:lnTo>
                  <a:pt x="13759" y="1676"/>
                </a:lnTo>
                <a:lnTo>
                  <a:pt x="13852" y="1751"/>
                </a:lnTo>
                <a:lnTo>
                  <a:pt x="13964" y="1770"/>
                </a:lnTo>
                <a:lnTo>
                  <a:pt x="14113" y="1788"/>
                </a:lnTo>
                <a:lnTo>
                  <a:pt x="14281" y="1770"/>
                </a:lnTo>
                <a:lnTo>
                  <a:pt x="14448" y="1732"/>
                </a:lnTo>
                <a:lnTo>
                  <a:pt x="14634" y="1676"/>
                </a:lnTo>
                <a:lnTo>
                  <a:pt x="14802" y="1602"/>
                </a:lnTo>
                <a:lnTo>
                  <a:pt x="15156" y="1453"/>
                </a:lnTo>
                <a:lnTo>
                  <a:pt x="15435" y="1285"/>
                </a:lnTo>
                <a:lnTo>
                  <a:pt x="15621" y="1155"/>
                </a:lnTo>
                <a:lnTo>
                  <a:pt x="15677" y="1267"/>
                </a:lnTo>
                <a:lnTo>
                  <a:pt x="15733" y="1360"/>
                </a:lnTo>
                <a:lnTo>
                  <a:pt x="15826" y="1453"/>
                </a:lnTo>
                <a:lnTo>
                  <a:pt x="15919" y="1527"/>
                </a:lnTo>
                <a:lnTo>
                  <a:pt x="16031" y="1565"/>
                </a:lnTo>
                <a:lnTo>
                  <a:pt x="16142" y="1602"/>
                </a:lnTo>
                <a:lnTo>
                  <a:pt x="16273" y="1621"/>
                </a:lnTo>
                <a:lnTo>
                  <a:pt x="16384" y="1621"/>
                </a:lnTo>
                <a:lnTo>
                  <a:pt x="16496" y="1583"/>
                </a:lnTo>
                <a:lnTo>
                  <a:pt x="16608" y="1527"/>
                </a:lnTo>
                <a:lnTo>
                  <a:pt x="16719" y="1472"/>
                </a:lnTo>
                <a:lnTo>
                  <a:pt x="16831" y="1434"/>
                </a:lnTo>
                <a:lnTo>
                  <a:pt x="17017" y="1248"/>
                </a:lnTo>
                <a:lnTo>
                  <a:pt x="17129" y="1379"/>
                </a:lnTo>
                <a:lnTo>
                  <a:pt x="17259" y="1453"/>
                </a:lnTo>
                <a:lnTo>
                  <a:pt x="17501" y="1527"/>
                </a:lnTo>
                <a:lnTo>
                  <a:pt x="17725" y="1565"/>
                </a:lnTo>
                <a:lnTo>
                  <a:pt x="17930" y="1565"/>
                </a:lnTo>
                <a:lnTo>
                  <a:pt x="18134" y="1546"/>
                </a:lnTo>
                <a:lnTo>
                  <a:pt x="18339" y="1472"/>
                </a:lnTo>
                <a:lnTo>
                  <a:pt x="18525" y="1379"/>
                </a:lnTo>
                <a:lnTo>
                  <a:pt x="18712" y="1230"/>
                </a:lnTo>
                <a:lnTo>
                  <a:pt x="18898" y="1062"/>
                </a:lnTo>
                <a:lnTo>
                  <a:pt x="18991" y="1192"/>
                </a:lnTo>
                <a:lnTo>
                  <a:pt x="19103" y="1285"/>
                </a:lnTo>
                <a:lnTo>
                  <a:pt x="19233" y="1360"/>
                </a:lnTo>
                <a:lnTo>
                  <a:pt x="19382" y="1397"/>
                </a:lnTo>
                <a:lnTo>
                  <a:pt x="19549" y="1416"/>
                </a:lnTo>
                <a:lnTo>
                  <a:pt x="19698" y="1416"/>
                </a:lnTo>
                <a:lnTo>
                  <a:pt x="19866" y="1379"/>
                </a:lnTo>
                <a:lnTo>
                  <a:pt x="19996" y="1341"/>
                </a:lnTo>
                <a:lnTo>
                  <a:pt x="20034" y="1509"/>
                </a:lnTo>
                <a:lnTo>
                  <a:pt x="20089" y="1639"/>
                </a:lnTo>
                <a:lnTo>
                  <a:pt x="20164" y="1751"/>
                </a:lnTo>
                <a:lnTo>
                  <a:pt x="20257" y="1844"/>
                </a:lnTo>
                <a:lnTo>
                  <a:pt x="20350" y="1900"/>
                </a:lnTo>
                <a:lnTo>
                  <a:pt x="20480" y="1918"/>
                </a:lnTo>
                <a:lnTo>
                  <a:pt x="20611" y="1937"/>
                </a:lnTo>
                <a:lnTo>
                  <a:pt x="20741" y="1937"/>
                </a:lnTo>
                <a:lnTo>
                  <a:pt x="20890" y="1900"/>
                </a:lnTo>
                <a:lnTo>
                  <a:pt x="21020" y="1863"/>
                </a:lnTo>
                <a:lnTo>
                  <a:pt x="21169" y="1807"/>
                </a:lnTo>
                <a:lnTo>
                  <a:pt x="21300" y="1751"/>
                </a:lnTo>
                <a:lnTo>
                  <a:pt x="21430" y="1676"/>
                </a:lnTo>
                <a:lnTo>
                  <a:pt x="21542" y="1602"/>
                </a:lnTo>
                <a:lnTo>
                  <a:pt x="21635" y="1527"/>
                </a:lnTo>
                <a:lnTo>
                  <a:pt x="21728" y="1434"/>
                </a:lnTo>
                <a:lnTo>
                  <a:pt x="21765" y="1527"/>
                </a:lnTo>
                <a:lnTo>
                  <a:pt x="21821" y="1621"/>
                </a:lnTo>
                <a:lnTo>
                  <a:pt x="21877" y="1676"/>
                </a:lnTo>
                <a:lnTo>
                  <a:pt x="21933" y="1732"/>
                </a:lnTo>
                <a:lnTo>
                  <a:pt x="22007" y="1770"/>
                </a:lnTo>
                <a:lnTo>
                  <a:pt x="22081" y="1788"/>
                </a:lnTo>
                <a:lnTo>
                  <a:pt x="22230" y="1825"/>
                </a:lnTo>
                <a:lnTo>
                  <a:pt x="22398" y="1807"/>
                </a:lnTo>
                <a:lnTo>
                  <a:pt x="22547" y="1770"/>
                </a:lnTo>
                <a:lnTo>
                  <a:pt x="22882" y="1676"/>
                </a:lnTo>
                <a:lnTo>
                  <a:pt x="23031" y="1527"/>
                </a:lnTo>
                <a:lnTo>
                  <a:pt x="23105" y="1583"/>
                </a:lnTo>
                <a:lnTo>
                  <a:pt x="23199" y="1639"/>
                </a:lnTo>
                <a:lnTo>
                  <a:pt x="23292" y="1676"/>
                </a:lnTo>
                <a:lnTo>
                  <a:pt x="23385" y="1714"/>
                </a:lnTo>
                <a:lnTo>
                  <a:pt x="23571" y="1732"/>
                </a:lnTo>
                <a:lnTo>
                  <a:pt x="23738" y="1695"/>
                </a:lnTo>
                <a:lnTo>
                  <a:pt x="23887" y="1639"/>
                </a:lnTo>
                <a:lnTo>
                  <a:pt x="24036" y="1565"/>
                </a:lnTo>
                <a:lnTo>
                  <a:pt x="24036" y="1621"/>
                </a:lnTo>
                <a:lnTo>
                  <a:pt x="24074" y="1676"/>
                </a:lnTo>
                <a:lnTo>
                  <a:pt x="24129" y="1732"/>
                </a:lnTo>
                <a:lnTo>
                  <a:pt x="24204" y="1751"/>
                </a:lnTo>
                <a:lnTo>
                  <a:pt x="24297" y="1770"/>
                </a:lnTo>
                <a:lnTo>
                  <a:pt x="24390" y="1770"/>
                </a:lnTo>
                <a:lnTo>
                  <a:pt x="24632" y="1751"/>
                </a:lnTo>
                <a:lnTo>
                  <a:pt x="24874" y="1714"/>
                </a:lnTo>
                <a:lnTo>
                  <a:pt x="25098" y="1658"/>
                </a:lnTo>
                <a:lnTo>
                  <a:pt x="25340" y="1602"/>
                </a:lnTo>
                <a:lnTo>
                  <a:pt x="25321" y="1621"/>
                </a:lnTo>
                <a:lnTo>
                  <a:pt x="25358" y="1639"/>
                </a:lnTo>
                <a:lnTo>
                  <a:pt x="25582" y="1695"/>
                </a:lnTo>
                <a:lnTo>
                  <a:pt x="25786" y="1751"/>
                </a:lnTo>
                <a:lnTo>
                  <a:pt x="25973" y="1751"/>
                </a:lnTo>
                <a:lnTo>
                  <a:pt x="26122" y="1732"/>
                </a:lnTo>
                <a:lnTo>
                  <a:pt x="26252" y="1676"/>
                </a:lnTo>
                <a:lnTo>
                  <a:pt x="26531" y="1583"/>
                </a:lnTo>
                <a:lnTo>
                  <a:pt x="26755" y="1453"/>
                </a:lnTo>
                <a:lnTo>
                  <a:pt x="26773" y="1527"/>
                </a:lnTo>
                <a:lnTo>
                  <a:pt x="26810" y="1583"/>
                </a:lnTo>
                <a:lnTo>
                  <a:pt x="26866" y="1621"/>
                </a:lnTo>
                <a:lnTo>
                  <a:pt x="26922" y="1658"/>
                </a:lnTo>
                <a:lnTo>
                  <a:pt x="27015" y="1695"/>
                </a:lnTo>
                <a:lnTo>
                  <a:pt x="27108" y="1714"/>
                </a:lnTo>
                <a:lnTo>
                  <a:pt x="27332" y="1732"/>
                </a:lnTo>
                <a:lnTo>
                  <a:pt x="27555" y="1732"/>
                </a:lnTo>
                <a:lnTo>
                  <a:pt x="27779" y="1714"/>
                </a:lnTo>
                <a:lnTo>
                  <a:pt x="27965" y="1676"/>
                </a:lnTo>
                <a:lnTo>
                  <a:pt x="28095" y="1658"/>
                </a:lnTo>
                <a:lnTo>
                  <a:pt x="28319" y="1546"/>
                </a:lnTo>
                <a:lnTo>
                  <a:pt x="28449" y="1490"/>
                </a:lnTo>
                <a:lnTo>
                  <a:pt x="28561" y="1453"/>
                </a:lnTo>
                <a:lnTo>
                  <a:pt x="28598" y="1472"/>
                </a:lnTo>
                <a:lnTo>
                  <a:pt x="28635" y="1509"/>
                </a:lnTo>
                <a:lnTo>
                  <a:pt x="28672" y="1565"/>
                </a:lnTo>
                <a:lnTo>
                  <a:pt x="28710" y="1583"/>
                </a:lnTo>
                <a:lnTo>
                  <a:pt x="28840" y="1602"/>
                </a:lnTo>
                <a:lnTo>
                  <a:pt x="28970" y="1639"/>
                </a:lnTo>
                <a:lnTo>
                  <a:pt x="29101" y="1676"/>
                </a:lnTo>
                <a:lnTo>
                  <a:pt x="29231" y="1695"/>
                </a:lnTo>
                <a:lnTo>
                  <a:pt x="29324" y="1676"/>
                </a:lnTo>
                <a:lnTo>
                  <a:pt x="29417" y="1676"/>
                </a:lnTo>
                <a:lnTo>
                  <a:pt x="29603" y="1639"/>
                </a:lnTo>
                <a:lnTo>
                  <a:pt x="29771" y="1583"/>
                </a:lnTo>
                <a:lnTo>
                  <a:pt x="29957" y="1583"/>
                </a:lnTo>
                <a:lnTo>
                  <a:pt x="30124" y="1658"/>
                </a:lnTo>
                <a:lnTo>
                  <a:pt x="30255" y="1714"/>
                </a:lnTo>
                <a:lnTo>
                  <a:pt x="30385" y="1732"/>
                </a:lnTo>
                <a:lnTo>
                  <a:pt x="30590" y="1751"/>
                </a:lnTo>
                <a:lnTo>
                  <a:pt x="30813" y="1714"/>
                </a:lnTo>
                <a:lnTo>
                  <a:pt x="31018" y="1676"/>
                </a:lnTo>
                <a:lnTo>
                  <a:pt x="31223" y="1621"/>
                </a:lnTo>
                <a:lnTo>
                  <a:pt x="31409" y="1527"/>
                </a:lnTo>
                <a:lnTo>
                  <a:pt x="31595" y="1416"/>
                </a:lnTo>
                <a:lnTo>
                  <a:pt x="31670" y="1379"/>
                </a:lnTo>
                <a:lnTo>
                  <a:pt x="31763" y="1341"/>
                </a:lnTo>
                <a:lnTo>
                  <a:pt x="31930" y="1341"/>
                </a:lnTo>
                <a:lnTo>
                  <a:pt x="31986" y="1379"/>
                </a:lnTo>
                <a:lnTo>
                  <a:pt x="32079" y="1453"/>
                </a:lnTo>
                <a:lnTo>
                  <a:pt x="32172" y="1509"/>
                </a:lnTo>
                <a:lnTo>
                  <a:pt x="32266" y="1565"/>
                </a:lnTo>
                <a:lnTo>
                  <a:pt x="32359" y="1583"/>
                </a:lnTo>
                <a:lnTo>
                  <a:pt x="32433" y="1565"/>
                </a:lnTo>
                <a:lnTo>
                  <a:pt x="32582" y="1527"/>
                </a:lnTo>
                <a:lnTo>
                  <a:pt x="32731" y="1472"/>
                </a:lnTo>
                <a:lnTo>
                  <a:pt x="32805" y="1453"/>
                </a:lnTo>
                <a:lnTo>
                  <a:pt x="32861" y="1453"/>
                </a:lnTo>
                <a:lnTo>
                  <a:pt x="32936" y="1490"/>
                </a:lnTo>
                <a:lnTo>
                  <a:pt x="33010" y="1527"/>
                </a:lnTo>
                <a:lnTo>
                  <a:pt x="33178" y="1621"/>
                </a:lnTo>
                <a:lnTo>
                  <a:pt x="33345" y="1732"/>
                </a:lnTo>
                <a:lnTo>
                  <a:pt x="33439" y="1770"/>
                </a:lnTo>
                <a:lnTo>
                  <a:pt x="33550" y="1807"/>
                </a:lnTo>
                <a:lnTo>
                  <a:pt x="33755" y="1807"/>
                </a:lnTo>
                <a:lnTo>
                  <a:pt x="33848" y="1770"/>
                </a:lnTo>
                <a:lnTo>
                  <a:pt x="33941" y="1732"/>
                </a:lnTo>
                <a:lnTo>
                  <a:pt x="34127" y="1676"/>
                </a:lnTo>
                <a:lnTo>
                  <a:pt x="34220" y="1639"/>
                </a:lnTo>
                <a:lnTo>
                  <a:pt x="34388" y="1639"/>
                </a:lnTo>
                <a:lnTo>
                  <a:pt x="34481" y="1658"/>
                </a:lnTo>
                <a:lnTo>
                  <a:pt x="34649" y="1732"/>
                </a:lnTo>
                <a:lnTo>
                  <a:pt x="34835" y="1807"/>
                </a:lnTo>
                <a:lnTo>
                  <a:pt x="34947" y="1825"/>
                </a:lnTo>
                <a:lnTo>
                  <a:pt x="35040" y="1844"/>
                </a:lnTo>
                <a:lnTo>
                  <a:pt x="35189" y="1825"/>
                </a:lnTo>
                <a:lnTo>
                  <a:pt x="35319" y="1788"/>
                </a:lnTo>
                <a:lnTo>
                  <a:pt x="35431" y="1732"/>
                </a:lnTo>
                <a:lnTo>
                  <a:pt x="35561" y="1676"/>
                </a:lnTo>
                <a:lnTo>
                  <a:pt x="35803" y="1546"/>
                </a:lnTo>
                <a:lnTo>
                  <a:pt x="35915" y="1509"/>
                </a:lnTo>
                <a:lnTo>
                  <a:pt x="36045" y="1490"/>
                </a:lnTo>
                <a:lnTo>
                  <a:pt x="36120" y="1490"/>
                </a:lnTo>
                <a:lnTo>
                  <a:pt x="36231" y="1509"/>
                </a:lnTo>
                <a:lnTo>
                  <a:pt x="36455" y="1583"/>
                </a:lnTo>
                <a:lnTo>
                  <a:pt x="36697" y="1658"/>
                </a:lnTo>
                <a:lnTo>
                  <a:pt x="36808" y="1676"/>
                </a:lnTo>
                <a:lnTo>
                  <a:pt x="36920" y="1695"/>
                </a:lnTo>
                <a:lnTo>
                  <a:pt x="37144" y="1658"/>
                </a:lnTo>
                <a:lnTo>
                  <a:pt x="37367" y="1602"/>
                </a:lnTo>
                <a:lnTo>
                  <a:pt x="37590" y="1583"/>
                </a:lnTo>
                <a:lnTo>
                  <a:pt x="37683" y="1565"/>
                </a:lnTo>
                <a:lnTo>
                  <a:pt x="37758" y="1583"/>
                </a:lnTo>
                <a:lnTo>
                  <a:pt x="37851" y="1621"/>
                </a:lnTo>
                <a:lnTo>
                  <a:pt x="37944" y="1676"/>
                </a:lnTo>
                <a:lnTo>
                  <a:pt x="38093" y="1788"/>
                </a:lnTo>
                <a:lnTo>
                  <a:pt x="38167" y="1844"/>
                </a:lnTo>
                <a:lnTo>
                  <a:pt x="38261" y="1881"/>
                </a:lnTo>
                <a:lnTo>
                  <a:pt x="38354" y="1918"/>
                </a:lnTo>
                <a:lnTo>
                  <a:pt x="38577" y="1918"/>
                </a:lnTo>
                <a:lnTo>
                  <a:pt x="38689" y="1900"/>
                </a:lnTo>
                <a:lnTo>
                  <a:pt x="38875" y="1844"/>
                </a:lnTo>
                <a:lnTo>
                  <a:pt x="39061" y="1770"/>
                </a:lnTo>
                <a:lnTo>
                  <a:pt x="39136" y="1751"/>
                </a:lnTo>
                <a:lnTo>
                  <a:pt x="39322" y="1751"/>
                </a:lnTo>
                <a:lnTo>
                  <a:pt x="39434" y="1788"/>
                </a:lnTo>
                <a:lnTo>
                  <a:pt x="39638" y="1844"/>
                </a:lnTo>
                <a:lnTo>
                  <a:pt x="39862" y="1918"/>
                </a:lnTo>
                <a:lnTo>
                  <a:pt x="39973" y="1956"/>
                </a:lnTo>
                <a:lnTo>
                  <a:pt x="40309" y="1956"/>
                </a:lnTo>
                <a:lnTo>
                  <a:pt x="40513" y="1918"/>
                </a:lnTo>
                <a:lnTo>
                  <a:pt x="40942" y="1807"/>
                </a:lnTo>
                <a:lnTo>
                  <a:pt x="41146" y="1770"/>
                </a:lnTo>
                <a:lnTo>
                  <a:pt x="41351" y="1770"/>
                </a:lnTo>
                <a:lnTo>
                  <a:pt x="41779" y="1751"/>
                </a:lnTo>
                <a:lnTo>
                  <a:pt x="41910" y="1732"/>
                </a:lnTo>
                <a:lnTo>
                  <a:pt x="42021" y="1695"/>
                </a:lnTo>
                <a:lnTo>
                  <a:pt x="42263" y="1583"/>
                </a:lnTo>
                <a:lnTo>
                  <a:pt x="42506" y="1472"/>
                </a:lnTo>
                <a:lnTo>
                  <a:pt x="42617" y="1434"/>
                </a:lnTo>
                <a:lnTo>
                  <a:pt x="42710" y="1416"/>
                </a:lnTo>
                <a:lnTo>
                  <a:pt x="42803" y="1434"/>
                </a:lnTo>
                <a:lnTo>
                  <a:pt x="42878" y="1453"/>
                </a:lnTo>
                <a:lnTo>
                  <a:pt x="43027" y="1546"/>
                </a:lnTo>
                <a:lnTo>
                  <a:pt x="43213" y="1639"/>
                </a:lnTo>
                <a:lnTo>
                  <a:pt x="43306" y="1676"/>
                </a:lnTo>
                <a:lnTo>
                  <a:pt x="43418" y="1714"/>
                </a:lnTo>
                <a:lnTo>
                  <a:pt x="43548" y="1714"/>
                </a:lnTo>
                <a:lnTo>
                  <a:pt x="43660" y="1695"/>
                </a:lnTo>
                <a:lnTo>
                  <a:pt x="43753" y="1658"/>
                </a:lnTo>
                <a:lnTo>
                  <a:pt x="43883" y="1639"/>
                </a:lnTo>
                <a:lnTo>
                  <a:pt x="44032" y="1639"/>
                </a:lnTo>
                <a:lnTo>
                  <a:pt x="44051" y="1621"/>
                </a:lnTo>
                <a:lnTo>
                  <a:pt x="44237" y="1695"/>
                </a:lnTo>
                <a:lnTo>
                  <a:pt x="44367" y="1751"/>
                </a:lnTo>
                <a:lnTo>
                  <a:pt x="44498" y="1825"/>
                </a:lnTo>
                <a:lnTo>
                  <a:pt x="44628" y="1900"/>
                </a:lnTo>
                <a:lnTo>
                  <a:pt x="44777" y="1937"/>
                </a:lnTo>
                <a:lnTo>
                  <a:pt x="44926" y="1956"/>
                </a:lnTo>
                <a:lnTo>
                  <a:pt x="45056" y="1956"/>
                </a:lnTo>
                <a:lnTo>
                  <a:pt x="45187" y="1937"/>
                </a:lnTo>
                <a:lnTo>
                  <a:pt x="45317" y="1900"/>
                </a:lnTo>
                <a:lnTo>
                  <a:pt x="45540" y="1844"/>
                </a:lnTo>
                <a:lnTo>
                  <a:pt x="45671" y="1825"/>
                </a:lnTo>
                <a:lnTo>
                  <a:pt x="45875" y="1825"/>
                </a:lnTo>
                <a:lnTo>
                  <a:pt x="45950" y="1844"/>
                </a:lnTo>
                <a:lnTo>
                  <a:pt x="46099" y="1900"/>
                </a:lnTo>
                <a:lnTo>
                  <a:pt x="46266" y="1956"/>
                </a:lnTo>
                <a:lnTo>
                  <a:pt x="46341" y="1974"/>
                </a:lnTo>
                <a:lnTo>
                  <a:pt x="46434" y="1974"/>
                </a:lnTo>
                <a:lnTo>
                  <a:pt x="46527" y="1956"/>
                </a:lnTo>
                <a:lnTo>
                  <a:pt x="46620" y="1918"/>
                </a:lnTo>
                <a:lnTo>
                  <a:pt x="46769" y="1844"/>
                </a:lnTo>
                <a:lnTo>
                  <a:pt x="46918" y="1732"/>
                </a:lnTo>
                <a:lnTo>
                  <a:pt x="46992" y="1695"/>
                </a:lnTo>
                <a:lnTo>
                  <a:pt x="47067" y="1658"/>
                </a:lnTo>
                <a:lnTo>
                  <a:pt x="47234" y="1621"/>
                </a:lnTo>
                <a:lnTo>
                  <a:pt x="47439" y="1602"/>
                </a:lnTo>
                <a:lnTo>
                  <a:pt x="47663" y="1602"/>
                </a:lnTo>
                <a:lnTo>
                  <a:pt x="47849" y="1621"/>
                </a:lnTo>
                <a:lnTo>
                  <a:pt x="47979" y="1565"/>
                </a:lnTo>
                <a:lnTo>
                  <a:pt x="48072" y="1509"/>
                </a:lnTo>
                <a:lnTo>
                  <a:pt x="48128" y="1509"/>
                </a:lnTo>
                <a:lnTo>
                  <a:pt x="48165" y="1527"/>
                </a:lnTo>
                <a:lnTo>
                  <a:pt x="48203" y="1546"/>
                </a:lnTo>
                <a:lnTo>
                  <a:pt x="48221" y="1583"/>
                </a:lnTo>
                <a:lnTo>
                  <a:pt x="48277" y="1714"/>
                </a:lnTo>
                <a:lnTo>
                  <a:pt x="48389" y="1751"/>
                </a:lnTo>
                <a:lnTo>
                  <a:pt x="48501" y="1807"/>
                </a:lnTo>
                <a:lnTo>
                  <a:pt x="48612" y="1844"/>
                </a:lnTo>
                <a:lnTo>
                  <a:pt x="48743" y="1863"/>
                </a:lnTo>
                <a:lnTo>
                  <a:pt x="48854" y="1844"/>
                </a:lnTo>
                <a:lnTo>
                  <a:pt x="48947" y="1807"/>
                </a:lnTo>
                <a:lnTo>
                  <a:pt x="49115" y="1695"/>
                </a:lnTo>
                <a:lnTo>
                  <a:pt x="49264" y="1621"/>
                </a:lnTo>
                <a:lnTo>
                  <a:pt x="49338" y="1602"/>
                </a:lnTo>
                <a:lnTo>
                  <a:pt x="49431" y="1602"/>
                </a:lnTo>
                <a:lnTo>
                  <a:pt x="49506" y="1621"/>
                </a:lnTo>
                <a:lnTo>
                  <a:pt x="49580" y="1658"/>
                </a:lnTo>
                <a:lnTo>
                  <a:pt x="49729" y="1770"/>
                </a:lnTo>
                <a:lnTo>
                  <a:pt x="49897" y="1881"/>
                </a:lnTo>
                <a:lnTo>
                  <a:pt x="49990" y="1918"/>
                </a:lnTo>
                <a:lnTo>
                  <a:pt x="50083" y="1937"/>
                </a:lnTo>
                <a:lnTo>
                  <a:pt x="50269" y="1956"/>
                </a:lnTo>
                <a:lnTo>
                  <a:pt x="50437" y="1937"/>
                </a:lnTo>
                <a:lnTo>
                  <a:pt x="50623" y="1900"/>
                </a:lnTo>
                <a:lnTo>
                  <a:pt x="50772" y="1918"/>
                </a:lnTo>
                <a:lnTo>
                  <a:pt x="50902" y="1937"/>
                </a:lnTo>
                <a:lnTo>
                  <a:pt x="51014" y="1974"/>
                </a:lnTo>
                <a:lnTo>
                  <a:pt x="51219" y="2030"/>
                </a:lnTo>
                <a:lnTo>
                  <a:pt x="51312" y="2049"/>
                </a:lnTo>
                <a:lnTo>
                  <a:pt x="51424" y="2049"/>
                </a:lnTo>
                <a:lnTo>
                  <a:pt x="51535" y="2030"/>
                </a:lnTo>
                <a:lnTo>
                  <a:pt x="51684" y="1974"/>
                </a:lnTo>
                <a:lnTo>
                  <a:pt x="51759" y="1937"/>
                </a:lnTo>
                <a:lnTo>
                  <a:pt x="51852" y="1863"/>
                </a:lnTo>
                <a:lnTo>
                  <a:pt x="51945" y="1807"/>
                </a:lnTo>
                <a:lnTo>
                  <a:pt x="52019" y="1788"/>
                </a:lnTo>
                <a:lnTo>
                  <a:pt x="52112" y="1770"/>
                </a:lnTo>
                <a:lnTo>
                  <a:pt x="52168" y="1770"/>
                </a:lnTo>
                <a:lnTo>
                  <a:pt x="52224" y="1788"/>
                </a:lnTo>
                <a:lnTo>
                  <a:pt x="52541" y="1788"/>
                </a:lnTo>
                <a:lnTo>
                  <a:pt x="52745" y="1825"/>
                </a:lnTo>
                <a:lnTo>
                  <a:pt x="52969" y="1844"/>
                </a:lnTo>
                <a:lnTo>
                  <a:pt x="53081" y="1825"/>
                </a:lnTo>
                <a:lnTo>
                  <a:pt x="53192" y="1825"/>
                </a:lnTo>
                <a:lnTo>
                  <a:pt x="53285" y="1788"/>
                </a:lnTo>
                <a:lnTo>
                  <a:pt x="53378" y="1751"/>
                </a:lnTo>
                <a:lnTo>
                  <a:pt x="53490" y="1714"/>
                </a:lnTo>
                <a:lnTo>
                  <a:pt x="53676" y="1714"/>
                </a:lnTo>
                <a:lnTo>
                  <a:pt x="53769" y="1751"/>
                </a:lnTo>
                <a:lnTo>
                  <a:pt x="53844" y="1788"/>
                </a:lnTo>
                <a:lnTo>
                  <a:pt x="53956" y="1807"/>
                </a:lnTo>
                <a:lnTo>
                  <a:pt x="54216" y="1863"/>
                </a:lnTo>
                <a:lnTo>
                  <a:pt x="54440" y="1881"/>
                </a:lnTo>
                <a:lnTo>
                  <a:pt x="54682" y="1881"/>
                </a:lnTo>
                <a:lnTo>
                  <a:pt x="54924" y="1863"/>
                </a:lnTo>
                <a:lnTo>
                  <a:pt x="55371" y="1825"/>
                </a:lnTo>
                <a:lnTo>
                  <a:pt x="55817" y="1825"/>
                </a:lnTo>
                <a:lnTo>
                  <a:pt x="56264" y="1788"/>
                </a:lnTo>
                <a:lnTo>
                  <a:pt x="56506" y="1770"/>
                </a:lnTo>
                <a:lnTo>
                  <a:pt x="56730" y="1714"/>
                </a:lnTo>
                <a:lnTo>
                  <a:pt x="57009" y="1639"/>
                </a:lnTo>
                <a:lnTo>
                  <a:pt x="57083" y="1639"/>
                </a:lnTo>
                <a:lnTo>
                  <a:pt x="57139" y="1714"/>
                </a:lnTo>
                <a:lnTo>
                  <a:pt x="57195" y="1751"/>
                </a:lnTo>
                <a:lnTo>
                  <a:pt x="57307" y="1807"/>
                </a:lnTo>
                <a:lnTo>
                  <a:pt x="57512" y="1881"/>
                </a:lnTo>
                <a:lnTo>
                  <a:pt x="57698" y="1918"/>
                </a:lnTo>
                <a:lnTo>
                  <a:pt x="57884" y="1918"/>
                </a:lnTo>
                <a:lnTo>
                  <a:pt x="58107" y="1863"/>
                </a:lnTo>
                <a:lnTo>
                  <a:pt x="58182" y="1807"/>
                </a:lnTo>
                <a:lnTo>
                  <a:pt x="58275" y="1751"/>
                </a:lnTo>
                <a:lnTo>
                  <a:pt x="58461" y="1583"/>
                </a:lnTo>
                <a:lnTo>
                  <a:pt x="58647" y="1434"/>
                </a:lnTo>
                <a:lnTo>
                  <a:pt x="58740" y="1379"/>
                </a:lnTo>
                <a:lnTo>
                  <a:pt x="58815" y="1341"/>
                </a:lnTo>
                <a:lnTo>
                  <a:pt x="59001" y="1341"/>
                </a:lnTo>
                <a:lnTo>
                  <a:pt x="59262" y="1379"/>
                </a:lnTo>
                <a:lnTo>
                  <a:pt x="59522" y="1416"/>
                </a:lnTo>
                <a:lnTo>
                  <a:pt x="59709" y="1453"/>
                </a:lnTo>
                <a:lnTo>
                  <a:pt x="59802" y="1434"/>
                </a:lnTo>
                <a:lnTo>
                  <a:pt x="59895" y="1397"/>
                </a:lnTo>
                <a:lnTo>
                  <a:pt x="60006" y="1360"/>
                </a:lnTo>
                <a:lnTo>
                  <a:pt x="60081" y="1360"/>
                </a:lnTo>
                <a:lnTo>
                  <a:pt x="60342" y="1732"/>
                </a:lnTo>
                <a:lnTo>
                  <a:pt x="60435" y="1807"/>
                </a:lnTo>
                <a:lnTo>
                  <a:pt x="60546" y="1863"/>
                </a:lnTo>
                <a:lnTo>
                  <a:pt x="60658" y="1900"/>
                </a:lnTo>
                <a:lnTo>
                  <a:pt x="60788" y="1937"/>
                </a:lnTo>
                <a:lnTo>
                  <a:pt x="61030" y="1937"/>
                </a:lnTo>
                <a:lnTo>
                  <a:pt x="61161" y="1918"/>
                </a:lnTo>
                <a:lnTo>
                  <a:pt x="61273" y="1881"/>
                </a:lnTo>
                <a:lnTo>
                  <a:pt x="61384" y="1844"/>
                </a:lnTo>
                <a:lnTo>
                  <a:pt x="61477" y="1788"/>
                </a:lnTo>
                <a:lnTo>
                  <a:pt x="61663" y="1676"/>
                </a:lnTo>
                <a:lnTo>
                  <a:pt x="61812" y="1583"/>
                </a:lnTo>
                <a:lnTo>
                  <a:pt x="61906" y="1565"/>
                </a:lnTo>
                <a:lnTo>
                  <a:pt x="62054" y="1565"/>
                </a:lnTo>
                <a:lnTo>
                  <a:pt x="62148" y="1602"/>
                </a:lnTo>
                <a:lnTo>
                  <a:pt x="62334" y="1695"/>
                </a:lnTo>
                <a:lnTo>
                  <a:pt x="62539" y="1788"/>
                </a:lnTo>
                <a:lnTo>
                  <a:pt x="62632" y="1807"/>
                </a:lnTo>
                <a:lnTo>
                  <a:pt x="62743" y="1825"/>
                </a:lnTo>
                <a:lnTo>
                  <a:pt x="62855" y="1825"/>
                </a:lnTo>
                <a:lnTo>
                  <a:pt x="62948" y="1807"/>
                </a:lnTo>
                <a:lnTo>
                  <a:pt x="63172" y="1751"/>
                </a:lnTo>
                <a:lnTo>
                  <a:pt x="63376" y="1714"/>
                </a:lnTo>
                <a:lnTo>
                  <a:pt x="63563" y="1714"/>
                </a:lnTo>
                <a:lnTo>
                  <a:pt x="63656" y="1751"/>
                </a:lnTo>
                <a:lnTo>
                  <a:pt x="63749" y="1770"/>
                </a:lnTo>
                <a:lnTo>
                  <a:pt x="63916" y="1863"/>
                </a:lnTo>
                <a:lnTo>
                  <a:pt x="64102" y="1937"/>
                </a:lnTo>
                <a:lnTo>
                  <a:pt x="64196" y="1956"/>
                </a:lnTo>
                <a:lnTo>
                  <a:pt x="64307" y="1974"/>
                </a:lnTo>
                <a:lnTo>
                  <a:pt x="64419" y="1974"/>
                </a:lnTo>
                <a:lnTo>
                  <a:pt x="64531" y="1956"/>
                </a:lnTo>
                <a:lnTo>
                  <a:pt x="64735" y="1900"/>
                </a:lnTo>
                <a:lnTo>
                  <a:pt x="64922" y="1825"/>
                </a:lnTo>
                <a:lnTo>
                  <a:pt x="65126" y="1788"/>
                </a:lnTo>
                <a:lnTo>
                  <a:pt x="65331" y="1751"/>
                </a:lnTo>
                <a:lnTo>
                  <a:pt x="65347" y="1748"/>
                </a:lnTo>
                <a:lnTo>
                  <a:pt x="65347" y="1748"/>
                </a:lnTo>
                <a:lnTo>
                  <a:pt x="65350" y="1751"/>
                </a:lnTo>
                <a:lnTo>
                  <a:pt x="65424" y="1788"/>
                </a:lnTo>
                <a:lnTo>
                  <a:pt x="65517" y="1825"/>
                </a:lnTo>
                <a:lnTo>
                  <a:pt x="65592" y="1900"/>
                </a:lnTo>
                <a:lnTo>
                  <a:pt x="65685" y="1974"/>
                </a:lnTo>
                <a:lnTo>
                  <a:pt x="65778" y="2012"/>
                </a:lnTo>
                <a:lnTo>
                  <a:pt x="65890" y="2049"/>
                </a:lnTo>
                <a:lnTo>
                  <a:pt x="66020" y="2030"/>
                </a:lnTo>
                <a:lnTo>
                  <a:pt x="66169" y="2012"/>
                </a:lnTo>
                <a:lnTo>
                  <a:pt x="66318" y="1974"/>
                </a:lnTo>
                <a:lnTo>
                  <a:pt x="66597" y="1900"/>
                </a:lnTo>
                <a:lnTo>
                  <a:pt x="66728" y="1863"/>
                </a:lnTo>
                <a:lnTo>
                  <a:pt x="66970" y="1863"/>
                </a:lnTo>
                <a:lnTo>
                  <a:pt x="67137" y="1918"/>
                </a:lnTo>
                <a:lnTo>
                  <a:pt x="67305" y="1974"/>
                </a:lnTo>
                <a:lnTo>
                  <a:pt x="67472" y="2012"/>
                </a:lnTo>
                <a:lnTo>
                  <a:pt x="67714" y="2012"/>
                </a:lnTo>
                <a:lnTo>
                  <a:pt x="67938" y="1974"/>
                </a:lnTo>
                <a:lnTo>
                  <a:pt x="68161" y="1918"/>
                </a:lnTo>
                <a:lnTo>
                  <a:pt x="68385" y="1863"/>
                </a:lnTo>
                <a:lnTo>
                  <a:pt x="68608" y="1825"/>
                </a:lnTo>
                <a:lnTo>
                  <a:pt x="68906" y="1844"/>
                </a:lnTo>
                <a:lnTo>
                  <a:pt x="69111" y="1863"/>
                </a:lnTo>
                <a:lnTo>
                  <a:pt x="69316" y="1881"/>
                </a:lnTo>
                <a:lnTo>
                  <a:pt x="69409" y="1863"/>
                </a:lnTo>
                <a:lnTo>
                  <a:pt x="69539" y="1844"/>
                </a:lnTo>
                <a:lnTo>
                  <a:pt x="69781" y="1751"/>
                </a:lnTo>
                <a:lnTo>
                  <a:pt x="70004" y="1658"/>
                </a:lnTo>
                <a:lnTo>
                  <a:pt x="70116" y="1621"/>
                </a:lnTo>
                <a:lnTo>
                  <a:pt x="70209" y="1621"/>
                </a:lnTo>
                <a:lnTo>
                  <a:pt x="70302" y="1732"/>
                </a:lnTo>
                <a:lnTo>
                  <a:pt x="70358" y="1807"/>
                </a:lnTo>
                <a:lnTo>
                  <a:pt x="70414" y="1844"/>
                </a:lnTo>
                <a:lnTo>
                  <a:pt x="70637" y="1881"/>
                </a:lnTo>
                <a:lnTo>
                  <a:pt x="70861" y="1900"/>
                </a:lnTo>
                <a:lnTo>
                  <a:pt x="70954" y="1900"/>
                </a:lnTo>
                <a:lnTo>
                  <a:pt x="71047" y="1881"/>
                </a:lnTo>
                <a:lnTo>
                  <a:pt x="71233" y="1807"/>
                </a:lnTo>
                <a:lnTo>
                  <a:pt x="71401" y="1751"/>
                </a:lnTo>
                <a:lnTo>
                  <a:pt x="71550" y="1751"/>
                </a:lnTo>
                <a:lnTo>
                  <a:pt x="71643" y="1770"/>
                </a:lnTo>
                <a:lnTo>
                  <a:pt x="71717" y="1807"/>
                </a:lnTo>
                <a:lnTo>
                  <a:pt x="71866" y="1900"/>
                </a:lnTo>
                <a:lnTo>
                  <a:pt x="71922" y="1937"/>
                </a:lnTo>
                <a:lnTo>
                  <a:pt x="72015" y="1974"/>
                </a:lnTo>
                <a:lnTo>
                  <a:pt x="72090" y="1993"/>
                </a:lnTo>
                <a:lnTo>
                  <a:pt x="72201" y="1993"/>
                </a:lnTo>
                <a:lnTo>
                  <a:pt x="72313" y="1956"/>
                </a:lnTo>
                <a:lnTo>
                  <a:pt x="72406" y="1918"/>
                </a:lnTo>
                <a:lnTo>
                  <a:pt x="72481" y="1863"/>
                </a:lnTo>
                <a:lnTo>
                  <a:pt x="72592" y="1825"/>
                </a:lnTo>
                <a:lnTo>
                  <a:pt x="72704" y="1807"/>
                </a:lnTo>
                <a:lnTo>
                  <a:pt x="72741" y="1788"/>
                </a:lnTo>
                <a:lnTo>
                  <a:pt x="72760" y="1788"/>
                </a:lnTo>
                <a:lnTo>
                  <a:pt x="72890" y="1807"/>
                </a:lnTo>
                <a:lnTo>
                  <a:pt x="73095" y="1844"/>
                </a:lnTo>
                <a:lnTo>
                  <a:pt x="73281" y="1900"/>
                </a:lnTo>
                <a:lnTo>
                  <a:pt x="73486" y="1937"/>
                </a:lnTo>
                <a:lnTo>
                  <a:pt x="73598" y="1937"/>
                </a:lnTo>
                <a:lnTo>
                  <a:pt x="73728" y="1918"/>
                </a:lnTo>
                <a:lnTo>
                  <a:pt x="73914" y="1863"/>
                </a:lnTo>
                <a:lnTo>
                  <a:pt x="74100" y="1788"/>
                </a:lnTo>
                <a:lnTo>
                  <a:pt x="74268" y="1714"/>
                </a:lnTo>
                <a:lnTo>
                  <a:pt x="74454" y="1658"/>
                </a:lnTo>
                <a:lnTo>
                  <a:pt x="74622" y="1621"/>
                </a:lnTo>
                <a:lnTo>
                  <a:pt x="74678" y="1621"/>
                </a:lnTo>
                <a:lnTo>
                  <a:pt x="74715" y="1658"/>
                </a:lnTo>
                <a:lnTo>
                  <a:pt x="74864" y="1714"/>
                </a:lnTo>
                <a:lnTo>
                  <a:pt x="75050" y="1788"/>
                </a:lnTo>
                <a:lnTo>
                  <a:pt x="75199" y="1844"/>
                </a:lnTo>
                <a:lnTo>
                  <a:pt x="75366" y="1881"/>
                </a:lnTo>
                <a:lnTo>
                  <a:pt x="75571" y="1863"/>
                </a:lnTo>
                <a:lnTo>
                  <a:pt x="75683" y="1844"/>
                </a:lnTo>
                <a:lnTo>
                  <a:pt x="75795" y="1825"/>
                </a:lnTo>
                <a:lnTo>
                  <a:pt x="76018" y="1732"/>
                </a:lnTo>
                <a:lnTo>
                  <a:pt x="76223" y="1676"/>
                </a:lnTo>
                <a:lnTo>
                  <a:pt x="76316" y="1658"/>
                </a:lnTo>
                <a:lnTo>
                  <a:pt x="76390" y="1676"/>
                </a:lnTo>
                <a:lnTo>
                  <a:pt x="76483" y="1714"/>
                </a:lnTo>
                <a:lnTo>
                  <a:pt x="76558" y="1751"/>
                </a:lnTo>
                <a:lnTo>
                  <a:pt x="76707" y="1881"/>
                </a:lnTo>
                <a:lnTo>
                  <a:pt x="76874" y="1993"/>
                </a:lnTo>
                <a:lnTo>
                  <a:pt x="76986" y="2030"/>
                </a:lnTo>
                <a:lnTo>
                  <a:pt x="77079" y="2067"/>
                </a:lnTo>
                <a:lnTo>
                  <a:pt x="77359" y="2067"/>
                </a:lnTo>
                <a:lnTo>
                  <a:pt x="77601" y="2049"/>
                </a:lnTo>
                <a:lnTo>
                  <a:pt x="78122" y="1918"/>
                </a:lnTo>
                <a:lnTo>
                  <a:pt x="78308" y="1881"/>
                </a:lnTo>
                <a:lnTo>
                  <a:pt x="79127" y="1881"/>
                </a:lnTo>
                <a:lnTo>
                  <a:pt x="79332" y="1863"/>
                </a:lnTo>
                <a:lnTo>
                  <a:pt x="79537" y="1844"/>
                </a:lnTo>
                <a:lnTo>
                  <a:pt x="79742" y="1788"/>
                </a:lnTo>
                <a:lnTo>
                  <a:pt x="79984" y="1714"/>
                </a:lnTo>
                <a:lnTo>
                  <a:pt x="80151" y="1676"/>
                </a:lnTo>
                <a:lnTo>
                  <a:pt x="80319" y="1658"/>
                </a:lnTo>
                <a:lnTo>
                  <a:pt x="80561" y="1676"/>
                </a:lnTo>
                <a:lnTo>
                  <a:pt x="80859" y="1695"/>
                </a:lnTo>
                <a:lnTo>
                  <a:pt x="81157" y="1676"/>
                </a:lnTo>
                <a:lnTo>
                  <a:pt x="81752" y="1639"/>
                </a:lnTo>
                <a:lnTo>
                  <a:pt x="81883" y="1621"/>
                </a:lnTo>
                <a:lnTo>
                  <a:pt x="81994" y="1639"/>
                </a:lnTo>
                <a:lnTo>
                  <a:pt x="82218" y="1676"/>
                </a:lnTo>
                <a:lnTo>
                  <a:pt x="82441" y="1714"/>
                </a:lnTo>
                <a:lnTo>
                  <a:pt x="82721" y="1751"/>
                </a:lnTo>
                <a:lnTo>
                  <a:pt x="82851" y="1770"/>
                </a:lnTo>
                <a:lnTo>
                  <a:pt x="82963" y="1751"/>
                </a:lnTo>
                <a:lnTo>
                  <a:pt x="83205" y="1732"/>
                </a:lnTo>
                <a:lnTo>
                  <a:pt x="83707" y="1621"/>
                </a:lnTo>
                <a:lnTo>
                  <a:pt x="83838" y="1602"/>
                </a:lnTo>
                <a:lnTo>
                  <a:pt x="83931" y="1565"/>
                </a:lnTo>
                <a:lnTo>
                  <a:pt x="84005" y="1546"/>
                </a:lnTo>
                <a:lnTo>
                  <a:pt x="84117" y="1565"/>
                </a:lnTo>
                <a:lnTo>
                  <a:pt x="84210" y="1602"/>
                </a:lnTo>
                <a:lnTo>
                  <a:pt x="84322" y="1695"/>
                </a:lnTo>
                <a:lnTo>
                  <a:pt x="84415" y="1770"/>
                </a:lnTo>
                <a:lnTo>
                  <a:pt x="84526" y="1825"/>
                </a:lnTo>
                <a:lnTo>
                  <a:pt x="84675" y="1881"/>
                </a:lnTo>
                <a:lnTo>
                  <a:pt x="84843" y="1900"/>
                </a:lnTo>
                <a:lnTo>
                  <a:pt x="84973" y="1881"/>
                </a:lnTo>
                <a:lnTo>
                  <a:pt x="85122" y="1863"/>
                </a:lnTo>
                <a:lnTo>
                  <a:pt x="85420" y="1788"/>
                </a:lnTo>
                <a:lnTo>
                  <a:pt x="85718" y="1714"/>
                </a:lnTo>
                <a:lnTo>
                  <a:pt x="85774" y="1695"/>
                </a:lnTo>
                <a:lnTo>
                  <a:pt x="85848" y="1658"/>
                </a:lnTo>
                <a:lnTo>
                  <a:pt x="85923" y="1621"/>
                </a:lnTo>
                <a:lnTo>
                  <a:pt x="85997" y="1602"/>
                </a:lnTo>
                <a:lnTo>
                  <a:pt x="86053" y="1639"/>
                </a:lnTo>
                <a:lnTo>
                  <a:pt x="86090" y="1695"/>
                </a:lnTo>
                <a:lnTo>
                  <a:pt x="86146" y="1751"/>
                </a:lnTo>
                <a:lnTo>
                  <a:pt x="86221" y="1788"/>
                </a:lnTo>
                <a:lnTo>
                  <a:pt x="86463" y="1844"/>
                </a:lnTo>
                <a:lnTo>
                  <a:pt x="86705" y="1881"/>
                </a:lnTo>
                <a:lnTo>
                  <a:pt x="86947" y="1900"/>
                </a:lnTo>
                <a:lnTo>
                  <a:pt x="87207" y="1881"/>
                </a:lnTo>
                <a:lnTo>
                  <a:pt x="87338" y="1844"/>
                </a:lnTo>
                <a:lnTo>
                  <a:pt x="87450" y="1807"/>
                </a:lnTo>
                <a:lnTo>
                  <a:pt x="87580" y="1770"/>
                </a:lnTo>
                <a:lnTo>
                  <a:pt x="87692" y="1751"/>
                </a:lnTo>
                <a:lnTo>
                  <a:pt x="87896" y="1751"/>
                </a:lnTo>
                <a:lnTo>
                  <a:pt x="88083" y="1807"/>
                </a:lnTo>
                <a:lnTo>
                  <a:pt x="88492" y="1918"/>
                </a:lnTo>
                <a:lnTo>
                  <a:pt x="88697" y="1956"/>
                </a:lnTo>
                <a:lnTo>
                  <a:pt x="88920" y="1956"/>
                </a:lnTo>
                <a:lnTo>
                  <a:pt x="89181" y="1900"/>
                </a:lnTo>
                <a:lnTo>
                  <a:pt x="89423" y="1825"/>
                </a:lnTo>
                <a:lnTo>
                  <a:pt x="89665" y="1751"/>
                </a:lnTo>
                <a:lnTo>
                  <a:pt x="89795" y="1732"/>
                </a:lnTo>
                <a:lnTo>
                  <a:pt x="89907" y="1714"/>
                </a:lnTo>
                <a:lnTo>
                  <a:pt x="90224" y="1714"/>
                </a:lnTo>
                <a:lnTo>
                  <a:pt x="90503" y="1732"/>
                </a:lnTo>
                <a:lnTo>
                  <a:pt x="90801" y="1714"/>
                </a:lnTo>
                <a:lnTo>
                  <a:pt x="90950" y="1695"/>
                </a:lnTo>
                <a:lnTo>
                  <a:pt x="91117" y="1658"/>
                </a:lnTo>
                <a:lnTo>
                  <a:pt x="91061" y="1732"/>
                </a:lnTo>
                <a:lnTo>
                  <a:pt x="91043" y="1807"/>
                </a:lnTo>
                <a:lnTo>
                  <a:pt x="91043" y="1900"/>
                </a:lnTo>
                <a:lnTo>
                  <a:pt x="91043" y="1974"/>
                </a:lnTo>
                <a:lnTo>
                  <a:pt x="91080" y="2123"/>
                </a:lnTo>
                <a:lnTo>
                  <a:pt x="91136" y="2254"/>
                </a:lnTo>
                <a:lnTo>
                  <a:pt x="91266" y="2477"/>
                </a:lnTo>
                <a:lnTo>
                  <a:pt x="91303" y="2551"/>
                </a:lnTo>
                <a:lnTo>
                  <a:pt x="91303" y="2589"/>
                </a:lnTo>
                <a:lnTo>
                  <a:pt x="91285" y="2607"/>
                </a:lnTo>
                <a:lnTo>
                  <a:pt x="91192" y="2775"/>
                </a:lnTo>
                <a:lnTo>
                  <a:pt x="91117" y="2961"/>
                </a:lnTo>
                <a:lnTo>
                  <a:pt x="91061" y="3147"/>
                </a:lnTo>
                <a:lnTo>
                  <a:pt x="91043" y="3315"/>
                </a:lnTo>
                <a:lnTo>
                  <a:pt x="91061" y="3482"/>
                </a:lnTo>
                <a:lnTo>
                  <a:pt x="91099" y="3631"/>
                </a:lnTo>
                <a:lnTo>
                  <a:pt x="91154" y="3780"/>
                </a:lnTo>
                <a:lnTo>
                  <a:pt x="91248" y="3911"/>
                </a:lnTo>
                <a:lnTo>
                  <a:pt x="91378" y="4022"/>
                </a:lnTo>
                <a:lnTo>
                  <a:pt x="91545" y="4115"/>
                </a:lnTo>
                <a:lnTo>
                  <a:pt x="91434" y="4246"/>
                </a:lnTo>
                <a:lnTo>
                  <a:pt x="91341" y="4395"/>
                </a:lnTo>
                <a:lnTo>
                  <a:pt x="91285" y="4544"/>
                </a:lnTo>
                <a:lnTo>
                  <a:pt x="91266" y="4711"/>
                </a:lnTo>
                <a:lnTo>
                  <a:pt x="91266" y="4860"/>
                </a:lnTo>
                <a:lnTo>
                  <a:pt x="91322" y="5028"/>
                </a:lnTo>
                <a:lnTo>
                  <a:pt x="91397" y="5158"/>
                </a:lnTo>
                <a:lnTo>
                  <a:pt x="91527" y="5288"/>
                </a:lnTo>
                <a:lnTo>
                  <a:pt x="91434" y="5363"/>
                </a:lnTo>
                <a:lnTo>
                  <a:pt x="91341" y="5456"/>
                </a:lnTo>
                <a:lnTo>
                  <a:pt x="91266" y="5549"/>
                </a:lnTo>
                <a:lnTo>
                  <a:pt x="91192" y="5661"/>
                </a:lnTo>
                <a:lnTo>
                  <a:pt x="91117" y="5772"/>
                </a:lnTo>
                <a:lnTo>
                  <a:pt x="91061" y="5903"/>
                </a:lnTo>
                <a:lnTo>
                  <a:pt x="91024" y="6014"/>
                </a:lnTo>
                <a:lnTo>
                  <a:pt x="91006" y="6145"/>
                </a:lnTo>
                <a:lnTo>
                  <a:pt x="90987" y="6256"/>
                </a:lnTo>
                <a:lnTo>
                  <a:pt x="90987" y="6387"/>
                </a:lnTo>
                <a:lnTo>
                  <a:pt x="91006" y="6499"/>
                </a:lnTo>
                <a:lnTo>
                  <a:pt x="91043" y="6610"/>
                </a:lnTo>
                <a:lnTo>
                  <a:pt x="91099" y="6722"/>
                </a:lnTo>
                <a:lnTo>
                  <a:pt x="91173" y="6815"/>
                </a:lnTo>
                <a:lnTo>
                  <a:pt x="91266" y="6908"/>
                </a:lnTo>
                <a:lnTo>
                  <a:pt x="91397" y="6983"/>
                </a:lnTo>
                <a:lnTo>
                  <a:pt x="91322" y="7076"/>
                </a:lnTo>
                <a:lnTo>
                  <a:pt x="91248" y="7169"/>
                </a:lnTo>
                <a:lnTo>
                  <a:pt x="91192" y="7262"/>
                </a:lnTo>
                <a:lnTo>
                  <a:pt x="91154" y="7374"/>
                </a:lnTo>
                <a:lnTo>
                  <a:pt x="91117" y="7485"/>
                </a:lnTo>
                <a:lnTo>
                  <a:pt x="91099" y="7597"/>
                </a:lnTo>
                <a:lnTo>
                  <a:pt x="91080" y="7709"/>
                </a:lnTo>
                <a:lnTo>
                  <a:pt x="91080" y="7820"/>
                </a:lnTo>
                <a:lnTo>
                  <a:pt x="91099" y="7932"/>
                </a:lnTo>
                <a:lnTo>
                  <a:pt x="91117" y="8044"/>
                </a:lnTo>
                <a:lnTo>
                  <a:pt x="91154" y="8156"/>
                </a:lnTo>
                <a:lnTo>
                  <a:pt x="91210" y="8249"/>
                </a:lnTo>
                <a:lnTo>
                  <a:pt x="91266" y="8342"/>
                </a:lnTo>
                <a:lnTo>
                  <a:pt x="91359" y="8416"/>
                </a:lnTo>
                <a:lnTo>
                  <a:pt x="91452" y="8491"/>
                </a:lnTo>
                <a:lnTo>
                  <a:pt x="91564" y="8565"/>
                </a:lnTo>
                <a:lnTo>
                  <a:pt x="91378" y="8695"/>
                </a:lnTo>
                <a:lnTo>
                  <a:pt x="91229" y="8863"/>
                </a:lnTo>
                <a:lnTo>
                  <a:pt x="91154" y="8956"/>
                </a:lnTo>
                <a:lnTo>
                  <a:pt x="91099" y="9049"/>
                </a:lnTo>
                <a:lnTo>
                  <a:pt x="91061" y="9142"/>
                </a:lnTo>
                <a:lnTo>
                  <a:pt x="91043" y="9254"/>
                </a:lnTo>
                <a:lnTo>
                  <a:pt x="91024" y="9366"/>
                </a:lnTo>
                <a:lnTo>
                  <a:pt x="91024" y="9459"/>
                </a:lnTo>
                <a:lnTo>
                  <a:pt x="91024" y="9570"/>
                </a:lnTo>
                <a:lnTo>
                  <a:pt x="91061" y="9664"/>
                </a:lnTo>
                <a:lnTo>
                  <a:pt x="91080" y="9719"/>
                </a:lnTo>
                <a:lnTo>
                  <a:pt x="91117" y="9775"/>
                </a:lnTo>
                <a:lnTo>
                  <a:pt x="91248" y="9906"/>
                </a:lnTo>
                <a:lnTo>
                  <a:pt x="91341" y="10017"/>
                </a:lnTo>
                <a:lnTo>
                  <a:pt x="91359" y="10073"/>
                </a:lnTo>
                <a:lnTo>
                  <a:pt x="91359" y="10092"/>
                </a:lnTo>
                <a:lnTo>
                  <a:pt x="91229" y="10259"/>
                </a:lnTo>
                <a:lnTo>
                  <a:pt x="91080" y="10483"/>
                </a:lnTo>
                <a:lnTo>
                  <a:pt x="90950" y="10706"/>
                </a:lnTo>
                <a:lnTo>
                  <a:pt x="90894" y="10837"/>
                </a:lnTo>
                <a:lnTo>
                  <a:pt x="90875" y="10948"/>
                </a:lnTo>
                <a:lnTo>
                  <a:pt x="90875" y="11060"/>
                </a:lnTo>
                <a:lnTo>
                  <a:pt x="90912" y="11172"/>
                </a:lnTo>
                <a:lnTo>
                  <a:pt x="90968" y="11283"/>
                </a:lnTo>
                <a:lnTo>
                  <a:pt x="91024" y="11376"/>
                </a:lnTo>
                <a:lnTo>
                  <a:pt x="91154" y="11563"/>
                </a:lnTo>
                <a:lnTo>
                  <a:pt x="91192" y="11656"/>
                </a:lnTo>
                <a:lnTo>
                  <a:pt x="91210" y="11730"/>
                </a:lnTo>
                <a:lnTo>
                  <a:pt x="91192" y="11805"/>
                </a:lnTo>
                <a:lnTo>
                  <a:pt x="91154" y="11879"/>
                </a:lnTo>
                <a:lnTo>
                  <a:pt x="91006" y="12065"/>
                </a:lnTo>
                <a:lnTo>
                  <a:pt x="90857" y="12270"/>
                </a:lnTo>
                <a:lnTo>
                  <a:pt x="90782" y="12363"/>
                </a:lnTo>
                <a:lnTo>
                  <a:pt x="90745" y="12438"/>
                </a:lnTo>
                <a:lnTo>
                  <a:pt x="90726" y="12587"/>
                </a:lnTo>
                <a:lnTo>
                  <a:pt x="90708" y="12717"/>
                </a:lnTo>
                <a:lnTo>
                  <a:pt x="90708" y="12829"/>
                </a:lnTo>
                <a:lnTo>
                  <a:pt x="90726" y="12940"/>
                </a:lnTo>
                <a:lnTo>
                  <a:pt x="90745" y="13052"/>
                </a:lnTo>
                <a:lnTo>
                  <a:pt x="90782" y="13145"/>
                </a:lnTo>
                <a:lnTo>
                  <a:pt x="90894" y="13387"/>
                </a:lnTo>
                <a:lnTo>
                  <a:pt x="90987" y="13499"/>
                </a:lnTo>
                <a:lnTo>
                  <a:pt x="91117" y="13573"/>
                </a:lnTo>
                <a:lnTo>
                  <a:pt x="90968" y="13797"/>
                </a:lnTo>
                <a:lnTo>
                  <a:pt x="90931" y="13908"/>
                </a:lnTo>
                <a:lnTo>
                  <a:pt x="90894" y="14020"/>
                </a:lnTo>
                <a:lnTo>
                  <a:pt x="90838" y="14132"/>
                </a:lnTo>
                <a:lnTo>
                  <a:pt x="90801" y="14262"/>
                </a:lnTo>
                <a:lnTo>
                  <a:pt x="90801" y="14393"/>
                </a:lnTo>
                <a:lnTo>
                  <a:pt x="90819" y="14542"/>
                </a:lnTo>
                <a:lnTo>
                  <a:pt x="90838" y="14672"/>
                </a:lnTo>
                <a:lnTo>
                  <a:pt x="90894" y="14802"/>
                </a:lnTo>
                <a:lnTo>
                  <a:pt x="90968" y="14914"/>
                </a:lnTo>
                <a:lnTo>
                  <a:pt x="91043" y="15026"/>
                </a:lnTo>
                <a:lnTo>
                  <a:pt x="91136" y="15119"/>
                </a:lnTo>
                <a:lnTo>
                  <a:pt x="91266" y="15193"/>
                </a:lnTo>
                <a:lnTo>
                  <a:pt x="91136" y="15361"/>
                </a:lnTo>
                <a:lnTo>
                  <a:pt x="91043" y="15547"/>
                </a:lnTo>
                <a:lnTo>
                  <a:pt x="90987" y="15752"/>
                </a:lnTo>
                <a:lnTo>
                  <a:pt x="90968" y="15975"/>
                </a:lnTo>
                <a:lnTo>
                  <a:pt x="90968" y="16068"/>
                </a:lnTo>
                <a:lnTo>
                  <a:pt x="90987" y="16161"/>
                </a:lnTo>
                <a:lnTo>
                  <a:pt x="91024" y="16273"/>
                </a:lnTo>
                <a:lnTo>
                  <a:pt x="91061" y="16366"/>
                </a:lnTo>
                <a:lnTo>
                  <a:pt x="91117" y="16441"/>
                </a:lnTo>
                <a:lnTo>
                  <a:pt x="91192" y="16515"/>
                </a:lnTo>
                <a:lnTo>
                  <a:pt x="91266" y="16589"/>
                </a:lnTo>
                <a:lnTo>
                  <a:pt x="91378" y="16645"/>
                </a:lnTo>
                <a:lnTo>
                  <a:pt x="91229" y="16794"/>
                </a:lnTo>
                <a:lnTo>
                  <a:pt x="91099" y="16962"/>
                </a:lnTo>
                <a:lnTo>
                  <a:pt x="91006" y="17148"/>
                </a:lnTo>
                <a:lnTo>
                  <a:pt x="90950" y="17353"/>
                </a:lnTo>
                <a:lnTo>
                  <a:pt x="90931" y="17446"/>
                </a:lnTo>
                <a:lnTo>
                  <a:pt x="90931" y="17558"/>
                </a:lnTo>
                <a:lnTo>
                  <a:pt x="90950" y="17651"/>
                </a:lnTo>
                <a:lnTo>
                  <a:pt x="90968" y="17744"/>
                </a:lnTo>
                <a:lnTo>
                  <a:pt x="91024" y="17837"/>
                </a:lnTo>
                <a:lnTo>
                  <a:pt x="91080" y="17930"/>
                </a:lnTo>
                <a:lnTo>
                  <a:pt x="91154" y="18004"/>
                </a:lnTo>
                <a:lnTo>
                  <a:pt x="91229" y="18079"/>
                </a:lnTo>
                <a:lnTo>
                  <a:pt x="91117" y="18172"/>
                </a:lnTo>
                <a:lnTo>
                  <a:pt x="91024" y="18284"/>
                </a:lnTo>
                <a:lnTo>
                  <a:pt x="90912" y="18395"/>
                </a:lnTo>
                <a:lnTo>
                  <a:pt x="90838" y="18526"/>
                </a:lnTo>
                <a:lnTo>
                  <a:pt x="90782" y="18656"/>
                </a:lnTo>
                <a:lnTo>
                  <a:pt x="90726" y="18805"/>
                </a:lnTo>
                <a:lnTo>
                  <a:pt x="90708" y="18954"/>
                </a:lnTo>
                <a:lnTo>
                  <a:pt x="90708" y="19103"/>
                </a:lnTo>
                <a:lnTo>
                  <a:pt x="90745" y="19215"/>
                </a:lnTo>
                <a:lnTo>
                  <a:pt x="90819" y="19382"/>
                </a:lnTo>
                <a:lnTo>
                  <a:pt x="90931" y="19643"/>
                </a:lnTo>
                <a:lnTo>
                  <a:pt x="90912" y="19699"/>
                </a:lnTo>
                <a:lnTo>
                  <a:pt x="90875" y="19755"/>
                </a:lnTo>
                <a:lnTo>
                  <a:pt x="90801" y="19848"/>
                </a:lnTo>
                <a:lnTo>
                  <a:pt x="90726" y="19959"/>
                </a:lnTo>
                <a:lnTo>
                  <a:pt x="90689" y="20034"/>
                </a:lnTo>
                <a:lnTo>
                  <a:pt x="90670" y="20090"/>
                </a:lnTo>
                <a:lnTo>
                  <a:pt x="90670" y="20239"/>
                </a:lnTo>
                <a:lnTo>
                  <a:pt x="90689" y="20369"/>
                </a:lnTo>
                <a:lnTo>
                  <a:pt x="90745" y="20481"/>
                </a:lnTo>
                <a:lnTo>
                  <a:pt x="90801" y="20592"/>
                </a:lnTo>
                <a:lnTo>
                  <a:pt x="90950" y="20779"/>
                </a:lnTo>
                <a:lnTo>
                  <a:pt x="91006" y="20872"/>
                </a:lnTo>
                <a:lnTo>
                  <a:pt x="91024" y="20965"/>
                </a:lnTo>
                <a:lnTo>
                  <a:pt x="91024" y="21076"/>
                </a:lnTo>
                <a:lnTo>
                  <a:pt x="91006" y="21207"/>
                </a:lnTo>
                <a:lnTo>
                  <a:pt x="90950" y="21449"/>
                </a:lnTo>
                <a:lnTo>
                  <a:pt x="90931" y="21561"/>
                </a:lnTo>
                <a:lnTo>
                  <a:pt x="90950" y="21616"/>
                </a:lnTo>
                <a:lnTo>
                  <a:pt x="90968" y="21654"/>
                </a:lnTo>
                <a:lnTo>
                  <a:pt x="91006" y="21709"/>
                </a:lnTo>
                <a:lnTo>
                  <a:pt x="91043" y="21747"/>
                </a:lnTo>
                <a:lnTo>
                  <a:pt x="91117" y="21784"/>
                </a:lnTo>
                <a:lnTo>
                  <a:pt x="91210" y="21821"/>
                </a:lnTo>
                <a:lnTo>
                  <a:pt x="91099" y="21914"/>
                </a:lnTo>
                <a:lnTo>
                  <a:pt x="91024" y="22026"/>
                </a:lnTo>
                <a:lnTo>
                  <a:pt x="90931" y="22138"/>
                </a:lnTo>
                <a:lnTo>
                  <a:pt x="90875" y="22249"/>
                </a:lnTo>
                <a:lnTo>
                  <a:pt x="90801" y="22380"/>
                </a:lnTo>
                <a:lnTo>
                  <a:pt x="90764" y="22510"/>
                </a:lnTo>
                <a:lnTo>
                  <a:pt x="90726" y="22640"/>
                </a:lnTo>
                <a:lnTo>
                  <a:pt x="90708" y="22789"/>
                </a:lnTo>
                <a:lnTo>
                  <a:pt x="90708" y="22938"/>
                </a:lnTo>
                <a:lnTo>
                  <a:pt x="90726" y="23087"/>
                </a:lnTo>
                <a:lnTo>
                  <a:pt x="90782" y="23218"/>
                </a:lnTo>
                <a:lnTo>
                  <a:pt x="90838" y="23366"/>
                </a:lnTo>
                <a:lnTo>
                  <a:pt x="90931" y="23609"/>
                </a:lnTo>
                <a:lnTo>
                  <a:pt x="90968" y="23720"/>
                </a:lnTo>
                <a:lnTo>
                  <a:pt x="90968" y="23832"/>
                </a:lnTo>
                <a:lnTo>
                  <a:pt x="90931" y="23999"/>
                </a:lnTo>
                <a:lnTo>
                  <a:pt x="90838" y="24223"/>
                </a:lnTo>
                <a:lnTo>
                  <a:pt x="90745" y="24502"/>
                </a:lnTo>
                <a:lnTo>
                  <a:pt x="90652" y="24781"/>
                </a:lnTo>
                <a:lnTo>
                  <a:pt x="90615" y="24930"/>
                </a:lnTo>
                <a:lnTo>
                  <a:pt x="90596" y="25061"/>
                </a:lnTo>
                <a:lnTo>
                  <a:pt x="90596" y="25191"/>
                </a:lnTo>
                <a:lnTo>
                  <a:pt x="90615" y="25303"/>
                </a:lnTo>
                <a:lnTo>
                  <a:pt x="90652" y="25414"/>
                </a:lnTo>
                <a:lnTo>
                  <a:pt x="90726" y="25508"/>
                </a:lnTo>
                <a:lnTo>
                  <a:pt x="90838" y="25582"/>
                </a:lnTo>
                <a:lnTo>
                  <a:pt x="90968" y="25619"/>
                </a:lnTo>
                <a:lnTo>
                  <a:pt x="90894" y="25731"/>
                </a:lnTo>
                <a:lnTo>
                  <a:pt x="90838" y="25861"/>
                </a:lnTo>
                <a:lnTo>
                  <a:pt x="90801" y="25973"/>
                </a:lnTo>
                <a:lnTo>
                  <a:pt x="90764" y="26103"/>
                </a:lnTo>
                <a:lnTo>
                  <a:pt x="90745" y="26234"/>
                </a:lnTo>
                <a:lnTo>
                  <a:pt x="90745" y="26364"/>
                </a:lnTo>
                <a:lnTo>
                  <a:pt x="90764" y="26476"/>
                </a:lnTo>
                <a:lnTo>
                  <a:pt x="90782" y="26606"/>
                </a:lnTo>
                <a:lnTo>
                  <a:pt x="90819" y="26718"/>
                </a:lnTo>
                <a:lnTo>
                  <a:pt x="90875" y="26848"/>
                </a:lnTo>
                <a:lnTo>
                  <a:pt x="90950" y="26941"/>
                </a:lnTo>
                <a:lnTo>
                  <a:pt x="91024" y="27053"/>
                </a:lnTo>
                <a:lnTo>
                  <a:pt x="91099" y="27146"/>
                </a:lnTo>
                <a:lnTo>
                  <a:pt x="91210" y="27220"/>
                </a:lnTo>
                <a:lnTo>
                  <a:pt x="91322" y="27295"/>
                </a:lnTo>
                <a:lnTo>
                  <a:pt x="91434" y="27369"/>
                </a:lnTo>
                <a:lnTo>
                  <a:pt x="91359" y="27444"/>
                </a:lnTo>
                <a:lnTo>
                  <a:pt x="91303" y="27518"/>
                </a:lnTo>
                <a:lnTo>
                  <a:pt x="91248" y="27611"/>
                </a:lnTo>
                <a:lnTo>
                  <a:pt x="91210" y="27704"/>
                </a:lnTo>
                <a:lnTo>
                  <a:pt x="91154" y="27891"/>
                </a:lnTo>
                <a:lnTo>
                  <a:pt x="91136" y="28095"/>
                </a:lnTo>
                <a:lnTo>
                  <a:pt x="91173" y="28282"/>
                </a:lnTo>
                <a:lnTo>
                  <a:pt x="91248" y="28468"/>
                </a:lnTo>
                <a:lnTo>
                  <a:pt x="91303" y="28542"/>
                </a:lnTo>
                <a:lnTo>
                  <a:pt x="91359" y="28635"/>
                </a:lnTo>
                <a:lnTo>
                  <a:pt x="91434" y="28710"/>
                </a:lnTo>
                <a:lnTo>
                  <a:pt x="91527" y="28766"/>
                </a:lnTo>
                <a:lnTo>
                  <a:pt x="91359" y="28933"/>
                </a:lnTo>
                <a:lnTo>
                  <a:pt x="91210" y="29138"/>
                </a:lnTo>
                <a:lnTo>
                  <a:pt x="91080" y="29361"/>
                </a:lnTo>
                <a:lnTo>
                  <a:pt x="90968" y="29604"/>
                </a:lnTo>
                <a:lnTo>
                  <a:pt x="90894" y="29846"/>
                </a:lnTo>
                <a:lnTo>
                  <a:pt x="90838" y="30106"/>
                </a:lnTo>
                <a:lnTo>
                  <a:pt x="90819" y="30348"/>
                </a:lnTo>
                <a:lnTo>
                  <a:pt x="90838" y="30590"/>
                </a:lnTo>
                <a:lnTo>
                  <a:pt x="90875" y="30702"/>
                </a:lnTo>
                <a:lnTo>
                  <a:pt x="90931" y="30814"/>
                </a:lnTo>
                <a:lnTo>
                  <a:pt x="90987" y="30925"/>
                </a:lnTo>
                <a:lnTo>
                  <a:pt x="91061" y="31018"/>
                </a:lnTo>
                <a:lnTo>
                  <a:pt x="91192" y="31205"/>
                </a:lnTo>
                <a:lnTo>
                  <a:pt x="91248" y="31279"/>
                </a:lnTo>
                <a:lnTo>
                  <a:pt x="91303" y="31372"/>
                </a:lnTo>
                <a:lnTo>
                  <a:pt x="91322" y="31521"/>
                </a:lnTo>
                <a:lnTo>
                  <a:pt x="91341" y="31652"/>
                </a:lnTo>
                <a:lnTo>
                  <a:pt x="91378" y="31894"/>
                </a:lnTo>
                <a:lnTo>
                  <a:pt x="91415" y="32005"/>
                </a:lnTo>
                <a:lnTo>
                  <a:pt x="91471" y="32117"/>
                </a:lnTo>
                <a:lnTo>
                  <a:pt x="91583" y="32210"/>
                </a:lnTo>
                <a:lnTo>
                  <a:pt x="91750" y="32285"/>
                </a:lnTo>
                <a:lnTo>
                  <a:pt x="91639" y="32396"/>
                </a:lnTo>
                <a:lnTo>
                  <a:pt x="91545" y="32527"/>
                </a:lnTo>
                <a:lnTo>
                  <a:pt x="91452" y="32657"/>
                </a:lnTo>
                <a:lnTo>
                  <a:pt x="91378" y="32787"/>
                </a:lnTo>
                <a:lnTo>
                  <a:pt x="91341" y="32936"/>
                </a:lnTo>
                <a:lnTo>
                  <a:pt x="91285" y="33085"/>
                </a:lnTo>
                <a:lnTo>
                  <a:pt x="91266" y="33253"/>
                </a:lnTo>
                <a:lnTo>
                  <a:pt x="91266" y="33402"/>
                </a:lnTo>
                <a:lnTo>
                  <a:pt x="91303" y="33532"/>
                </a:lnTo>
                <a:lnTo>
                  <a:pt x="91359" y="33681"/>
                </a:lnTo>
                <a:lnTo>
                  <a:pt x="91397" y="33830"/>
                </a:lnTo>
                <a:lnTo>
                  <a:pt x="91415" y="33886"/>
                </a:lnTo>
                <a:lnTo>
                  <a:pt x="91415" y="33942"/>
                </a:lnTo>
                <a:lnTo>
                  <a:pt x="91397" y="34072"/>
                </a:lnTo>
                <a:lnTo>
                  <a:pt x="91341" y="34165"/>
                </a:lnTo>
                <a:lnTo>
                  <a:pt x="91173" y="34407"/>
                </a:lnTo>
                <a:lnTo>
                  <a:pt x="91099" y="34537"/>
                </a:lnTo>
                <a:lnTo>
                  <a:pt x="91043" y="34686"/>
                </a:lnTo>
                <a:lnTo>
                  <a:pt x="91006" y="34835"/>
                </a:lnTo>
                <a:lnTo>
                  <a:pt x="90968" y="34984"/>
                </a:lnTo>
                <a:lnTo>
                  <a:pt x="90950" y="35133"/>
                </a:lnTo>
                <a:lnTo>
                  <a:pt x="90950" y="35301"/>
                </a:lnTo>
                <a:lnTo>
                  <a:pt x="90987" y="35450"/>
                </a:lnTo>
                <a:lnTo>
                  <a:pt x="91024" y="35580"/>
                </a:lnTo>
                <a:lnTo>
                  <a:pt x="91099" y="35692"/>
                </a:lnTo>
                <a:lnTo>
                  <a:pt x="91210" y="35841"/>
                </a:lnTo>
                <a:lnTo>
                  <a:pt x="91303" y="35990"/>
                </a:lnTo>
                <a:lnTo>
                  <a:pt x="91322" y="36045"/>
                </a:lnTo>
                <a:lnTo>
                  <a:pt x="91303" y="36083"/>
                </a:lnTo>
                <a:lnTo>
                  <a:pt x="91248" y="36176"/>
                </a:lnTo>
                <a:lnTo>
                  <a:pt x="91192" y="36250"/>
                </a:lnTo>
                <a:lnTo>
                  <a:pt x="91136" y="36585"/>
                </a:lnTo>
                <a:lnTo>
                  <a:pt x="91117" y="36753"/>
                </a:lnTo>
                <a:lnTo>
                  <a:pt x="91099" y="36902"/>
                </a:lnTo>
                <a:lnTo>
                  <a:pt x="91117" y="37051"/>
                </a:lnTo>
                <a:lnTo>
                  <a:pt x="91173" y="37200"/>
                </a:lnTo>
                <a:lnTo>
                  <a:pt x="91229" y="37274"/>
                </a:lnTo>
                <a:lnTo>
                  <a:pt x="91285" y="37330"/>
                </a:lnTo>
                <a:lnTo>
                  <a:pt x="91359" y="37404"/>
                </a:lnTo>
                <a:lnTo>
                  <a:pt x="91434" y="37460"/>
                </a:lnTo>
                <a:lnTo>
                  <a:pt x="91303" y="37572"/>
                </a:lnTo>
                <a:lnTo>
                  <a:pt x="91192" y="37702"/>
                </a:lnTo>
                <a:lnTo>
                  <a:pt x="91080" y="37833"/>
                </a:lnTo>
                <a:lnTo>
                  <a:pt x="90987" y="37982"/>
                </a:lnTo>
                <a:lnTo>
                  <a:pt x="90912" y="38131"/>
                </a:lnTo>
                <a:lnTo>
                  <a:pt x="90875" y="38298"/>
                </a:lnTo>
                <a:lnTo>
                  <a:pt x="90838" y="38466"/>
                </a:lnTo>
                <a:lnTo>
                  <a:pt x="90857" y="38633"/>
                </a:lnTo>
                <a:lnTo>
                  <a:pt x="90875" y="38726"/>
                </a:lnTo>
                <a:lnTo>
                  <a:pt x="90912" y="38819"/>
                </a:lnTo>
                <a:lnTo>
                  <a:pt x="91024" y="39006"/>
                </a:lnTo>
                <a:lnTo>
                  <a:pt x="91136" y="39155"/>
                </a:lnTo>
                <a:lnTo>
                  <a:pt x="91173" y="39229"/>
                </a:lnTo>
                <a:lnTo>
                  <a:pt x="91192" y="39285"/>
                </a:lnTo>
                <a:lnTo>
                  <a:pt x="91173" y="39359"/>
                </a:lnTo>
                <a:lnTo>
                  <a:pt x="91154" y="39434"/>
                </a:lnTo>
                <a:lnTo>
                  <a:pt x="91043" y="39601"/>
                </a:lnTo>
                <a:lnTo>
                  <a:pt x="90912" y="39788"/>
                </a:lnTo>
                <a:lnTo>
                  <a:pt x="90838" y="39918"/>
                </a:lnTo>
                <a:lnTo>
                  <a:pt x="90782" y="40085"/>
                </a:lnTo>
                <a:lnTo>
                  <a:pt x="90745" y="40253"/>
                </a:lnTo>
                <a:lnTo>
                  <a:pt x="90726" y="40421"/>
                </a:lnTo>
                <a:lnTo>
                  <a:pt x="90708" y="40607"/>
                </a:lnTo>
                <a:lnTo>
                  <a:pt x="90708" y="40774"/>
                </a:lnTo>
                <a:lnTo>
                  <a:pt x="90745" y="40942"/>
                </a:lnTo>
                <a:lnTo>
                  <a:pt x="90801" y="41109"/>
                </a:lnTo>
                <a:lnTo>
                  <a:pt x="90894" y="41258"/>
                </a:lnTo>
                <a:lnTo>
                  <a:pt x="90950" y="41352"/>
                </a:lnTo>
                <a:lnTo>
                  <a:pt x="91043" y="41445"/>
                </a:lnTo>
                <a:lnTo>
                  <a:pt x="91136" y="41519"/>
                </a:lnTo>
                <a:lnTo>
                  <a:pt x="91229" y="41575"/>
                </a:lnTo>
                <a:lnTo>
                  <a:pt x="91210" y="41798"/>
                </a:lnTo>
                <a:lnTo>
                  <a:pt x="91285" y="41985"/>
                </a:lnTo>
                <a:lnTo>
                  <a:pt x="91378" y="42152"/>
                </a:lnTo>
                <a:lnTo>
                  <a:pt x="91415" y="42227"/>
                </a:lnTo>
                <a:lnTo>
                  <a:pt x="91471" y="42301"/>
                </a:lnTo>
                <a:lnTo>
                  <a:pt x="91545" y="42357"/>
                </a:lnTo>
                <a:lnTo>
                  <a:pt x="91639" y="42413"/>
                </a:lnTo>
                <a:lnTo>
                  <a:pt x="91490" y="42580"/>
                </a:lnTo>
                <a:lnTo>
                  <a:pt x="91322" y="42785"/>
                </a:lnTo>
                <a:lnTo>
                  <a:pt x="91266" y="42897"/>
                </a:lnTo>
                <a:lnTo>
                  <a:pt x="91210" y="43009"/>
                </a:lnTo>
                <a:lnTo>
                  <a:pt x="91173" y="43120"/>
                </a:lnTo>
                <a:lnTo>
                  <a:pt x="91154" y="43232"/>
                </a:lnTo>
                <a:lnTo>
                  <a:pt x="91154" y="43306"/>
                </a:lnTo>
                <a:lnTo>
                  <a:pt x="91173" y="43381"/>
                </a:lnTo>
                <a:lnTo>
                  <a:pt x="91210" y="43493"/>
                </a:lnTo>
                <a:lnTo>
                  <a:pt x="91266" y="43604"/>
                </a:lnTo>
                <a:lnTo>
                  <a:pt x="91303" y="43716"/>
                </a:lnTo>
                <a:lnTo>
                  <a:pt x="91303" y="43939"/>
                </a:lnTo>
                <a:lnTo>
                  <a:pt x="91303" y="44163"/>
                </a:lnTo>
                <a:lnTo>
                  <a:pt x="91303" y="44368"/>
                </a:lnTo>
                <a:lnTo>
                  <a:pt x="91341" y="44610"/>
                </a:lnTo>
                <a:lnTo>
                  <a:pt x="91397" y="44666"/>
                </a:lnTo>
                <a:lnTo>
                  <a:pt x="91452" y="44703"/>
                </a:lnTo>
                <a:lnTo>
                  <a:pt x="91490" y="44740"/>
                </a:lnTo>
                <a:lnTo>
                  <a:pt x="91508" y="44796"/>
                </a:lnTo>
                <a:lnTo>
                  <a:pt x="91508" y="44833"/>
                </a:lnTo>
                <a:lnTo>
                  <a:pt x="91471" y="44889"/>
                </a:lnTo>
                <a:lnTo>
                  <a:pt x="91434" y="44926"/>
                </a:lnTo>
                <a:lnTo>
                  <a:pt x="91378" y="44982"/>
                </a:lnTo>
                <a:lnTo>
                  <a:pt x="91303" y="45131"/>
                </a:lnTo>
                <a:lnTo>
                  <a:pt x="91248" y="45280"/>
                </a:lnTo>
                <a:lnTo>
                  <a:pt x="91192" y="45503"/>
                </a:lnTo>
                <a:lnTo>
                  <a:pt x="91173" y="45690"/>
                </a:lnTo>
                <a:lnTo>
                  <a:pt x="91192" y="45894"/>
                </a:lnTo>
                <a:lnTo>
                  <a:pt x="91229" y="46081"/>
                </a:lnTo>
                <a:lnTo>
                  <a:pt x="91322" y="46434"/>
                </a:lnTo>
                <a:lnTo>
                  <a:pt x="91341" y="46602"/>
                </a:lnTo>
                <a:lnTo>
                  <a:pt x="91359" y="46769"/>
                </a:lnTo>
                <a:lnTo>
                  <a:pt x="91341" y="46974"/>
                </a:lnTo>
                <a:lnTo>
                  <a:pt x="91285" y="47179"/>
                </a:lnTo>
                <a:lnTo>
                  <a:pt x="91229" y="47384"/>
                </a:lnTo>
                <a:lnTo>
                  <a:pt x="91192" y="47589"/>
                </a:lnTo>
                <a:lnTo>
                  <a:pt x="91173" y="47682"/>
                </a:lnTo>
                <a:lnTo>
                  <a:pt x="91173" y="47775"/>
                </a:lnTo>
                <a:lnTo>
                  <a:pt x="91192" y="47868"/>
                </a:lnTo>
                <a:lnTo>
                  <a:pt x="91229" y="47961"/>
                </a:lnTo>
                <a:lnTo>
                  <a:pt x="91266" y="48054"/>
                </a:lnTo>
                <a:lnTo>
                  <a:pt x="91341" y="48147"/>
                </a:lnTo>
                <a:lnTo>
                  <a:pt x="91434" y="48222"/>
                </a:lnTo>
                <a:lnTo>
                  <a:pt x="91545" y="48315"/>
                </a:lnTo>
                <a:lnTo>
                  <a:pt x="91452" y="48426"/>
                </a:lnTo>
                <a:lnTo>
                  <a:pt x="91359" y="48538"/>
                </a:lnTo>
                <a:lnTo>
                  <a:pt x="91248" y="48762"/>
                </a:lnTo>
                <a:lnTo>
                  <a:pt x="91154" y="49004"/>
                </a:lnTo>
                <a:lnTo>
                  <a:pt x="91099" y="49264"/>
                </a:lnTo>
                <a:lnTo>
                  <a:pt x="91099" y="49506"/>
                </a:lnTo>
                <a:lnTo>
                  <a:pt x="91099" y="49767"/>
                </a:lnTo>
                <a:lnTo>
                  <a:pt x="91136" y="50046"/>
                </a:lnTo>
                <a:lnTo>
                  <a:pt x="91173" y="50307"/>
                </a:lnTo>
                <a:lnTo>
                  <a:pt x="91061" y="50307"/>
                </a:lnTo>
                <a:lnTo>
                  <a:pt x="90950" y="50325"/>
                </a:lnTo>
                <a:lnTo>
                  <a:pt x="90745" y="50400"/>
                </a:lnTo>
                <a:lnTo>
                  <a:pt x="90540" y="50456"/>
                </a:lnTo>
                <a:lnTo>
                  <a:pt x="90447" y="50493"/>
                </a:lnTo>
                <a:lnTo>
                  <a:pt x="90242" y="50493"/>
                </a:lnTo>
                <a:lnTo>
                  <a:pt x="90131" y="50474"/>
                </a:lnTo>
                <a:lnTo>
                  <a:pt x="89888" y="50437"/>
                </a:lnTo>
                <a:lnTo>
                  <a:pt x="89646" y="50400"/>
                </a:lnTo>
                <a:lnTo>
                  <a:pt x="89516" y="50400"/>
                </a:lnTo>
                <a:lnTo>
                  <a:pt x="89367" y="50419"/>
                </a:lnTo>
                <a:lnTo>
                  <a:pt x="89200" y="50474"/>
                </a:lnTo>
                <a:lnTo>
                  <a:pt x="89013" y="50567"/>
                </a:lnTo>
                <a:lnTo>
                  <a:pt x="88827" y="50642"/>
                </a:lnTo>
                <a:lnTo>
                  <a:pt x="88753" y="50661"/>
                </a:lnTo>
                <a:lnTo>
                  <a:pt x="88678" y="50679"/>
                </a:lnTo>
                <a:lnTo>
                  <a:pt x="88529" y="50642"/>
                </a:lnTo>
                <a:lnTo>
                  <a:pt x="88399" y="50605"/>
                </a:lnTo>
                <a:lnTo>
                  <a:pt x="88157" y="50512"/>
                </a:lnTo>
                <a:lnTo>
                  <a:pt x="88027" y="50474"/>
                </a:lnTo>
                <a:lnTo>
                  <a:pt x="87896" y="50437"/>
                </a:lnTo>
                <a:lnTo>
                  <a:pt x="87747" y="50419"/>
                </a:lnTo>
                <a:lnTo>
                  <a:pt x="87598" y="50437"/>
                </a:lnTo>
                <a:lnTo>
                  <a:pt x="87580" y="50270"/>
                </a:lnTo>
                <a:lnTo>
                  <a:pt x="87561" y="50195"/>
                </a:lnTo>
                <a:lnTo>
                  <a:pt x="87543" y="50139"/>
                </a:lnTo>
                <a:lnTo>
                  <a:pt x="87505" y="50083"/>
                </a:lnTo>
                <a:lnTo>
                  <a:pt x="87468" y="50046"/>
                </a:lnTo>
                <a:lnTo>
                  <a:pt x="87375" y="49990"/>
                </a:lnTo>
                <a:lnTo>
                  <a:pt x="87263" y="49972"/>
                </a:lnTo>
                <a:lnTo>
                  <a:pt x="87114" y="49990"/>
                </a:lnTo>
                <a:lnTo>
                  <a:pt x="86965" y="50028"/>
                </a:lnTo>
                <a:lnTo>
                  <a:pt x="86816" y="50083"/>
                </a:lnTo>
                <a:lnTo>
                  <a:pt x="86649" y="50158"/>
                </a:lnTo>
                <a:lnTo>
                  <a:pt x="86481" y="50251"/>
                </a:lnTo>
                <a:lnTo>
                  <a:pt x="86183" y="50437"/>
                </a:lnTo>
                <a:lnTo>
                  <a:pt x="85923" y="50623"/>
                </a:lnTo>
                <a:lnTo>
                  <a:pt x="85774" y="50772"/>
                </a:lnTo>
                <a:lnTo>
                  <a:pt x="85699" y="50623"/>
                </a:lnTo>
                <a:lnTo>
                  <a:pt x="85606" y="50512"/>
                </a:lnTo>
                <a:lnTo>
                  <a:pt x="85495" y="50419"/>
                </a:lnTo>
                <a:lnTo>
                  <a:pt x="85364" y="50363"/>
                </a:lnTo>
                <a:lnTo>
                  <a:pt x="85215" y="50325"/>
                </a:lnTo>
                <a:lnTo>
                  <a:pt x="85066" y="50325"/>
                </a:lnTo>
                <a:lnTo>
                  <a:pt x="84917" y="50363"/>
                </a:lnTo>
                <a:lnTo>
                  <a:pt x="84787" y="50419"/>
                </a:lnTo>
                <a:lnTo>
                  <a:pt x="84750" y="50344"/>
                </a:lnTo>
                <a:lnTo>
                  <a:pt x="84713" y="50270"/>
                </a:lnTo>
                <a:lnTo>
                  <a:pt x="84638" y="50232"/>
                </a:lnTo>
                <a:lnTo>
                  <a:pt x="84545" y="50214"/>
                </a:lnTo>
                <a:lnTo>
                  <a:pt x="84433" y="50214"/>
                </a:lnTo>
                <a:lnTo>
                  <a:pt x="84322" y="50232"/>
                </a:lnTo>
                <a:lnTo>
                  <a:pt x="84061" y="50288"/>
                </a:lnTo>
                <a:lnTo>
                  <a:pt x="83819" y="50381"/>
                </a:lnTo>
                <a:lnTo>
                  <a:pt x="83577" y="50493"/>
                </a:lnTo>
                <a:lnTo>
                  <a:pt x="83372" y="50586"/>
                </a:lnTo>
                <a:lnTo>
                  <a:pt x="83260" y="50679"/>
                </a:lnTo>
                <a:lnTo>
                  <a:pt x="83242" y="50586"/>
                </a:lnTo>
                <a:lnTo>
                  <a:pt x="83205" y="50512"/>
                </a:lnTo>
                <a:lnTo>
                  <a:pt x="83167" y="50456"/>
                </a:lnTo>
                <a:lnTo>
                  <a:pt x="83111" y="50419"/>
                </a:lnTo>
                <a:lnTo>
                  <a:pt x="83037" y="50381"/>
                </a:lnTo>
                <a:lnTo>
                  <a:pt x="82963" y="50363"/>
                </a:lnTo>
                <a:lnTo>
                  <a:pt x="82795" y="50363"/>
                </a:lnTo>
                <a:lnTo>
                  <a:pt x="82609" y="50400"/>
                </a:lnTo>
                <a:lnTo>
                  <a:pt x="82423" y="50456"/>
                </a:lnTo>
                <a:lnTo>
                  <a:pt x="82106" y="50567"/>
                </a:lnTo>
                <a:lnTo>
                  <a:pt x="82106" y="50567"/>
                </a:lnTo>
                <a:lnTo>
                  <a:pt x="82125" y="50456"/>
                </a:lnTo>
                <a:lnTo>
                  <a:pt x="82106" y="50419"/>
                </a:lnTo>
                <a:lnTo>
                  <a:pt x="82088" y="50381"/>
                </a:lnTo>
                <a:lnTo>
                  <a:pt x="82013" y="50325"/>
                </a:lnTo>
                <a:lnTo>
                  <a:pt x="81920" y="50288"/>
                </a:lnTo>
                <a:lnTo>
                  <a:pt x="81641" y="50288"/>
                </a:lnTo>
                <a:lnTo>
                  <a:pt x="81473" y="50307"/>
                </a:lnTo>
                <a:lnTo>
                  <a:pt x="81306" y="50344"/>
                </a:lnTo>
                <a:lnTo>
                  <a:pt x="80952" y="50456"/>
                </a:lnTo>
                <a:lnTo>
                  <a:pt x="80617" y="50567"/>
                </a:lnTo>
                <a:lnTo>
                  <a:pt x="80356" y="50698"/>
                </a:lnTo>
                <a:lnTo>
                  <a:pt x="80188" y="50791"/>
                </a:lnTo>
                <a:lnTo>
                  <a:pt x="80188" y="50716"/>
                </a:lnTo>
                <a:lnTo>
                  <a:pt x="80170" y="50642"/>
                </a:lnTo>
                <a:lnTo>
                  <a:pt x="80133" y="50605"/>
                </a:lnTo>
                <a:lnTo>
                  <a:pt x="80077" y="50549"/>
                </a:lnTo>
                <a:lnTo>
                  <a:pt x="80021" y="50512"/>
                </a:lnTo>
                <a:lnTo>
                  <a:pt x="79946" y="50493"/>
                </a:lnTo>
                <a:lnTo>
                  <a:pt x="79779" y="50456"/>
                </a:lnTo>
                <a:lnTo>
                  <a:pt x="79425" y="50456"/>
                </a:lnTo>
                <a:lnTo>
                  <a:pt x="79276" y="50474"/>
                </a:lnTo>
                <a:lnTo>
                  <a:pt x="79164" y="50493"/>
                </a:lnTo>
                <a:lnTo>
                  <a:pt x="79164" y="50325"/>
                </a:lnTo>
                <a:lnTo>
                  <a:pt x="79164" y="50251"/>
                </a:lnTo>
                <a:lnTo>
                  <a:pt x="79146" y="50176"/>
                </a:lnTo>
                <a:lnTo>
                  <a:pt x="79109" y="50139"/>
                </a:lnTo>
                <a:lnTo>
                  <a:pt x="79071" y="50083"/>
                </a:lnTo>
                <a:lnTo>
                  <a:pt x="78978" y="50028"/>
                </a:lnTo>
                <a:lnTo>
                  <a:pt x="78848" y="49990"/>
                </a:lnTo>
                <a:lnTo>
                  <a:pt x="78699" y="49990"/>
                </a:lnTo>
                <a:lnTo>
                  <a:pt x="78550" y="50009"/>
                </a:lnTo>
                <a:lnTo>
                  <a:pt x="78364" y="50046"/>
                </a:lnTo>
                <a:lnTo>
                  <a:pt x="78196" y="50102"/>
                </a:lnTo>
                <a:lnTo>
                  <a:pt x="78010" y="50158"/>
                </a:lnTo>
                <a:lnTo>
                  <a:pt x="77675" y="50325"/>
                </a:lnTo>
                <a:lnTo>
                  <a:pt x="77377" y="50474"/>
                </a:lnTo>
                <a:lnTo>
                  <a:pt x="77191" y="50605"/>
                </a:lnTo>
                <a:lnTo>
                  <a:pt x="77154" y="50493"/>
                </a:lnTo>
                <a:lnTo>
                  <a:pt x="77079" y="50400"/>
                </a:lnTo>
                <a:lnTo>
                  <a:pt x="76986" y="50325"/>
                </a:lnTo>
                <a:lnTo>
                  <a:pt x="76893" y="50251"/>
                </a:lnTo>
                <a:lnTo>
                  <a:pt x="76781" y="50195"/>
                </a:lnTo>
                <a:lnTo>
                  <a:pt x="76670" y="50158"/>
                </a:lnTo>
                <a:lnTo>
                  <a:pt x="76558" y="50139"/>
                </a:lnTo>
                <a:lnTo>
                  <a:pt x="76446" y="50158"/>
                </a:lnTo>
                <a:lnTo>
                  <a:pt x="76316" y="50176"/>
                </a:lnTo>
                <a:lnTo>
                  <a:pt x="76204" y="50232"/>
                </a:lnTo>
                <a:lnTo>
                  <a:pt x="76111" y="50288"/>
                </a:lnTo>
                <a:lnTo>
                  <a:pt x="75999" y="50344"/>
                </a:lnTo>
                <a:lnTo>
                  <a:pt x="75795" y="50512"/>
                </a:lnTo>
                <a:lnTo>
                  <a:pt x="75683" y="50400"/>
                </a:lnTo>
                <a:lnTo>
                  <a:pt x="75553" y="50307"/>
                </a:lnTo>
                <a:lnTo>
                  <a:pt x="75311" y="50251"/>
                </a:lnTo>
                <a:lnTo>
                  <a:pt x="75087" y="50195"/>
                </a:lnTo>
                <a:lnTo>
                  <a:pt x="74882" y="50195"/>
                </a:lnTo>
                <a:lnTo>
                  <a:pt x="74678" y="50232"/>
                </a:lnTo>
                <a:lnTo>
                  <a:pt x="74473" y="50288"/>
                </a:lnTo>
                <a:lnTo>
                  <a:pt x="74287" y="50400"/>
                </a:lnTo>
                <a:lnTo>
                  <a:pt x="74100" y="50530"/>
                </a:lnTo>
                <a:lnTo>
                  <a:pt x="73933" y="50716"/>
                </a:lnTo>
                <a:lnTo>
                  <a:pt x="73840" y="50586"/>
                </a:lnTo>
                <a:lnTo>
                  <a:pt x="73709" y="50474"/>
                </a:lnTo>
                <a:lnTo>
                  <a:pt x="73579" y="50400"/>
                </a:lnTo>
                <a:lnTo>
                  <a:pt x="73430" y="50363"/>
                </a:lnTo>
                <a:lnTo>
                  <a:pt x="73281" y="50344"/>
                </a:lnTo>
                <a:lnTo>
                  <a:pt x="73114" y="50363"/>
                </a:lnTo>
                <a:lnTo>
                  <a:pt x="72965" y="50381"/>
                </a:lnTo>
                <a:lnTo>
                  <a:pt x="72816" y="50437"/>
                </a:lnTo>
                <a:lnTo>
                  <a:pt x="72778" y="50270"/>
                </a:lnTo>
                <a:lnTo>
                  <a:pt x="72741" y="50121"/>
                </a:lnTo>
                <a:lnTo>
                  <a:pt x="72667" y="50009"/>
                </a:lnTo>
                <a:lnTo>
                  <a:pt x="72574" y="49934"/>
                </a:lnTo>
                <a:lnTo>
                  <a:pt x="72462" y="49879"/>
                </a:lnTo>
                <a:lnTo>
                  <a:pt x="72350" y="49841"/>
                </a:lnTo>
                <a:lnTo>
                  <a:pt x="72220" y="49823"/>
                </a:lnTo>
                <a:lnTo>
                  <a:pt x="72071" y="49841"/>
                </a:lnTo>
                <a:lnTo>
                  <a:pt x="71941" y="49860"/>
                </a:lnTo>
                <a:lnTo>
                  <a:pt x="71792" y="49897"/>
                </a:lnTo>
                <a:lnTo>
                  <a:pt x="71661" y="49953"/>
                </a:lnTo>
                <a:lnTo>
                  <a:pt x="71531" y="50009"/>
                </a:lnTo>
                <a:lnTo>
                  <a:pt x="71401" y="50083"/>
                </a:lnTo>
                <a:lnTo>
                  <a:pt x="71289" y="50176"/>
                </a:lnTo>
                <a:lnTo>
                  <a:pt x="71177" y="50251"/>
                </a:lnTo>
                <a:lnTo>
                  <a:pt x="71103" y="50344"/>
                </a:lnTo>
                <a:lnTo>
                  <a:pt x="71010" y="50158"/>
                </a:lnTo>
                <a:lnTo>
                  <a:pt x="70954" y="50083"/>
                </a:lnTo>
                <a:lnTo>
                  <a:pt x="70879" y="50009"/>
                </a:lnTo>
                <a:lnTo>
                  <a:pt x="70824" y="49972"/>
                </a:lnTo>
                <a:lnTo>
                  <a:pt x="70768" y="49934"/>
                </a:lnTo>
                <a:lnTo>
                  <a:pt x="70693" y="49897"/>
                </a:lnTo>
                <a:lnTo>
                  <a:pt x="70619" y="49879"/>
                </a:lnTo>
                <a:lnTo>
                  <a:pt x="70470" y="49879"/>
                </a:lnTo>
                <a:lnTo>
                  <a:pt x="70302" y="49916"/>
                </a:lnTo>
                <a:lnTo>
                  <a:pt x="70116" y="49990"/>
                </a:lnTo>
                <a:lnTo>
                  <a:pt x="69949" y="50083"/>
                </a:lnTo>
                <a:lnTo>
                  <a:pt x="69781" y="50251"/>
                </a:lnTo>
                <a:lnTo>
                  <a:pt x="69706" y="50176"/>
                </a:lnTo>
                <a:lnTo>
                  <a:pt x="69613" y="50121"/>
                </a:lnTo>
                <a:lnTo>
                  <a:pt x="69520" y="50083"/>
                </a:lnTo>
                <a:lnTo>
                  <a:pt x="69427" y="50065"/>
                </a:lnTo>
                <a:lnTo>
                  <a:pt x="69260" y="50046"/>
                </a:lnTo>
                <a:lnTo>
                  <a:pt x="69092" y="50065"/>
                </a:lnTo>
                <a:lnTo>
                  <a:pt x="68925" y="50121"/>
                </a:lnTo>
                <a:lnTo>
                  <a:pt x="68776" y="50214"/>
                </a:lnTo>
                <a:lnTo>
                  <a:pt x="68776" y="50139"/>
                </a:lnTo>
                <a:lnTo>
                  <a:pt x="68757" y="50083"/>
                </a:lnTo>
                <a:lnTo>
                  <a:pt x="68701" y="50046"/>
                </a:lnTo>
                <a:lnTo>
                  <a:pt x="68627" y="50028"/>
                </a:lnTo>
                <a:lnTo>
                  <a:pt x="68534" y="50009"/>
                </a:lnTo>
                <a:lnTo>
                  <a:pt x="68422" y="50009"/>
                </a:lnTo>
                <a:lnTo>
                  <a:pt x="68180" y="50028"/>
                </a:lnTo>
                <a:lnTo>
                  <a:pt x="67956" y="50065"/>
                </a:lnTo>
                <a:lnTo>
                  <a:pt x="67733" y="50102"/>
                </a:lnTo>
                <a:lnTo>
                  <a:pt x="67491" y="50158"/>
                </a:lnTo>
                <a:lnTo>
                  <a:pt x="67416" y="50121"/>
                </a:lnTo>
                <a:lnTo>
                  <a:pt x="67249" y="50083"/>
                </a:lnTo>
                <a:lnTo>
                  <a:pt x="67025" y="50065"/>
                </a:lnTo>
                <a:lnTo>
                  <a:pt x="66783" y="50065"/>
                </a:lnTo>
                <a:lnTo>
                  <a:pt x="66523" y="50102"/>
                </a:lnTo>
                <a:lnTo>
                  <a:pt x="66392" y="50139"/>
                </a:lnTo>
                <a:lnTo>
                  <a:pt x="66281" y="50176"/>
                </a:lnTo>
                <a:lnTo>
                  <a:pt x="66169" y="50232"/>
                </a:lnTo>
                <a:lnTo>
                  <a:pt x="66057" y="50325"/>
                </a:lnTo>
                <a:lnTo>
                  <a:pt x="66057" y="50251"/>
                </a:lnTo>
                <a:lnTo>
                  <a:pt x="66020" y="50195"/>
                </a:lnTo>
                <a:lnTo>
                  <a:pt x="65964" y="50139"/>
                </a:lnTo>
                <a:lnTo>
                  <a:pt x="65890" y="50102"/>
                </a:lnTo>
                <a:lnTo>
                  <a:pt x="65797" y="50083"/>
                </a:lnTo>
                <a:lnTo>
                  <a:pt x="65704" y="50065"/>
                </a:lnTo>
                <a:lnTo>
                  <a:pt x="65480" y="50046"/>
                </a:lnTo>
                <a:lnTo>
                  <a:pt x="65257" y="50046"/>
                </a:lnTo>
                <a:lnTo>
                  <a:pt x="65033" y="50065"/>
                </a:lnTo>
                <a:lnTo>
                  <a:pt x="64866" y="50083"/>
                </a:lnTo>
                <a:lnTo>
                  <a:pt x="64735" y="50102"/>
                </a:lnTo>
                <a:lnTo>
                  <a:pt x="64512" y="50214"/>
                </a:lnTo>
                <a:lnTo>
                  <a:pt x="64363" y="50288"/>
                </a:lnTo>
                <a:lnTo>
                  <a:pt x="64251" y="50307"/>
                </a:lnTo>
                <a:lnTo>
                  <a:pt x="64233" y="50288"/>
                </a:lnTo>
                <a:lnTo>
                  <a:pt x="64196" y="50251"/>
                </a:lnTo>
                <a:lnTo>
                  <a:pt x="64158" y="50214"/>
                </a:lnTo>
                <a:lnTo>
                  <a:pt x="64102" y="50195"/>
                </a:lnTo>
                <a:lnTo>
                  <a:pt x="63991" y="50158"/>
                </a:lnTo>
                <a:lnTo>
                  <a:pt x="63860" y="50139"/>
                </a:lnTo>
                <a:lnTo>
                  <a:pt x="63730" y="50102"/>
                </a:lnTo>
                <a:lnTo>
                  <a:pt x="63600" y="50083"/>
                </a:lnTo>
                <a:lnTo>
                  <a:pt x="63507" y="50083"/>
                </a:lnTo>
                <a:lnTo>
                  <a:pt x="63414" y="50102"/>
                </a:lnTo>
                <a:lnTo>
                  <a:pt x="63227" y="50139"/>
                </a:lnTo>
                <a:lnTo>
                  <a:pt x="63041" y="50176"/>
                </a:lnTo>
                <a:lnTo>
                  <a:pt x="62874" y="50195"/>
                </a:lnTo>
                <a:lnTo>
                  <a:pt x="62706" y="50121"/>
                </a:lnTo>
                <a:lnTo>
                  <a:pt x="62557" y="50065"/>
                </a:lnTo>
                <a:lnTo>
                  <a:pt x="62445" y="50028"/>
                </a:lnTo>
                <a:lnTo>
                  <a:pt x="62222" y="50028"/>
                </a:lnTo>
                <a:lnTo>
                  <a:pt x="62017" y="50046"/>
                </a:lnTo>
                <a:lnTo>
                  <a:pt x="61794" y="50083"/>
                </a:lnTo>
                <a:lnTo>
                  <a:pt x="61608" y="50158"/>
                </a:lnTo>
                <a:lnTo>
                  <a:pt x="61403" y="50251"/>
                </a:lnTo>
                <a:lnTo>
                  <a:pt x="61217" y="50344"/>
                </a:lnTo>
                <a:lnTo>
                  <a:pt x="61142" y="50381"/>
                </a:lnTo>
                <a:lnTo>
                  <a:pt x="61068" y="50419"/>
                </a:lnTo>
                <a:lnTo>
                  <a:pt x="60975" y="50437"/>
                </a:lnTo>
                <a:lnTo>
                  <a:pt x="60900" y="50419"/>
                </a:lnTo>
                <a:lnTo>
                  <a:pt x="60826" y="50381"/>
                </a:lnTo>
                <a:lnTo>
                  <a:pt x="60733" y="50325"/>
                </a:lnTo>
                <a:lnTo>
                  <a:pt x="60639" y="50251"/>
                </a:lnTo>
                <a:lnTo>
                  <a:pt x="60565" y="50214"/>
                </a:lnTo>
                <a:lnTo>
                  <a:pt x="60472" y="50195"/>
                </a:lnTo>
                <a:lnTo>
                  <a:pt x="60379" y="50195"/>
                </a:lnTo>
                <a:lnTo>
                  <a:pt x="60230" y="50251"/>
                </a:lnTo>
                <a:lnTo>
                  <a:pt x="60100" y="50288"/>
                </a:lnTo>
                <a:lnTo>
                  <a:pt x="60025" y="50307"/>
                </a:lnTo>
                <a:lnTo>
                  <a:pt x="59951" y="50307"/>
                </a:lnTo>
                <a:lnTo>
                  <a:pt x="59876" y="50288"/>
                </a:lnTo>
                <a:lnTo>
                  <a:pt x="59802" y="50251"/>
                </a:lnTo>
                <a:lnTo>
                  <a:pt x="59653" y="50139"/>
                </a:lnTo>
                <a:lnTo>
                  <a:pt x="59467" y="50046"/>
                </a:lnTo>
                <a:lnTo>
                  <a:pt x="59373" y="49990"/>
                </a:lnTo>
                <a:lnTo>
                  <a:pt x="59262" y="49972"/>
                </a:lnTo>
                <a:lnTo>
                  <a:pt x="59169" y="49953"/>
                </a:lnTo>
                <a:lnTo>
                  <a:pt x="59057" y="49972"/>
                </a:lnTo>
                <a:lnTo>
                  <a:pt x="58964" y="49990"/>
                </a:lnTo>
                <a:lnTo>
                  <a:pt x="58871" y="50028"/>
                </a:lnTo>
                <a:lnTo>
                  <a:pt x="58685" y="50102"/>
                </a:lnTo>
                <a:lnTo>
                  <a:pt x="58610" y="50121"/>
                </a:lnTo>
                <a:lnTo>
                  <a:pt x="58517" y="50139"/>
                </a:lnTo>
                <a:lnTo>
                  <a:pt x="58424" y="50121"/>
                </a:lnTo>
                <a:lnTo>
                  <a:pt x="58349" y="50102"/>
                </a:lnTo>
                <a:lnTo>
                  <a:pt x="58163" y="50028"/>
                </a:lnTo>
                <a:lnTo>
                  <a:pt x="57977" y="49972"/>
                </a:lnTo>
                <a:lnTo>
                  <a:pt x="57884" y="49934"/>
                </a:lnTo>
                <a:lnTo>
                  <a:pt x="57642" y="49934"/>
                </a:lnTo>
                <a:lnTo>
                  <a:pt x="57512" y="49972"/>
                </a:lnTo>
                <a:lnTo>
                  <a:pt x="57381" y="50028"/>
                </a:lnTo>
                <a:lnTo>
                  <a:pt x="57270" y="50083"/>
                </a:lnTo>
                <a:lnTo>
                  <a:pt x="57028" y="50214"/>
                </a:lnTo>
                <a:lnTo>
                  <a:pt x="56897" y="50251"/>
                </a:lnTo>
                <a:lnTo>
                  <a:pt x="56786" y="50288"/>
                </a:lnTo>
                <a:lnTo>
                  <a:pt x="56692" y="50270"/>
                </a:lnTo>
                <a:lnTo>
                  <a:pt x="56599" y="50251"/>
                </a:lnTo>
                <a:lnTo>
                  <a:pt x="56357" y="50176"/>
                </a:lnTo>
                <a:lnTo>
                  <a:pt x="56134" y="50102"/>
                </a:lnTo>
                <a:lnTo>
                  <a:pt x="56022" y="50083"/>
                </a:lnTo>
                <a:lnTo>
                  <a:pt x="55911" y="50083"/>
                </a:lnTo>
                <a:lnTo>
                  <a:pt x="55668" y="50102"/>
                </a:lnTo>
                <a:lnTo>
                  <a:pt x="55445" y="50158"/>
                </a:lnTo>
                <a:lnTo>
                  <a:pt x="55240" y="50195"/>
                </a:lnTo>
                <a:lnTo>
                  <a:pt x="55147" y="50195"/>
                </a:lnTo>
                <a:lnTo>
                  <a:pt x="55054" y="50176"/>
                </a:lnTo>
                <a:lnTo>
                  <a:pt x="54961" y="50139"/>
                </a:lnTo>
                <a:lnTo>
                  <a:pt x="54887" y="50102"/>
                </a:lnTo>
                <a:lnTo>
                  <a:pt x="54738" y="49990"/>
                </a:lnTo>
                <a:lnTo>
                  <a:pt x="54644" y="49934"/>
                </a:lnTo>
                <a:lnTo>
                  <a:pt x="54570" y="49897"/>
                </a:lnTo>
                <a:lnTo>
                  <a:pt x="54458" y="49860"/>
                </a:lnTo>
                <a:lnTo>
                  <a:pt x="54328" y="49841"/>
                </a:lnTo>
                <a:lnTo>
                  <a:pt x="54235" y="49860"/>
                </a:lnTo>
                <a:lnTo>
                  <a:pt x="54142" y="49879"/>
                </a:lnTo>
                <a:lnTo>
                  <a:pt x="53956" y="49934"/>
                </a:lnTo>
                <a:lnTo>
                  <a:pt x="53769" y="49990"/>
                </a:lnTo>
                <a:lnTo>
                  <a:pt x="53676" y="50009"/>
                </a:lnTo>
                <a:lnTo>
                  <a:pt x="53602" y="50028"/>
                </a:lnTo>
                <a:lnTo>
                  <a:pt x="53490" y="50009"/>
                </a:lnTo>
                <a:lnTo>
                  <a:pt x="53397" y="49990"/>
                </a:lnTo>
                <a:lnTo>
                  <a:pt x="53174" y="49916"/>
                </a:lnTo>
                <a:lnTo>
                  <a:pt x="52950" y="49841"/>
                </a:lnTo>
                <a:lnTo>
                  <a:pt x="52839" y="49823"/>
                </a:lnTo>
                <a:lnTo>
                  <a:pt x="52727" y="49804"/>
                </a:lnTo>
                <a:lnTo>
                  <a:pt x="52522" y="49823"/>
                </a:lnTo>
                <a:lnTo>
                  <a:pt x="52299" y="49860"/>
                </a:lnTo>
                <a:lnTo>
                  <a:pt x="51870" y="49953"/>
                </a:lnTo>
                <a:lnTo>
                  <a:pt x="51666" y="49990"/>
                </a:lnTo>
                <a:lnTo>
                  <a:pt x="51461" y="50009"/>
                </a:lnTo>
                <a:lnTo>
                  <a:pt x="51051" y="50009"/>
                </a:lnTo>
                <a:lnTo>
                  <a:pt x="50921" y="50046"/>
                </a:lnTo>
                <a:lnTo>
                  <a:pt x="50791" y="50083"/>
                </a:lnTo>
                <a:lnTo>
                  <a:pt x="50549" y="50195"/>
                </a:lnTo>
                <a:lnTo>
                  <a:pt x="50325" y="50288"/>
                </a:lnTo>
                <a:lnTo>
                  <a:pt x="50213" y="50325"/>
                </a:lnTo>
                <a:lnTo>
                  <a:pt x="50102" y="50344"/>
                </a:lnTo>
                <a:lnTo>
                  <a:pt x="50027" y="50344"/>
                </a:lnTo>
                <a:lnTo>
                  <a:pt x="49934" y="50307"/>
                </a:lnTo>
                <a:lnTo>
                  <a:pt x="49785" y="50232"/>
                </a:lnTo>
                <a:lnTo>
                  <a:pt x="49618" y="50121"/>
                </a:lnTo>
                <a:lnTo>
                  <a:pt x="49506" y="50083"/>
                </a:lnTo>
                <a:lnTo>
                  <a:pt x="49413" y="50065"/>
                </a:lnTo>
                <a:lnTo>
                  <a:pt x="49282" y="50065"/>
                </a:lnTo>
                <a:lnTo>
                  <a:pt x="49171" y="50083"/>
                </a:lnTo>
                <a:lnTo>
                  <a:pt x="49059" y="50102"/>
                </a:lnTo>
                <a:lnTo>
                  <a:pt x="48947" y="50121"/>
                </a:lnTo>
                <a:lnTo>
                  <a:pt x="48798" y="50139"/>
                </a:lnTo>
                <a:lnTo>
                  <a:pt x="48761" y="50158"/>
                </a:lnTo>
                <a:lnTo>
                  <a:pt x="48594" y="50083"/>
                </a:lnTo>
                <a:lnTo>
                  <a:pt x="48445" y="50009"/>
                </a:lnTo>
                <a:lnTo>
                  <a:pt x="48314" y="49934"/>
                </a:lnTo>
                <a:lnTo>
                  <a:pt x="48184" y="49879"/>
                </a:lnTo>
                <a:lnTo>
                  <a:pt x="48035" y="49823"/>
                </a:lnTo>
                <a:lnTo>
                  <a:pt x="47886" y="49804"/>
                </a:lnTo>
                <a:lnTo>
                  <a:pt x="47756" y="49804"/>
                </a:lnTo>
                <a:lnTo>
                  <a:pt x="47625" y="49823"/>
                </a:lnTo>
                <a:lnTo>
                  <a:pt x="47514" y="49860"/>
                </a:lnTo>
                <a:lnTo>
                  <a:pt x="47272" y="49916"/>
                </a:lnTo>
                <a:lnTo>
                  <a:pt x="47141" y="49953"/>
                </a:lnTo>
                <a:lnTo>
                  <a:pt x="47030" y="49953"/>
                </a:lnTo>
                <a:lnTo>
                  <a:pt x="46955" y="49934"/>
                </a:lnTo>
                <a:lnTo>
                  <a:pt x="46862" y="49916"/>
                </a:lnTo>
                <a:lnTo>
                  <a:pt x="46713" y="49860"/>
                </a:lnTo>
                <a:lnTo>
                  <a:pt x="46564" y="49804"/>
                </a:lnTo>
                <a:lnTo>
                  <a:pt x="46471" y="49785"/>
                </a:lnTo>
                <a:lnTo>
                  <a:pt x="46397" y="49785"/>
                </a:lnTo>
                <a:lnTo>
                  <a:pt x="46285" y="49804"/>
                </a:lnTo>
                <a:lnTo>
                  <a:pt x="46192" y="49841"/>
                </a:lnTo>
                <a:lnTo>
                  <a:pt x="46043" y="49934"/>
                </a:lnTo>
                <a:lnTo>
                  <a:pt x="45913" y="50028"/>
                </a:lnTo>
                <a:lnTo>
                  <a:pt x="45838" y="50083"/>
                </a:lnTo>
                <a:lnTo>
                  <a:pt x="45745" y="50121"/>
                </a:lnTo>
                <a:lnTo>
                  <a:pt x="45652" y="50139"/>
                </a:lnTo>
                <a:lnTo>
                  <a:pt x="45540" y="50158"/>
                </a:lnTo>
                <a:lnTo>
                  <a:pt x="45242" y="50176"/>
                </a:lnTo>
                <a:lnTo>
                  <a:pt x="44963" y="50195"/>
                </a:lnTo>
                <a:lnTo>
                  <a:pt x="44833" y="50195"/>
                </a:lnTo>
                <a:lnTo>
                  <a:pt x="44740" y="50251"/>
                </a:lnTo>
                <a:lnTo>
                  <a:pt x="44665" y="50251"/>
                </a:lnTo>
                <a:lnTo>
                  <a:pt x="44628" y="50214"/>
                </a:lnTo>
                <a:lnTo>
                  <a:pt x="44591" y="50176"/>
                </a:lnTo>
                <a:lnTo>
                  <a:pt x="44553" y="50065"/>
                </a:lnTo>
                <a:lnTo>
                  <a:pt x="44423" y="50009"/>
                </a:lnTo>
                <a:lnTo>
                  <a:pt x="44330" y="49953"/>
                </a:lnTo>
                <a:lnTo>
                  <a:pt x="44218" y="49916"/>
                </a:lnTo>
                <a:lnTo>
                  <a:pt x="44088" y="49916"/>
                </a:lnTo>
                <a:lnTo>
                  <a:pt x="43976" y="49934"/>
                </a:lnTo>
                <a:lnTo>
                  <a:pt x="43883" y="49972"/>
                </a:lnTo>
                <a:lnTo>
                  <a:pt x="43697" y="50065"/>
                </a:lnTo>
                <a:lnTo>
                  <a:pt x="43548" y="50158"/>
                </a:lnTo>
                <a:lnTo>
                  <a:pt x="43474" y="50176"/>
                </a:lnTo>
                <a:lnTo>
                  <a:pt x="43399" y="50176"/>
                </a:lnTo>
                <a:lnTo>
                  <a:pt x="43325" y="50139"/>
                </a:lnTo>
                <a:lnTo>
                  <a:pt x="43250" y="50102"/>
                </a:lnTo>
                <a:lnTo>
                  <a:pt x="43083" y="49990"/>
                </a:lnTo>
                <a:lnTo>
                  <a:pt x="42934" y="49897"/>
                </a:lnTo>
                <a:lnTo>
                  <a:pt x="42841" y="49841"/>
                </a:lnTo>
                <a:lnTo>
                  <a:pt x="42748" y="49823"/>
                </a:lnTo>
                <a:lnTo>
                  <a:pt x="42561" y="49823"/>
                </a:lnTo>
                <a:lnTo>
                  <a:pt x="42375" y="49841"/>
                </a:lnTo>
                <a:lnTo>
                  <a:pt x="42208" y="49860"/>
                </a:lnTo>
                <a:lnTo>
                  <a:pt x="42040" y="49860"/>
                </a:lnTo>
                <a:lnTo>
                  <a:pt x="41910" y="49841"/>
                </a:lnTo>
                <a:lnTo>
                  <a:pt x="41798" y="49804"/>
                </a:lnTo>
                <a:lnTo>
                  <a:pt x="41612" y="49748"/>
                </a:lnTo>
                <a:lnTo>
                  <a:pt x="41519" y="49730"/>
                </a:lnTo>
                <a:lnTo>
                  <a:pt x="41407" y="49730"/>
                </a:lnTo>
                <a:lnTo>
                  <a:pt x="41277" y="49748"/>
                </a:lnTo>
                <a:lnTo>
                  <a:pt x="41128" y="49785"/>
                </a:lnTo>
                <a:lnTo>
                  <a:pt x="41053" y="49841"/>
                </a:lnTo>
                <a:lnTo>
                  <a:pt x="40960" y="49897"/>
                </a:lnTo>
                <a:lnTo>
                  <a:pt x="40886" y="49953"/>
                </a:lnTo>
                <a:lnTo>
                  <a:pt x="40793" y="49990"/>
                </a:lnTo>
                <a:lnTo>
                  <a:pt x="40495" y="49990"/>
                </a:lnTo>
                <a:lnTo>
                  <a:pt x="40290" y="49972"/>
                </a:lnTo>
                <a:lnTo>
                  <a:pt x="40067" y="49953"/>
                </a:lnTo>
                <a:lnTo>
                  <a:pt x="39843" y="49934"/>
                </a:lnTo>
                <a:lnTo>
                  <a:pt x="39731" y="49934"/>
                </a:lnTo>
                <a:lnTo>
                  <a:pt x="39620" y="49953"/>
                </a:lnTo>
                <a:lnTo>
                  <a:pt x="39527" y="49972"/>
                </a:lnTo>
                <a:lnTo>
                  <a:pt x="39434" y="50009"/>
                </a:lnTo>
                <a:lnTo>
                  <a:pt x="39340" y="50046"/>
                </a:lnTo>
                <a:lnTo>
                  <a:pt x="39247" y="50065"/>
                </a:lnTo>
                <a:lnTo>
                  <a:pt x="39136" y="50046"/>
                </a:lnTo>
                <a:lnTo>
                  <a:pt x="39061" y="50028"/>
                </a:lnTo>
                <a:lnTo>
                  <a:pt x="38968" y="49990"/>
                </a:lnTo>
                <a:lnTo>
                  <a:pt x="38856" y="49953"/>
                </a:lnTo>
                <a:lnTo>
                  <a:pt x="38614" y="49916"/>
                </a:lnTo>
                <a:lnTo>
                  <a:pt x="38372" y="49879"/>
                </a:lnTo>
                <a:lnTo>
                  <a:pt x="38149" y="49879"/>
                </a:lnTo>
                <a:lnTo>
                  <a:pt x="37888" y="49897"/>
                </a:lnTo>
                <a:lnTo>
                  <a:pt x="37441" y="49934"/>
                </a:lnTo>
                <a:lnTo>
                  <a:pt x="36995" y="49953"/>
                </a:lnTo>
                <a:lnTo>
                  <a:pt x="36548" y="49972"/>
                </a:lnTo>
                <a:lnTo>
                  <a:pt x="36324" y="50009"/>
                </a:lnTo>
                <a:lnTo>
                  <a:pt x="36082" y="50065"/>
                </a:lnTo>
                <a:lnTo>
                  <a:pt x="35822" y="50121"/>
                </a:lnTo>
                <a:lnTo>
                  <a:pt x="35766" y="50139"/>
                </a:lnTo>
                <a:lnTo>
                  <a:pt x="35729" y="50121"/>
                </a:lnTo>
                <a:lnTo>
                  <a:pt x="35691" y="50065"/>
                </a:lnTo>
                <a:lnTo>
                  <a:pt x="35617" y="50009"/>
                </a:lnTo>
                <a:lnTo>
                  <a:pt x="35505" y="49953"/>
                </a:lnTo>
                <a:lnTo>
                  <a:pt x="35300" y="49879"/>
                </a:lnTo>
                <a:lnTo>
                  <a:pt x="35114" y="49841"/>
                </a:lnTo>
                <a:lnTo>
                  <a:pt x="35021" y="49841"/>
                </a:lnTo>
                <a:lnTo>
                  <a:pt x="34928" y="49860"/>
                </a:lnTo>
                <a:lnTo>
                  <a:pt x="34723" y="49916"/>
                </a:lnTo>
                <a:lnTo>
                  <a:pt x="34630" y="49953"/>
                </a:lnTo>
                <a:lnTo>
                  <a:pt x="34537" y="50028"/>
                </a:lnTo>
                <a:lnTo>
                  <a:pt x="34351" y="50176"/>
                </a:lnTo>
                <a:lnTo>
                  <a:pt x="34165" y="50344"/>
                </a:lnTo>
                <a:lnTo>
                  <a:pt x="34090" y="50400"/>
                </a:lnTo>
                <a:lnTo>
                  <a:pt x="33997" y="50437"/>
                </a:lnTo>
                <a:lnTo>
                  <a:pt x="33829" y="50437"/>
                </a:lnTo>
                <a:lnTo>
                  <a:pt x="33569" y="50400"/>
                </a:lnTo>
                <a:lnTo>
                  <a:pt x="33308" y="50344"/>
                </a:lnTo>
                <a:lnTo>
                  <a:pt x="33103" y="50325"/>
                </a:lnTo>
                <a:lnTo>
                  <a:pt x="33029" y="50344"/>
                </a:lnTo>
                <a:lnTo>
                  <a:pt x="32917" y="50381"/>
                </a:lnTo>
                <a:lnTo>
                  <a:pt x="32805" y="50400"/>
                </a:lnTo>
                <a:lnTo>
                  <a:pt x="32731" y="50400"/>
                </a:lnTo>
                <a:lnTo>
                  <a:pt x="32489" y="50028"/>
                </a:lnTo>
                <a:lnTo>
                  <a:pt x="32377" y="49953"/>
                </a:lnTo>
                <a:lnTo>
                  <a:pt x="32266" y="49897"/>
                </a:lnTo>
                <a:lnTo>
                  <a:pt x="32154" y="49860"/>
                </a:lnTo>
                <a:lnTo>
                  <a:pt x="32042" y="49841"/>
                </a:lnTo>
                <a:lnTo>
                  <a:pt x="31912" y="49823"/>
                </a:lnTo>
                <a:lnTo>
                  <a:pt x="31782" y="49841"/>
                </a:lnTo>
                <a:lnTo>
                  <a:pt x="31670" y="49860"/>
                </a:lnTo>
                <a:lnTo>
                  <a:pt x="31539" y="49879"/>
                </a:lnTo>
                <a:lnTo>
                  <a:pt x="31446" y="49934"/>
                </a:lnTo>
                <a:lnTo>
                  <a:pt x="31335" y="49972"/>
                </a:lnTo>
                <a:lnTo>
                  <a:pt x="31167" y="50083"/>
                </a:lnTo>
                <a:lnTo>
                  <a:pt x="31000" y="50176"/>
                </a:lnTo>
                <a:lnTo>
                  <a:pt x="30925" y="50214"/>
                </a:lnTo>
                <a:lnTo>
                  <a:pt x="30832" y="50214"/>
                </a:lnTo>
                <a:lnTo>
                  <a:pt x="30758" y="50195"/>
                </a:lnTo>
                <a:lnTo>
                  <a:pt x="30664" y="50176"/>
                </a:lnTo>
                <a:lnTo>
                  <a:pt x="30478" y="50083"/>
                </a:lnTo>
                <a:lnTo>
                  <a:pt x="30292" y="49990"/>
                </a:lnTo>
                <a:lnTo>
                  <a:pt x="30180" y="49953"/>
                </a:lnTo>
                <a:lnTo>
                  <a:pt x="29976" y="49953"/>
                </a:lnTo>
                <a:lnTo>
                  <a:pt x="29864" y="49972"/>
                </a:lnTo>
                <a:lnTo>
                  <a:pt x="29640" y="50009"/>
                </a:lnTo>
                <a:lnTo>
                  <a:pt x="29436" y="50065"/>
                </a:lnTo>
                <a:lnTo>
                  <a:pt x="29343" y="50065"/>
                </a:lnTo>
                <a:lnTo>
                  <a:pt x="29268" y="50046"/>
                </a:lnTo>
                <a:lnTo>
                  <a:pt x="29156" y="50028"/>
                </a:lnTo>
                <a:lnTo>
                  <a:pt x="29082" y="49990"/>
                </a:lnTo>
                <a:lnTo>
                  <a:pt x="28914" y="49897"/>
                </a:lnTo>
                <a:lnTo>
                  <a:pt x="28728" y="49823"/>
                </a:lnTo>
                <a:lnTo>
                  <a:pt x="28616" y="49804"/>
                </a:lnTo>
                <a:lnTo>
                  <a:pt x="28393" y="49804"/>
                </a:lnTo>
                <a:lnTo>
                  <a:pt x="28300" y="49823"/>
                </a:lnTo>
                <a:lnTo>
                  <a:pt x="28095" y="49879"/>
                </a:lnTo>
                <a:lnTo>
                  <a:pt x="27890" y="49934"/>
                </a:lnTo>
                <a:lnTo>
                  <a:pt x="27686" y="49990"/>
                </a:lnTo>
                <a:lnTo>
                  <a:pt x="27481" y="50009"/>
                </a:lnTo>
                <a:lnTo>
                  <a:pt x="27457" y="50018"/>
                </a:lnTo>
                <a:lnTo>
                  <a:pt x="27388" y="49990"/>
                </a:lnTo>
                <a:lnTo>
                  <a:pt x="27313" y="49934"/>
                </a:lnTo>
                <a:lnTo>
                  <a:pt x="27220" y="49879"/>
                </a:lnTo>
                <a:lnTo>
                  <a:pt x="27127" y="49804"/>
                </a:lnTo>
                <a:lnTo>
                  <a:pt x="27053" y="49748"/>
                </a:lnTo>
                <a:lnTo>
                  <a:pt x="26941" y="49730"/>
                </a:lnTo>
                <a:lnTo>
                  <a:pt x="26848" y="49711"/>
                </a:lnTo>
                <a:lnTo>
                  <a:pt x="26755" y="49711"/>
                </a:lnTo>
                <a:lnTo>
                  <a:pt x="26662" y="49730"/>
                </a:lnTo>
                <a:lnTo>
                  <a:pt x="26271" y="49804"/>
                </a:lnTo>
                <a:lnTo>
                  <a:pt x="25813" y="49887"/>
                </a:lnTo>
                <a:lnTo>
                  <a:pt x="25813" y="49887"/>
                </a:lnTo>
                <a:lnTo>
                  <a:pt x="25675" y="49841"/>
                </a:lnTo>
                <a:lnTo>
                  <a:pt x="25507" y="49785"/>
                </a:lnTo>
                <a:lnTo>
                  <a:pt x="25340" y="49748"/>
                </a:lnTo>
                <a:lnTo>
                  <a:pt x="25228" y="49748"/>
                </a:lnTo>
                <a:lnTo>
                  <a:pt x="25098" y="49767"/>
                </a:lnTo>
                <a:lnTo>
                  <a:pt x="24874" y="49804"/>
                </a:lnTo>
                <a:lnTo>
                  <a:pt x="24651" y="49860"/>
                </a:lnTo>
                <a:lnTo>
                  <a:pt x="24427" y="49897"/>
                </a:lnTo>
                <a:lnTo>
                  <a:pt x="24204" y="49934"/>
                </a:lnTo>
                <a:lnTo>
                  <a:pt x="23925" y="49916"/>
                </a:lnTo>
                <a:lnTo>
                  <a:pt x="23720" y="49897"/>
                </a:lnTo>
                <a:lnTo>
                  <a:pt x="23515" y="49879"/>
                </a:lnTo>
                <a:lnTo>
                  <a:pt x="23403" y="49897"/>
                </a:lnTo>
                <a:lnTo>
                  <a:pt x="23292" y="49934"/>
                </a:lnTo>
                <a:lnTo>
                  <a:pt x="23050" y="50028"/>
                </a:lnTo>
                <a:lnTo>
                  <a:pt x="22808" y="50121"/>
                </a:lnTo>
                <a:lnTo>
                  <a:pt x="22715" y="50139"/>
                </a:lnTo>
                <a:lnTo>
                  <a:pt x="22621" y="50139"/>
                </a:lnTo>
                <a:lnTo>
                  <a:pt x="22528" y="50046"/>
                </a:lnTo>
                <a:lnTo>
                  <a:pt x="22454" y="49972"/>
                </a:lnTo>
                <a:lnTo>
                  <a:pt x="22398" y="49934"/>
                </a:lnTo>
                <a:lnTo>
                  <a:pt x="22175" y="49879"/>
                </a:lnTo>
                <a:lnTo>
                  <a:pt x="21951" y="49860"/>
                </a:lnTo>
                <a:lnTo>
                  <a:pt x="21877" y="49879"/>
                </a:lnTo>
                <a:lnTo>
                  <a:pt x="21784" y="49897"/>
                </a:lnTo>
                <a:lnTo>
                  <a:pt x="21597" y="49953"/>
                </a:lnTo>
                <a:lnTo>
                  <a:pt x="21411" y="50009"/>
                </a:lnTo>
                <a:lnTo>
                  <a:pt x="21337" y="50028"/>
                </a:lnTo>
                <a:lnTo>
                  <a:pt x="21262" y="50028"/>
                </a:lnTo>
                <a:lnTo>
                  <a:pt x="21169" y="49990"/>
                </a:lnTo>
                <a:lnTo>
                  <a:pt x="21095" y="49953"/>
                </a:lnTo>
                <a:lnTo>
                  <a:pt x="20964" y="49879"/>
                </a:lnTo>
                <a:lnTo>
                  <a:pt x="20890" y="49823"/>
                </a:lnTo>
                <a:lnTo>
                  <a:pt x="20815" y="49804"/>
                </a:lnTo>
                <a:lnTo>
                  <a:pt x="20722" y="49785"/>
                </a:lnTo>
                <a:lnTo>
                  <a:pt x="20611" y="49785"/>
                </a:lnTo>
                <a:lnTo>
                  <a:pt x="20499" y="49804"/>
                </a:lnTo>
                <a:lnTo>
                  <a:pt x="20424" y="49860"/>
                </a:lnTo>
                <a:lnTo>
                  <a:pt x="20331" y="49897"/>
                </a:lnTo>
                <a:lnTo>
                  <a:pt x="20238" y="49934"/>
                </a:lnTo>
                <a:lnTo>
                  <a:pt x="20108" y="49972"/>
                </a:lnTo>
                <a:lnTo>
                  <a:pt x="20052" y="49972"/>
                </a:lnTo>
                <a:lnTo>
                  <a:pt x="19922" y="49953"/>
                </a:lnTo>
                <a:lnTo>
                  <a:pt x="19717" y="49916"/>
                </a:lnTo>
                <a:lnTo>
                  <a:pt x="19531" y="49879"/>
                </a:lnTo>
                <a:lnTo>
                  <a:pt x="19345" y="49841"/>
                </a:lnTo>
                <a:lnTo>
                  <a:pt x="19103" y="49841"/>
                </a:lnTo>
                <a:lnTo>
                  <a:pt x="18916" y="49897"/>
                </a:lnTo>
                <a:lnTo>
                  <a:pt x="18730" y="49990"/>
                </a:lnTo>
                <a:lnTo>
                  <a:pt x="18544" y="50065"/>
                </a:lnTo>
                <a:lnTo>
                  <a:pt x="18358" y="50121"/>
                </a:lnTo>
                <a:lnTo>
                  <a:pt x="18209" y="50139"/>
                </a:lnTo>
                <a:lnTo>
                  <a:pt x="18153" y="50139"/>
                </a:lnTo>
                <a:lnTo>
                  <a:pt x="18097" y="50121"/>
                </a:lnTo>
                <a:lnTo>
                  <a:pt x="17967" y="50046"/>
                </a:lnTo>
                <a:lnTo>
                  <a:pt x="17781" y="49990"/>
                </a:lnTo>
                <a:lnTo>
                  <a:pt x="17613" y="49934"/>
                </a:lnTo>
                <a:lnTo>
                  <a:pt x="17446" y="49897"/>
                </a:lnTo>
                <a:lnTo>
                  <a:pt x="17241" y="49897"/>
                </a:lnTo>
                <a:lnTo>
                  <a:pt x="17129" y="49916"/>
                </a:lnTo>
                <a:lnTo>
                  <a:pt x="17017" y="49953"/>
                </a:lnTo>
                <a:lnTo>
                  <a:pt x="16794" y="50028"/>
                </a:lnTo>
                <a:lnTo>
                  <a:pt x="16589" y="50102"/>
                </a:lnTo>
                <a:lnTo>
                  <a:pt x="16422" y="50102"/>
                </a:lnTo>
                <a:lnTo>
                  <a:pt x="16329" y="50065"/>
                </a:lnTo>
                <a:lnTo>
                  <a:pt x="16254" y="50009"/>
                </a:lnTo>
                <a:lnTo>
                  <a:pt x="16105" y="49897"/>
                </a:lnTo>
                <a:lnTo>
                  <a:pt x="15938" y="49785"/>
                </a:lnTo>
                <a:lnTo>
                  <a:pt x="15844" y="49730"/>
                </a:lnTo>
                <a:lnTo>
                  <a:pt x="15733" y="49711"/>
                </a:lnTo>
                <a:lnTo>
                  <a:pt x="15602" y="49692"/>
                </a:lnTo>
                <a:lnTo>
                  <a:pt x="15472" y="49692"/>
                </a:lnTo>
                <a:lnTo>
                  <a:pt x="15211" y="49730"/>
                </a:lnTo>
                <a:lnTo>
                  <a:pt x="14709" y="49841"/>
                </a:lnTo>
                <a:lnTo>
                  <a:pt x="14504" y="49879"/>
                </a:lnTo>
                <a:lnTo>
                  <a:pt x="14299" y="49897"/>
                </a:lnTo>
                <a:lnTo>
                  <a:pt x="13499" y="49897"/>
                </a:lnTo>
                <a:lnTo>
                  <a:pt x="13294" y="49934"/>
                </a:lnTo>
                <a:lnTo>
                  <a:pt x="13089" y="49990"/>
                </a:lnTo>
                <a:lnTo>
                  <a:pt x="12847" y="50065"/>
                </a:lnTo>
                <a:lnTo>
                  <a:pt x="12679" y="50102"/>
                </a:lnTo>
                <a:lnTo>
                  <a:pt x="12493" y="50102"/>
                </a:lnTo>
                <a:lnTo>
                  <a:pt x="12270" y="50083"/>
                </a:lnTo>
                <a:lnTo>
                  <a:pt x="11674" y="50083"/>
                </a:lnTo>
                <a:lnTo>
                  <a:pt x="11078" y="50139"/>
                </a:lnTo>
                <a:lnTo>
                  <a:pt x="10818" y="50139"/>
                </a:lnTo>
                <a:lnTo>
                  <a:pt x="10594" y="50102"/>
                </a:lnTo>
                <a:lnTo>
                  <a:pt x="10371" y="50046"/>
                </a:lnTo>
                <a:lnTo>
                  <a:pt x="10110" y="50009"/>
                </a:lnTo>
                <a:lnTo>
                  <a:pt x="9849" y="50009"/>
                </a:lnTo>
                <a:lnTo>
                  <a:pt x="9607" y="50046"/>
                </a:lnTo>
                <a:lnTo>
                  <a:pt x="9123" y="50139"/>
                </a:lnTo>
                <a:lnTo>
                  <a:pt x="8993" y="50176"/>
                </a:lnTo>
                <a:lnTo>
                  <a:pt x="8900" y="50214"/>
                </a:lnTo>
                <a:lnTo>
                  <a:pt x="8695" y="50214"/>
                </a:lnTo>
                <a:lnTo>
                  <a:pt x="8602" y="50158"/>
                </a:lnTo>
                <a:lnTo>
                  <a:pt x="8509" y="50083"/>
                </a:lnTo>
                <a:lnTo>
                  <a:pt x="8397" y="49990"/>
                </a:lnTo>
                <a:lnTo>
                  <a:pt x="8286" y="49934"/>
                </a:lnTo>
                <a:lnTo>
                  <a:pt x="8137" y="49897"/>
                </a:lnTo>
                <a:lnTo>
                  <a:pt x="7988" y="49879"/>
                </a:lnTo>
                <a:lnTo>
                  <a:pt x="7839" y="49879"/>
                </a:lnTo>
                <a:lnTo>
                  <a:pt x="7690" y="49897"/>
                </a:lnTo>
                <a:lnTo>
                  <a:pt x="7410" y="49972"/>
                </a:lnTo>
                <a:lnTo>
                  <a:pt x="7113" y="50046"/>
                </a:lnTo>
                <a:lnTo>
                  <a:pt x="7038" y="50083"/>
                </a:lnTo>
                <a:lnTo>
                  <a:pt x="6964" y="50121"/>
                </a:lnTo>
                <a:lnTo>
                  <a:pt x="6889" y="50158"/>
                </a:lnTo>
                <a:lnTo>
                  <a:pt x="6833" y="50158"/>
                </a:lnTo>
                <a:lnTo>
                  <a:pt x="6777" y="50139"/>
                </a:lnTo>
                <a:lnTo>
                  <a:pt x="6722" y="50083"/>
                </a:lnTo>
                <a:lnTo>
                  <a:pt x="6666" y="50028"/>
                </a:lnTo>
                <a:lnTo>
                  <a:pt x="6610" y="49990"/>
                </a:lnTo>
                <a:lnTo>
                  <a:pt x="6349" y="49916"/>
                </a:lnTo>
                <a:lnTo>
                  <a:pt x="6107" y="49879"/>
                </a:lnTo>
                <a:lnTo>
                  <a:pt x="5865" y="49860"/>
                </a:lnTo>
                <a:lnTo>
                  <a:pt x="5605" y="49897"/>
                </a:lnTo>
                <a:lnTo>
                  <a:pt x="5493" y="49916"/>
                </a:lnTo>
                <a:lnTo>
                  <a:pt x="5362" y="49953"/>
                </a:lnTo>
                <a:lnTo>
                  <a:pt x="5232" y="49990"/>
                </a:lnTo>
                <a:lnTo>
                  <a:pt x="5120" y="50009"/>
                </a:lnTo>
                <a:lnTo>
                  <a:pt x="4916" y="50028"/>
                </a:lnTo>
                <a:lnTo>
                  <a:pt x="4729" y="49972"/>
                </a:lnTo>
                <a:lnTo>
                  <a:pt x="4320" y="49841"/>
                </a:lnTo>
                <a:lnTo>
                  <a:pt x="4134" y="49804"/>
                </a:lnTo>
                <a:lnTo>
                  <a:pt x="4022" y="49804"/>
                </a:lnTo>
                <a:lnTo>
                  <a:pt x="3892" y="49823"/>
                </a:lnTo>
                <a:lnTo>
                  <a:pt x="3650" y="49879"/>
                </a:lnTo>
                <a:lnTo>
                  <a:pt x="3389" y="49953"/>
                </a:lnTo>
                <a:lnTo>
                  <a:pt x="3147" y="50009"/>
                </a:lnTo>
                <a:lnTo>
                  <a:pt x="3035" y="50046"/>
                </a:lnTo>
                <a:lnTo>
                  <a:pt x="2309" y="50046"/>
                </a:lnTo>
                <a:lnTo>
                  <a:pt x="2011" y="50065"/>
                </a:lnTo>
                <a:lnTo>
                  <a:pt x="1862" y="50083"/>
                </a:lnTo>
                <a:lnTo>
                  <a:pt x="1713" y="50121"/>
                </a:lnTo>
                <a:lnTo>
                  <a:pt x="1751" y="50028"/>
                </a:lnTo>
                <a:lnTo>
                  <a:pt x="1788" y="49934"/>
                </a:lnTo>
                <a:lnTo>
                  <a:pt x="1788" y="49860"/>
                </a:lnTo>
                <a:lnTo>
                  <a:pt x="1788" y="49785"/>
                </a:lnTo>
                <a:lnTo>
                  <a:pt x="1751" y="49637"/>
                </a:lnTo>
                <a:lnTo>
                  <a:pt x="1695" y="49506"/>
                </a:lnTo>
                <a:lnTo>
                  <a:pt x="1564" y="49283"/>
                </a:lnTo>
                <a:lnTo>
                  <a:pt x="1527" y="49208"/>
                </a:lnTo>
                <a:lnTo>
                  <a:pt x="1527" y="49190"/>
                </a:lnTo>
                <a:lnTo>
                  <a:pt x="1527" y="49171"/>
                </a:lnTo>
                <a:lnTo>
                  <a:pt x="1639" y="48985"/>
                </a:lnTo>
                <a:lnTo>
                  <a:pt x="1713" y="48799"/>
                </a:lnTo>
                <a:lnTo>
                  <a:pt x="1751" y="48631"/>
                </a:lnTo>
                <a:lnTo>
                  <a:pt x="1769" y="48464"/>
                </a:lnTo>
                <a:lnTo>
                  <a:pt x="1769" y="48296"/>
                </a:lnTo>
                <a:lnTo>
                  <a:pt x="1732" y="48128"/>
                </a:lnTo>
                <a:lnTo>
                  <a:pt x="1657" y="47980"/>
                </a:lnTo>
                <a:lnTo>
                  <a:pt x="1564" y="47849"/>
                </a:lnTo>
                <a:lnTo>
                  <a:pt x="1434" y="47738"/>
                </a:lnTo>
                <a:lnTo>
                  <a:pt x="1285" y="47644"/>
                </a:lnTo>
                <a:lnTo>
                  <a:pt x="1397" y="47514"/>
                </a:lnTo>
                <a:lnTo>
                  <a:pt x="1471" y="47384"/>
                </a:lnTo>
                <a:lnTo>
                  <a:pt x="1527" y="47216"/>
                </a:lnTo>
                <a:lnTo>
                  <a:pt x="1564" y="47067"/>
                </a:lnTo>
                <a:lnTo>
                  <a:pt x="1546" y="46900"/>
                </a:lnTo>
                <a:lnTo>
                  <a:pt x="1509" y="46751"/>
                </a:lnTo>
                <a:lnTo>
                  <a:pt x="1415" y="46602"/>
                </a:lnTo>
                <a:lnTo>
                  <a:pt x="1304" y="46471"/>
                </a:lnTo>
                <a:lnTo>
                  <a:pt x="1397" y="46397"/>
                </a:lnTo>
                <a:lnTo>
                  <a:pt x="1471" y="46304"/>
                </a:lnTo>
                <a:lnTo>
                  <a:pt x="1564" y="46211"/>
                </a:lnTo>
                <a:lnTo>
                  <a:pt x="1639" y="46099"/>
                </a:lnTo>
                <a:lnTo>
                  <a:pt x="1695" y="45987"/>
                </a:lnTo>
                <a:lnTo>
                  <a:pt x="1751" y="45876"/>
                </a:lnTo>
                <a:lnTo>
                  <a:pt x="1788" y="45745"/>
                </a:lnTo>
                <a:lnTo>
                  <a:pt x="1825" y="45634"/>
                </a:lnTo>
                <a:lnTo>
                  <a:pt x="1825" y="45503"/>
                </a:lnTo>
                <a:lnTo>
                  <a:pt x="1825" y="45392"/>
                </a:lnTo>
                <a:lnTo>
                  <a:pt x="1806" y="45261"/>
                </a:lnTo>
                <a:lnTo>
                  <a:pt x="1788" y="45150"/>
                </a:lnTo>
                <a:lnTo>
                  <a:pt x="1732" y="45038"/>
                </a:lnTo>
                <a:lnTo>
                  <a:pt x="1657" y="44945"/>
                </a:lnTo>
                <a:lnTo>
                  <a:pt x="1546" y="44870"/>
                </a:lnTo>
                <a:lnTo>
                  <a:pt x="1434" y="44796"/>
                </a:lnTo>
                <a:lnTo>
                  <a:pt x="1509" y="44703"/>
                </a:lnTo>
                <a:lnTo>
                  <a:pt x="1564" y="44610"/>
                </a:lnTo>
                <a:lnTo>
                  <a:pt x="1620" y="44498"/>
                </a:lnTo>
                <a:lnTo>
                  <a:pt x="1676" y="44386"/>
                </a:lnTo>
                <a:lnTo>
                  <a:pt x="1713" y="44275"/>
                </a:lnTo>
                <a:lnTo>
                  <a:pt x="1732" y="44163"/>
                </a:lnTo>
                <a:lnTo>
                  <a:pt x="1732" y="44051"/>
                </a:lnTo>
                <a:lnTo>
                  <a:pt x="1732" y="43939"/>
                </a:lnTo>
                <a:lnTo>
                  <a:pt x="1732" y="43828"/>
                </a:lnTo>
                <a:lnTo>
                  <a:pt x="1695" y="43716"/>
                </a:lnTo>
                <a:lnTo>
                  <a:pt x="1657" y="43623"/>
                </a:lnTo>
                <a:lnTo>
                  <a:pt x="1602" y="43530"/>
                </a:lnTo>
                <a:lnTo>
                  <a:pt x="1546" y="43437"/>
                </a:lnTo>
                <a:lnTo>
                  <a:pt x="1471" y="43344"/>
                </a:lnTo>
                <a:lnTo>
                  <a:pt x="1378" y="43269"/>
                </a:lnTo>
                <a:lnTo>
                  <a:pt x="1266" y="43213"/>
                </a:lnTo>
                <a:lnTo>
                  <a:pt x="1434" y="43064"/>
                </a:lnTo>
                <a:lnTo>
                  <a:pt x="1602" y="42915"/>
                </a:lnTo>
                <a:lnTo>
                  <a:pt x="1657" y="42822"/>
                </a:lnTo>
                <a:lnTo>
                  <a:pt x="1713" y="42729"/>
                </a:lnTo>
                <a:lnTo>
                  <a:pt x="1751" y="42618"/>
                </a:lnTo>
                <a:lnTo>
                  <a:pt x="1788" y="42506"/>
                </a:lnTo>
                <a:lnTo>
                  <a:pt x="1806" y="42413"/>
                </a:lnTo>
                <a:lnTo>
                  <a:pt x="1806" y="42301"/>
                </a:lnTo>
                <a:lnTo>
                  <a:pt x="1788" y="42208"/>
                </a:lnTo>
                <a:lnTo>
                  <a:pt x="1769" y="42096"/>
                </a:lnTo>
                <a:lnTo>
                  <a:pt x="1695" y="42003"/>
                </a:lnTo>
                <a:lnTo>
                  <a:pt x="1602" y="41873"/>
                </a:lnTo>
                <a:lnTo>
                  <a:pt x="1490" y="41742"/>
                </a:lnTo>
                <a:lnTo>
                  <a:pt x="1471" y="41705"/>
                </a:lnTo>
                <a:lnTo>
                  <a:pt x="1453" y="41668"/>
                </a:lnTo>
                <a:lnTo>
                  <a:pt x="1471" y="41575"/>
                </a:lnTo>
                <a:lnTo>
                  <a:pt x="1527" y="41482"/>
                </a:lnTo>
                <a:lnTo>
                  <a:pt x="1695" y="41277"/>
                </a:lnTo>
                <a:lnTo>
                  <a:pt x="1862" y="41054"/>
                </a:lnTo>
                <a:lnTo>
                  <a:pt x="1918" y="40942"/>
                </a:lnTo>
                <a:lnTo>
                  <a:pt x="1955" y="40830"/>
                </a:lnTo>
                <a:lnTo>
                  <a:pt x="1937" y="40700"/>
                </a:lnTo>
                <a:lnTo>
                  <a:pt x="1918" y="40588"/>
                </a:lnTo>
                <a:lnTo>
                  <a:pt x="1862" y="40476"/>
                </a:lnTo>
                <a:lnTo>
                  <a:pt x="1788" y="40383"/>
                </a:lnTo>
                <a:lnTo>
                  <a:pt x="1657" y="40197"/>
                </a:lnTo>
                <a:lnTo>
                  <a:pt x="1620" y="40123"/>
                </a:lnTo>
                <a:lnTo>
                  <a:pt x="1602" y="40048"/>
                </a:lnTo>
                <a:lnTo>
                  <a:pt x="1620" y="39974"/>
                </a:lnTo>
                <a:lnTo>
                  <a:pt x="1676" y="39881"/>
                </a:lnTo>
                <a:lnTo>
                  <a:pt x="1806" y="39695"/>
                </a:lnTo>
                <a:lnTo>
                  <a:pt x="1974" y="39508"/>
                </a:lnTo>
                <a:lnTo>
                  <a:pt x="2030" y="39415"/>
                </a:lnTo>
                <a:lnTo>
                  <a:pt x="2067" y="39322"/>
                </a:lnTo>
                <a:lnTo>
                  <a:pt x="2104" y="39192"/>
                </a:lnTo>
                <a:lnTo>
                  <a:pt x="2123" y="39061"/>
                </a:lnTo>
                <a:lnTo>
                  <a:pt x="2123" y="38950"/>
                </a:lnTo>
                <a:lnTo>
                  <a:pt x="2104" y="38838"/>
                </a:lnTo>
                <a:lnTo>
                  <a:pt x="2067" y="38726"/>
                </a:lnTo>
                <a:lnTo>
                  <a:pt x="2030" y="38615"/>
                </a:lnTo>
                <a:lnTo>
                  <a:pt x="1918" y="38373"/>
                </a:lnTo>
                <a:lnTo>
                  <a:pt x="1825" y="38280"/>
                </a:lnTo>
                <a:lnTo>
                  <a:pt x="1713" y="38205"/>
                </a:lnTo>
                <a:lnTo>
                  <a:pt x="1844" y="37982"/>
                </a:lnTo>
                <a:lnTo>
                  <a:pt x="1881" y="37870"/>
                </a:lnTo>
                <a:lnTo>
                  <a:pt x="1937" y="37740"/>
                </a:lnTo>
                <a:lnTo>
                  <a:pt x="1974" y="37628"/>
                </a:lnTo>
                <a:lnTo>
                  <a:pt x="2011" y="37516"/>
                </a:lnTo>
                <a:lnTo>
                  <a:pt x="2011" y="37367"/>
                </a:lnTo>
                <a:lnTo>
                  <a:pt x="2011" y="37237"/>
                </a:lnTo>
                <a:lnTo>
                  <a:pt x="1974" y="37107"/>
                </a:lnTo>
                <a:lnTo>
                  <a:pt x="1918" y="36976"/>
                </a:lnTo>
                <a:lnTo>
                  <a:pt x="1862" y="36846"/>
                </a:lnTo>
                <a:lnTo>
                  <a:pt x="1769" y="36734"/>
                </a:lnTo>
                <a:lnTo>
                  <a:pt x="1676" y="36641"/>
                </a:lnTo>
                <a:lnTo>
                  <a:pt x="1564" y="36567"/>
                </a:lnTo>
                <a:lnTo>
                  <a:pt x="1676" y="36399"/>
                </a:lnTo>
                <a:lnTo>
                  <a:pt x="1769" y="36213"/>
                </a:lnTo>
                <a:lnTo>
                  <a:pt x="1825" y="36008"/>
                </a:lnTo>
                <a:lnTo>
                  <a:pt x="1844" y="35803"/>
                </a:lnTo>
                <a:lnTo>
                  <a:pt x="1844" y="35692"/>
                </a:lnTo>
                <a:lnTo>
                  <a:pt x="1825" y="35599"/>
                </a:lnTo>
                <a:lnTo>
                  <a:pt x="1806" y="35505"/>
                </a:lnTo>
                <a:lnTo>
                  <a:pt x="1751" y="35412"/>
                </a:lnTo>
                <a:lnTo>
                  <a:pt x="1695" y="35319"/>
                </a:lnTo>
                <a:lnTo>
                  <a:pt x="1639" y="35245"/>
                </a:lnTo>
                <a:lnTo>
                  <a:pt x="1546" y="35170"/>
                </a:lnTo>
                <a:lnTo>
                  <a:pt x="1453" y="35114"/>
                </a:lnTo>
                <a:lnTo>
                  <a:pt x="1602" y="34966"/>
                </a:lnTo>
                <a:lnTo>
                  <a:pt x="1732" y="34798"/>
                </a:lnTo>
                <a:lnTo>
                  <a:pt x="1825" y="34612"/>
                </a:lnTo>
                <a:lnTo>
                  <a:pt x="1862" y="34426"/>
                </a:lnTo>
                <a:lnTo>
                  <a:pt x="1881" y="34314"/>
                </a:lnTo>
                <a:lnTo>
                  <a:pt x="1881" y="34221"/>
                </a:lnTo>
                <a:lnTo>
                  <a:pt x="1862" y="34128"/>
                </a:lnTo>
                <a:lnTo>
                  <a:pt x="1844" y="34016"/>
                </a:lnTo>
                <a:lnTo>
                  <a:pt x="1806" y="33923"/>
                </a:lnTo>
                <a:lnTo>
                  <a:pt x="1751" y="33848"/>
                </a:lnTo>
                <a:lnTo>
                  <a:pt x="1676" y="33755"/>
                </a:lnTo>
                <a:lnTo>
                  <a:pt x="1583" y="33681"/>
                </a:lnTo>
                <a:lnTo>
                  <a:pt x="1695" y="33588"/>
                </a:lnTo>
                <a:lnTo>
                  <a:pt x="1806" y="33495"/>
                </a:lnTo>
                <a:lnTo>
                  <a:pt x="1900" y="33364"/>
                </a:lnTo>
                <a:lnTo>
                  <a:pt x="1974" y="33234"/>
                </a:lnTo>
                <a:lnTo>
                  <a:pt x="2048" y="33104"/>
                </a:lnTo>
                <a:lnTo>
                  <a:pt x="2086" y="32973"/>
                </a:lnTo>
                <a:lnTo>
                  <a:pt x="2123" y="32824"/>
                </a:lnTo>
                <a:lnTo>
                  <a:pt x="2123" y="32675"/>
                </a:lnTo>
                <a:lnTo>
                  <a:pt x="2086" y="32564"/>
                </a:lnTo>
                <a:lnTo>
                  <a:pt x="2011" y="32378"/>
                </a:lnTo>
                <a:lnTo>
                  <a:pt x="1900" y="32117"/>
                </a:lnTo>
                <a:lnTo>
                  <a:pt x="1900" y="32080"/>
                </a:lnTo>
                <a:lnTo>
                  <a:pt x="1937" y="32024"/>
                </a:lnTo>
                <a:lnTo>
                  <a:pt x="2011" y="31912"/>
                </a:lnTo>
                <a:lnTo>
                  <a:pt x="2104" y="31800"/>
                </a:lnTo>
                <a:lnTo>
                  <a:pt x="2123" y="31745"/>
                </a:lnTo>
                <a:lnTo>
                  <a:pt x="2142" y="31670"/>
                </a:lnTo>
                <a:lnTo>
                  <a:pt x="2160" y="31540"/>
                </a:lnTo>
                <a:lnTo>
                  <a:pt x="2123" y="31409"/>
                </a:lnTo>
                <a:lnTo>
                  <a:pt x="2086" y="31298"/>
                </a:lnTo>
                <a:lnTo>
                  <a:pt x="2011" y="31186"/>
                </a:lnTo>
                <a:lnTo>
                  <a:pt x="1881" y="31000"/>
                </a:lnTo>
                <a:lnTo>
                  <a:pt x="1825" y="30907"/>
                </a:lnTo>
                <a:lnTo>
                  <a:pt x="1788" y="30795"/>
                </a:lnTo>
                <a:lnTo>
                  <a:pt x="1788" y="30683"/>
                </a:lnTo>
                <a:lnTo>
                  <a:pt x="1806" y="30572"/>
                </a:lnTo>
                <a:lnTo>
                  <a:pt x="1881" y="30330"/>
                </a:lnTo>
                <a:lnTo>
                  <a:pt x="1881" y="30218"/>
                </a:lnTo>
                <a:lnTo>
                  <a:pt x="1881" y="30162"/>
                </a:lnTo>
                <a:lnTo>
                  <a:pt x="1844" y="30106"/>
                </a:lnTo>
                <a:lnTo>
                  <a:pt x="1825" y="30069"/>
                </a:lnTo>
                <a:lnTo>
                  <a:pt x="1769" y="30013"/>
                </a:lnTo>
                <a:lnTo>
                  <a:pt x="1695" y="29976"/>
                </a:lnTo>
                <a:lnTo>
                  <a:pt x="1620" y="29957"/>
                </a:lnTo>
                <a:lnTo>
                  <a:pt x="1713" y="29846"/>
                </a:lnTo>
                <a:lnTo>
                  <a:pt x="1806" y="29752"/>
                </a:lnTo>
                <a:lnTo>
                  <a:pt x="1881" y="29641"/>
                </a:lnTo>
                <a:lnTo>
                  <a:pt x="1955" y="29510"/>
                </a:lnTo>
                <a:lnTo>
                  <a:pt x="2011" y="29380"/>
                </a:lnTo>
                <a:lnTo>
                  <a:pt x="2067" y="29268"/>
                </a:lnTo>
                <a:lnTo>
                  <a:pt x="2086" y="29119"/>
                </a:lnTo>
                <a:lnTo>
                  <a:pt x="2104" y="28989"/>
                </a:lnTo>
                <a:lnTo>
                  <a:pt x="2104" y="28840"/>
                </a:lnTo>
                <a:lnTo>
                  <a:pt x="2086" y="28691"/>
                </a:lnTo>
                <a:lnTo>
                  <a:pt x="2048" y="28542"/>
                </a:lnTo>
                <a:lnTo>
                  <a:pt x="1993" y="28412"/>
                </a:lnTo>
                <a:lnTo>
                  <a:pt x="1881" y="28170"/>
                </a:lnTo>
                <a:lnTo>
                  <a:pt x="1844" y="28058"/>
                </a:lnTo>
                <a:lnTo>
                  <a:pt x="1844" y="27947"/>
                </a:lnTo>
                <a:lnTo>
                  <a:pt x="1881" y="27779"/>
                </a:lnTo>
                <a:lnTo>
                  <a:pt x="1974" y="27537"/>
                </a:lnTo>
                <a:lnTo>
                  <a:pt x="2086" y="27276"/>
                </a:lnTo>
                <a:lnTo>
                  <a:pt x="2179" y="26978"/>
                </a:lnTo>
                <a:lnTo>
                  <a:pt x="2216" y="26848"/>
                </a:lnTo>
                <a:lnTo>
                  <a:pt x="2235" y="26699"/>
                </a:lnTo>
                <a:lnTo>
                  <a:pt x="2235" y="26587"/>
                </a:lnTo>
                <a:lnTo>
                  <a:pt x="2216" y="26457"/>
                </a:lnTo>
                <a:lnTo>
                  <a:pt x="2160" y="26364"/>
                </a:lnTo>
                <a:lnTo>
                  <a:pt x="2086" y="26271"/>
                </a:lnTo>
                <a:lnTo>
                  <a:pt x="1993" y="26196"/>
                </a:lnTo>
                <a:lnTo>
                  <a:pt x="1844" y="26141"/>
                </a:lnTo>
                <a:lnTo>
                  <a:pt x="1918" y="26029"/>
                </a:lnTo>
                <a:lnTo>
                  <a:pt x="1974" y="25917"/>
                </a:lnTo>
                <a:lnTo>
                  <a:pt x="2030" y="25787"/>
                </a:lnTo>
                <a:lnTo>
                  <a:pt x="2048" y="25656"/>
                </a:lnTo>
                <a:lnTo>
                  <a:pt x="2067" y="25545"/>
                </a:lnTo>
                <a:lnTo>
                  <a:pt x="2067" y="25414"/>
                </a:lnTo>
                <a:lnTo>
                  <a:pt x="2048" y="25284"/>
                </a:lnTo>
                <a:lnTo>
                  <a:pt x="2030" y="25154"/>
                </a:lnTo>
                <a:lnTo>
                  <a:pt x="1993" y="25042"/>
                </a:lnTo>
                <a:lnTo>
                  <a:pt x="1937" y="24930"/>
                </a:lnTo>
                <a:lnTo>
                  <a:pt x="1881" y="24819"/>
                </a:lnTo>
                <a:lnTo>
                  <a:pt x="1806" y="24726"/>
                </a:lnTo>
                <a:lnTo>
                  <a:pt x="1713" y="24632"/>
                </a:lnTo>
                <a:lnTo>
                  <a:pt x="1620" y="24539"/>
                </a:lnTo>
                <a:lnTo>
                  <a:pt x="1509" y="24465"/>
                </a:lnTo>
                <a:lnTo>
                  <a:pt x="1378" y="24409"/>
                </a:lnTo>
                <a:lnTo>
                  <a:pt x="1453" y="24335"/>
                </a:lnTo>
                <a:lnTo>
                  <a:pt x="1527" y="24242"/>
                </a:lnTo>
                <a:lnTo>
                  <a:pt x="1583" y="24148"/>
                </a:lnTo>
                <a:lnTo>
                  <a:pt x="1620" y="24074"/>
                </a:lnTo>
                <a:lnTo>
                  <a:pt x="1676" y="23869"/>
                </a:lnTo>
                <a:lnTo>
                  <a:pt x="1676" y="23683"/>
                </a:lnTo>
                <a:lnTo>
                  <a:pt x="1639" y="23497"/>
                </a:lnTo>
                <a:lnTo>
                  <a:pt x="1564" y="23311"/>
                </a:lnTo>
                <a:lnTo>
                  <a:pt x="1509" y="23218"/>
                </a:lnTo>
                <a:lnTo>
                  <a:pt x="1453" y="23143"/>
                </a:lnTo>
                <a:lnTo>
                  <a:pt x="1378" y="23069"/>
                </a:lnTo>
                <a:lnTo>
                  <a:pt x="1304" y="22994"/>
                </a:lnTo>
                <a:lnTo>
                  <a:pt x="1453" y="22827"/>
                </a:lnTo>
                <a:lnTo>
                  <a:pt x="1602" y="22622"/>
                </a:lnTo>
                <a:lnTo>
                  <a:pt x="1732" y="22398"/>
                </a:lnTo>
                <a:lnTo>
                  <a:pt x="1844" y="22175"/>
                </a:lnTo>
                <a:lnTo>
                  <a:pt x="1937" y="21914"/>
                </a:lnTo>
                <a:lnTo>
                  <a:pt x="1974" y="21672"/>
                </a:lnTo>
                <a:lnTo>
                  <a:pt x="1993" y="21430"/>
                </a:lnTo>
                <a:lnTo>
                  <a:pt x="1974" y="21188"/>
                </a:lnTo>
                <a:lnTo>
                  <a:pt x="1955" y="21058"/>
                </a:lnTo>
                <a:lnTo>
                  <a:pt x="1900" y="20946"/>
                </a:lnTo>
                <a:lnTo>
                  <a:pt x="1825" y="20853"/>
                </a:lnTo>
                <a:lnTo>
                  <a:pt x="1751" y="20760"/>
                </a:lnTo>
                <a:lnTo>
                  <a:pt x="1620" y="20574"/>
                </a:lnTo>
                <a:lnTo>
                  <a:pt x="1564" y="20481"/>
                </a:lnTo>
                <a:lnTo>
                  <a:pt x="1527" y="20388"/>
                </a:lnTo>
                <a:lnTo>
                  <a:pt x="1490" y="20257"/>
                </a:lnTo>
                <a:lnTo>
                  <a:pt x="1471" y="20108"/>
                </a:lnTo>
                <a:lnTo>
                  <a:pt x="1434" y="19866"/>
                </a:lnTo>
                <a:lnTo>
                  <a:pt x="1415" y="19755"/>
                </a:lnTo>
                <a:lnTo>
                  <a:pt x="1341" y="19661"/>
                </a:lnTo>
                <a:lnTo>
                  <a:pt x="1229" y="19568"/>
                </a:lnTo>
                <a:lnTo>
                  <a:pt x="1080" y="19475"/>
                </a:lnTo>
                <a:lnTo>
                  <a:pt x="1192" y="19345"/>
                </a:lnTo>
                <a:lnTo>
                  <a:pt x="1304" y="19196"/>
                </a:lnTo>
                <a:lnTo>
                  <a:pt x="1397" y="19047"/>
                </a:lnTo>
                <a:lnTo>
                  <a:pt x="1471" y="18880"/>
                </a:lnTo>
                <a:lnTo>
                  <a:pt x="1527" y="18693"/>
                </a:lnTo>
                <a:lnTo>
                  <a:pt x="1546" y="18507"/>
                </a:lnTo>
                <a:lnTo>
                  <a:pt x="1546" y="18321"/>
                </a:lnTo>
                <a:lnTo>
                  <a:pt x="1527" y="18153"/>
                </a:lnTo>
                <a:lnTo>
                  <a:pt x="1490" y="18042"/>
                </a:lnTo>
                <a:lnTo>
                  <a:pt x="1453" y="17930"/>
                </a:lnTo>
                <a:lnTo>
                  <a:pt x="1397" y="17818"/>
                </a:lnTo>
                <a:lnTo>
                  <a:pt x="1341" y="17725"/>
                </a:lnTo>
                <a:lnTo>
                  <a:pt x="1509" y="17558"/>
                </a:lnTo>
                <a:lnTo>
                  <a:pt x="1602" y="17353"/>
                </a:lnTo>
                <a:lnTo>
                  <a:pt x="1695" y="17185"/>
                </a:lnTo>
                <a:lnTo>
                  <a:pt x="1788" y="16999"/>
                </a:lnTo>
                <a:lnTo>
                  <a:pt x="1825" y="16887"/>
                </a:lnTo>
                <a:lnTo>
                  <a:pt x="1844" y="16776"/>
                </a:lnTo>
                <a:lnTo>
                  <a:pt x="1844" y="16589"/>
                </a:lnTo>
                <a:lnTo>
                  <a:pt x="1825" y="16441"/>
                </a:lnTo>
                <a:lnTo>
                  <a:pt x="1769" y="16292"/>
                </a:lnTo>
                <a:lnTo>
                  <a:pt x="1713" y="16161"/>
                </a:lnTo>
                <a:lnTo>
                  <a:pt x="1583" y="15919"/>
                </a:lnTo>
                <a:lnTo>
                  <a:pt x="1546" y="15789"/>
                </a:lnTo>
                <a:lnTo>
                  <a:pt x="1527" y="15677"/>
                </a:lnTo>
                <a:lnTo>
                  <a:pt x="1527" y="15621"/>
                </a:lnTo>
                <a:lnTo>
                  <a:pt x="1546" y="15547"/>
                </a:lnTo>
                <a:lnTo>
                  <a:pt x="1620" y="15379"/>
                </a:lnTo>
                <a:lnTo>
                  <a:pt x="1695" y="15212"/>
                </a:lnTo>
                <a:lnTo>
                  <a:pt x="1713" y="15137"/>
                </a:lnTo>
                <a:lnTo>
                  <a:pt x="1732" y="15063"/>
                </a:lnTo>
                <a:lnTo>
                  <a:pt x="1713" y="14839"/>
                </a:lnTo>
                <a:lnTo>
                  <a:pt x="1695" y="14746"/>
                </a:lnTo>
                <a:lnTo>
                  <a:pt x="1657" y="14635"/>
                </a:lnTo>
                <a:lnTo>
                  <a:pt x="1620" y="14542"/>
                </a:lnTo>
                <a:lnTo>
                  <a:pt x="1546" y="14448"/>
                </a:lnTo>
                <a:lnTo>
                  <a:pt x="1471" y="14374"/>
                </a:lnTo>
                <a:lnTo>
                  <a:pt x="1378" y="14318"/>
                </a:lnTo>
                <a:lnTo>
                  <a:pt x="1509" y="14188"/>
                </a:lnTo>
                <a:lnTo>
                  <a:pt x="1639" y="14076"/>
                </a:lnTo>
                <a:lnTo>
                  <a:pt x="1732" y="13927"/>
                </a:lnTo>
                <a:lnTo>
                  <a:pt x="1825" y="13797"/>
                </a:lnTo>
                <a:lnTo>
                  <a:pt x="1900" y="13629"/>
                </a:lnTo>
                <a:lnTo>
                  <a:pt x="1955" y="13480"/>
                </a:lnTo>
                <a:lnTo>
                  <a:pt x="1974" y="13313"/>
                </a:lnTo>
                <a:lnTo>
                  <a:pt x="1974" y="13127"/>
                </a:lnTo>
                <a:lnTo>
                  <a:pt x="1955" y="13033"/>
                </a:lnTo>
                <a:lnTo>
                  <a:pt x="1900" y="12940"/>
                </a:lnTo>
                <a:lnTo>
                  <a:pt x="1788" y="12773"/>
                </a:lnTo>
                <a:lnTo>
                  <a:pt x="1676" y="12605"/>
                </a:lnTo>
                <a:lnTo>
                  <a:pt x="1639" y="12531"/>
                </a:lnTo>
                <a:lnTo>
                  <a:pt x="1639" y="12475"/>
                </a:lnTo>
                <a:lnTo>
                  <a:pt x="1639" y="12419"/>
                </a:lnTo>
                <a:lnTo>
                  <a:pt x="1676" y="12345"/>
                </a:lnTo>
                <a:lnTo>
                  <a:pt x="1788" y="12158"/>
                </a:lnTo>
                <a:lnTo>
                  <a:pt x="1900" y="11972"/>
                </a:lnTo>
                <a:lnTo>
                  <a:pt x="1974" y="11842"/>
                </a:lnTo>
                <a:lnTo>
                  <a:pt x="2030" y="11693"/>
                </a:lnTo>
                <a:lnTo>
                  <a:pt x="2067" y="11507"/>
                </a:lnTo>
                <a:lnTo>
                  <a:pt x="2104" y="11339"/>
                </a:lnTo>
                <a:lnTo>
                  <a:pt x="2104" y="11172"/>
                </a:lnTo>
                <a:lnTo>
                  <a:pt x="2104" y="10985"/>
                </a:lnTo>
                <a:lnTo>
                  <a:pt x="2067" y="10818"/>
                </a:lnTo>
                <a:lnTo>
                  <a:pt x="2011" y="10669"/>
                </a:lnTo>
                <a:lnTo>
                  <a:pt x="1937" y="10501"/>
                </a:lnTo>
                <a:lnTo>
                  <a:pt x="1862" y="10408"/>
                </a:lnTo>
                <a:lnTo>
                  <a:pt x="1788" y="10334"/>
                </a:lnTo>
                <a:lnTo>
                  <a:pt x="1695" y="10259"/>
                </a:lnTo>
                <a:lnTo>
                  <a:pt x="1583" y="10203"/>
                </a:lnTo>
                <a:lnTo>
                  <a:pt x="1602" y="9980"/>
                </a:lnTo>
                <a:lnTo>
                  <a:pt x="1527" y="9794"/>
                </a:lnTo>
                <a:lnTo>
                  <a:pt x="1453" y="9626"/>
                </a:lnTo>
                <a:lnTo>
                  <a:pt x="1397" y="9552"/>
                </a:lnTo>
                <a:lnTo>
                  <a:pt x="1341" y="9477"/>
                </a:lnTo>
                <a:lnTo>
                  <a:pt x="1266" y="9403"/>
                </a:lnTo>
                <a:lnTo>
                  <a:pt x="1173" y="9347"/>
                </a:lnTo>
                <a:lnTo>
                  <a:pt x="1341" y="9180"/>
                </a:lnTo>
                <a:lnTo>
                  <a:pt x="1490" y="8993"/>
                </a:lnTo>
                <a:lnTo>
                  <a:pt x="1546" y="8882"/>
                </a:lnTo>
                <a:lnTo>
                  <a:pt x="1602" y="8770"/>
                </a:lnTo>
                <a:lnTo>
                  <a:pt x="1639" y="8658"/>
                </a:lnTo>
                <a:lnTo>
                  <a:pt x="1657" y="8528"/>
                </a:lnTo>
                <a:lnTo>
                  <a:pt x="1657" y="8453"/>
                </a:lnTo>
                <a:lnTo>
                  <a:pt x="1639" y="8398"/>
                </a:lnTo>
                <a:lnTo>
                  <a:pt x="1602" y="8267"/>
                </a:lnTo>
                <a:lnTo>
                  <a:pt x="1546" y="8174"/>
                </a:lnTo>
                <a:lnTo>
                  <a:pt x="1527" y="8062"/>
                </a:lnTo>
                <a:lnTo>
                  <a:pt x="1527" y="7820"/>
                </a:lnTo>
                <a:lnTo>
                  <a:pt x="1527" y="7616"/>
                </a:lnTo>
                <a:lnTo>
                  <a:pt x="1527" y="7392"/>
                </a:lnTo>
                <a:lnTo>
                  <a:pt x="1490" y="7150"/>
                </a:lnTo>
                <a:lnTo>
                  <a:pt x="1415" y="7113"/>
                </a:lnTo>
                <a:lnTo>
                  <a:pt x="1360" y="7076"/>
                </a:lnTo>
                <a:lnTo>
                  <a:pt x="1322" y="7020"/>
                </a:lnTo>
                <a:lnTo>
                  <a:pt x="1322" y="6983"/>
                </a:lnTo>
                <a:lnTo>
                  <a:pt x="1322" y="6927"/>
                </a:lnTo>
                <a:lnTo>
                  <a:pt x="1341" y="6889"/>
                </a:lnTo>
                <a:lnTo>
                  <a:pt x="1378" y="6834"/>
                </a:lnTo>
                <a:lnTo>
                  <a:pt x="1434" y="6778"/>
                </a:lnTo>
                <a:lnTo>
                  <a:pt x="1509" y="6647"/>
                </a:lnTo>
                <a:lnTo>
                  <a:pt x="1564" y="6480"/>
                </a:lnTo>
                <a:lnTo>
                  <a:pt x="1620" y="6275"/>
                </a:lnTo>
                <a:lnTo>
                  <a:pt x="1639" y="6070"/>
                </a:lnTo>
                <a:lnTo>
                  <a:pt x="1620" y="5884"/>
                </a:lnTo>
                <a:lnTo>
                  <a:pt x="1583" y="5698"/>
                </a:lnTo>
                <a:lnTo>
                  <a:pt x="1509" y="5344"/>
                </a:lnTo>
                <a:lnTo>
                  <a:pt x="1471" y="5177"/>
                </a:lnTo>
                <a:lnTo>
                  <a:pt x="1471" y="4990"/>
                </a:lnTo>
                <a:lnTo>
                  <a:pt x="1490" y="4804"/>
                </a:lnTo>
                <a:lnTo>
                  <a:pt x="1527" y="4599"/>
                </a:lnTo>
                <a:lnTo>
                  <a:pt x="1583" y="4395"/>
                </a:lnTo>
                <a:lnTo>
                  <a:pt x="1639" y="4190"/>
                </a:lnTo>
                <a:lnTo>
                  <a:pt x="1639" y="4078"/>
                </a:lnTo>
                <a:lnTo>
                  <a:pt x="1639" y="3985"/>
                </a:lnTo>
                <a:lnTo>
                  <a:pt x="1620" y="3892"/>
                </a:lnTo>
                <a:lnTo>
                  <a:pt x="1602" y="3799"/>
                </a:lnTo>
                <a:lnTo>
                  <a:pt x="1546" y="3706"/>
                </a:lnTo>
                <a:lnTo>
                  <a:pt x="1490" y="3631"/>
                </a:lnTo>
                <a:lnTo>
                  <a:pt x="1397" y="3538"/>
                </a:lnTo>
                <a:lnTo>
                  <a:pt x="1285" y="3464"/>
                </a:lnTo>
                <a:lnTo>
                  <a:pt x="1378" y="3352"/>
                </a:lnTo>
                <a:lnTo>
                  <a:pt x="1471" y="3222"/>
                </a:lnTo>
                <a:lnTo>
                  <a:pt x="1546" y="3091"/>
                </a:lnTo>
                <a:lnTo>
                  <a:pt x="1620" y="2942"/>
                </a:lnTo>
                <a:lnTo>
                  <a:pt x="1676" y="2812"/>
                </a:lnTo>
                <a:lnTo>
                  <a:pt x="1713" y="2663"/>
                </a:lnTo>
                <a:lnTo>
                  <a:pt x="1751" y="2514"/>
                </a:lnTo>
                <a:lnTo>
                  <a:pt x="1751" y="2347"/>
                </a:lnTo>
                <a:lnTo>
                  <a:pt x="1751" y="2235"/>
                </a:lnTo>
                <a:lnTo>
                  <a:pt x="1713" y="2105"/>
                </a:lnTo>
                <a:lnTo>
                  <a:pt x="1602" y="1825"/>
                </a:lnTo>
                <a:lnTo>
                  <a:pt x="1490" y="1565"/>
                </a:lnTo>
                <a:lnTo>
                  <a:pt x="1471" y="1472"/>
                </a:lnTo>
                <a:lnTo>
                  <a:pt x="1471" y="1416"/>
                </a:lnTo>
                <a:lnTo>
                  <a:pt x="1583" y="1434"/>
                </a:lnTo>
                <a:lnTo>
                  <a:pt x="1713" y="1453"/>
                </a:lnTo>
                <a:lnTo>
                  <a:pt x="1937" y="1453"/>
                </a:lnTo>
                <a:lnTo>
                  <a:pt x="2011" y="1434"/>
                </a:lnTo>
                <a:lnTo>
                  <a:pt x="2179" y="1360"/>
                </a:lnTo>
                <a:lnTo>
                  <a:pt x="2384" y="1267"/>
                </a:lnTo>
                <a:lnTo>
                  <a:pt x="2551" y="1230"/>
                </a:lnTo>
                <a:lnTo>
                  <a:pt x="2644" y="1248"/>
                </a:lnTo>
                <a:lnTo>
                  <a:pt x="2756" y="1267"/>
                </a:lnTo>
                <a:lnTo>
                  <a:pt x="2961" y="1323"/>
                </a:lnTo>
                <a:lnTo>
                  <a:pt x="3072" y="1341"/>
                </a:lnTo>
                <a:lnTo>
                  <a:pt x="3184" y="1360"/>
                </a:lnTo>
                <a:lnTo>
                  <a:pt x="3445" y="1360"/>
                </a:lnTo>
                <a:lnTo>
                  <a:pt x="3631" y="1285"/>
                </a:lnTo>
                <a:lnTo>
                  <a:pt x="3817" y="1192"/>
                </a:lnTo>
                <a:lnTo>
                  <a:pt x="3985" y="1118"/>
                </a:lnTo>
                <a:lnTo>
                  <a:pt x="4078" y="1099"/>
                </a:lnTo>
                <a:lnTo>
                  <a:pt x="4134" y="1099"/>
                </a:lnTo>
                <a:lnTo>
                  <a:pt x="4283" y="1118"/>
                </a:lnTo>
                <a:lnTo>
                  <a:pt x="4413" y="1155"/>
                </a:lnTo>
                <a:lnTo>
                  <a:pt x="4655" y="1248"/>
                </a:lnTo>
                <a:lnTo>
                  <a:pt x="4785" y="1304"/>
                </a:lnTo>
                <a:lnTo>
                  <a:pt x="4916" y="1341"/>
                </a:lnTo>
                <a:lnTo>
                  <a:pt x="5065" y="1341"/>
                </a:lnTo>
                <a:lnTo>
                  <a:pt x="5232" y="1323"/>
                </a:lnTo>
                <a:lnTo>
                  <a:pt x="5232" y="1509"/>
                </a:lnTo>
                <a:lnTo>
                  <a:pt x="5251" y="1565"/>
                </a:lnTo>
                <a:lnTo>
                  <a:pt x="5269" y="1639"/>
                </a:lnTo>
                <a:lnTo>
                  <a:pt x="5307" y="1676"/>
                </a:lnTo>
                <a:lnTo>
                  <a:pt x="5344" y="1714"/>
                </a:lnTo>
                <a:lnTo>
                  <a:pt x="5437" y="1770"/>
                </a:lnTo>
                <a:lnTo>
                  <a:pt x="5567" y="1788"/>
                </a:lnTo>
                <a:lnTo>
                  <a:pt x="5698" y="1770"/>
                </a:lnTo>
                <a:lnTo>
                  <a:pt x="5847" y="1732"/>
                </a:lnTo>
                <a:lnTo>
                  <a:pt x="6014" y="1676"/>
                </a:lnTo>
                <a:lnTo>
                  <a:pt x="6182" y="1602"/>
                </a:lnTo>
                <a:lnTo>
                  <a:pt x="6331" y="1527"/>
                </a:lnTo>
                <a:lnTo>
                  <a:pt x="6647" y="1341"/>
                </a:lnTo>
                <a:lnTo>
                  <a:pt x="6889" y="1155"/>
                </a:lnTo>
                <a:lnTo>
                  <a:pt x="7057" y="1006"/>
                </a:lnTo>
                <a:lnTo>
                  <a:pt x="7131" y="1137"/>
                </a:lnTo>
                <a:lnTo>
                  <a:pt x="7224" y="1267"/>
                </a:lnTo>
                <a:lnTo>
                  <a:pt x="7336" y="1360"/>
                </a:lnTo>
                <a:lnTo>
                  <a:pt x="7466" y="1416"/>
                </a:lnTo>
                <a:lnTo>
                  <a:pt x="7597" y="1453"/>
                </a:lnTo>
                <a:lnTo>
                  <a:pt x="7746" y="1453"/>
                </a:lnTo>
                <a:lnTo>
                  <a:pt x="7895" y="1416"/>
                </a:lnTo>
                <a:lnTo>
                  <a:pt x="8043" y="1341"/>
                </a:lnTo>
                <a:lnTo>
                  <a:pt x="8062" y="1434"/>
                </a:lnTo>
                <a:lnTo>
                  <a:pt x="8118" y="1490"/>
                </a:lnTo>
                <a:lnTo>
                  <a:pt x="8192" y="1527"/>
                </a:lnTo>
                <a:lnTo>
                  <a:pt x="8286" y="1546"/>
                </a:lnTo>
                <a:lnTo>
                  <a:pt x="8490" y="1546"/>
                </a:lnTo>
                <a:lnTo>
                  <a:pt x="8751" y="1472"/>
                </a:lnTo>
                <a:lnTo>
                  <a:pt x="9012" y="1379"/>
                </a:lnTo>
                <a:lnTo>
                  <a:pt x="9254" y="1285"/>
                </a:lnTo>
                <a:lnTo>
                  <a:pt x="9440" y="1174"/>
                </a:lnTo>
                <a:lnTo>
                  <a:pt x="9570" y="1099"/>
                </a:lnTo>
                <a:lnTo>
                  <a:pt x="9570" y="1192"/>
                </a:lnTo>
                <a:lnTo>
                  <a:pt x="9607" y="1267"/>
                </a:lnTo>
                <a:lnTo>
                  <a:pt x="9645" y="1323"/>
                </a:lnTo>
                <a:lnTo>
                  <a:pt x="9700" y="1360"/>
                </a:lnTo>
                <a:lnTo>
                  <a:pt x="9775" y="1379"/>
                </a:lnTo>
                <a:lnTo>
                  <a:pt x="9849" y="1397"/>
                </a:lnTo>
                <a:lnTo>
                  <a:pt x="10036" y="1397"/>
                </a:lnTo>
                <a:lnTo>
                  <a:pt x="10222" y="1360"/>
                </a:lnTo>
                <a:lnTo>
                  <a:pt x="10408" y="1304"/>
                </a:lnTo>
                <a:lnTo>
                  <a:pt x="10706" y="1192"/>
                </a:lnTo>
                <a:lnTo>
                  <a:pt x="10706" y="1304"/>
                </a:lnTo>
                <a:lnTo>
                  <a:pt x="10706" y="1360"/>
                </a:lnTo>
                <a:lnTo>
                  <a:pt x="10743" y="1397"/>
                </a:lnTo>
                <a:lnTo>
                  <a:pt x="10799" y="1453"/>
                </a:lnTo>
                <a:lnTo>
                  <a:pt x="10911" y="1472"/>
                </a:lnTo>
                <a:lnTo>
                  <a:pt x="11041" y="1490"/>
                </a:lnTo>
                <a:lnTo>
                  <a:pt x="11171" y="1472"/>
                </a:lnTo>
                <a:lnTo>
                  <a:pt x="11339" y="1453"/>
                </a:lnTo>
                <a:lnTo>
                  <a:pt x="11506" y="1416"/>
                </a:lnTo>
                <a:lnTo>
                  <a:pt x="11860" y="1323"/>
                </a:lnTo>
                <a:lnTo>
                  <a:pt x="12195" y="1192"/>
                </a:lnTo>
                <a:lnTo>
                  <a:pt x="12475" y="1081"/>
                </a:lnTo>
                <a:lnTo>
                  <a:pt x="12624" y="988"/>
                </a:lnTo>
                <a:close/>
                <a:moveTo>
                  <a:pt x="51666" y="50325"/>
                </a:moveTo>
                <a:lnTo>
                  <a:pt x="51721" y="50419"/>
                </a:lnTo>
                <a:lnTo>
                  <a:pt x="51721" y="50493"/>
                </a:lnTo>
                <a:lnTo>
                  <a:pt x="51684" y="50567"/>
                </a:lnTo>
                <a:lnTo>
                  <a:pt x="51610" y="50642"/>
                </a:lnTo>
                <a:lnTo>
                  <a:pt x="51517" y="50735"/>
                </a:lnTo>
                <a:lnTo>
                  <a:pt x="51424" y="50791"/>
                </a:lnTo>
                <a:lnTo>
                  <a:pt x="51312" y="50809"/>
                </a:lnTo>
                <a:lnTo>
                  <a:pt x="51182" y="50809"/>
                </a:lnTo>
                <a:lnTo>
                  <a:pt x="51293" y="50679"/>
                </a:lnTo>
                <a:lnTo>
                  <a:pt x="51405" y="50549"/>
                </a:lnTo>
                <a:lnTo>
                  <a:pt x="51535" y="50437"/>
                </a:lnTo>
                <a:lnTo>
                  <a:pt x="51666" y="50325"/>
                </a:lnTo>
                <a:close/>
                <a:moveTo>
                  <a:pt x="24036" y="50288"/>
                </a:moveTo>
                <a:lnTo>
                  <a:pt x="23999" y="50381"/>
                </a:lnTo>
                <a:lnTo>
                  <a:pt x="23943" y="50493"/>
                </a:lnTo>
                <a:lnTo>
                  <a:pt x="23869" y="50567"/>
                </a:lnTo>
                <a:lnTo>
                  <a:pt x="23794" y="50661"/>
                </a:lnTo>
                <a:lnTo>
                  <a:pt x="23627" y="50772"/>
                </a:lnTo>
                <a:lnTo>
                  <a:pt x="23534" y="50828"/>
                </a:lnTo>
                <a:lnTo>
                  <a:pt x="23496" y="50828"/>
                </a:lnTo>
                <a:lnTo>
                  <a:pt x="23478" y="50809"/>
                </a:lnTo>
                <a:lnTo>
                  <a:pt x="23459" y="50791"/>
                </a:lnTo>
                <a:lnTo>
                  <a:pt x="23478" y="50754"/>
                </a:lnTo>
                <a:lnTo>
                  <a:pt x="23534" y="50698"/>
                </a:lnTo>
                <a:lnTo>
                  <a:pt x="23720" y="50512"/>
                </a:lnTo>
                <a:lnTo>
                  <a:pt x="23925" y="50363"/>
                </a:lnTo>
                <a:lnTo>
                  <a:pt x="24036" y="50288"/>
                </a:lnTo>
                <a:close/>
                <a:moveTo>
                  <a:pt x="62687" y="50456"/>
                </a:moveTo>
                <a:lnTo>
                  <a:pt x="62594" y="50567"/>
                </a:lnTo>
                <a:lnTo>
                  <a:pt x="62483" y="50698"/>
                </a:lnTo>
                <a:lnTo>
                  <a:pt x="62334" y="50791"/>
                </a:lnTo>
                <a:lnTo>
                  <a:pt x="62259" y="50809"/>
                </a:lnTo>
                <a:lnTo>
                  <a:pt x="62185" y="50828"/>
                </a:lnTo>
                <a:lnTo>
                  <a:pt x="62297" y="50716"/>
                </a:lnTo>
                <a:lnTo>
                  <a:pt x="62408" y="50623"/>
                </a:lnTo>
                <a:lnTo>
                  <a:pt x="62539" y="50530"/>
                </a:lnTo>
                <a:lnTo>
                  <a:pt x="62687" y="50456"/>
                </a:lnTo>
                <a:close/>
                <a:moveTo>
                  <a:pt x="22417" y="50474"/>
                </a:moveTo>
                <a:lnTo>
                  <a:pt x="22361" y="50586"/>
                </a:lnTo>
                <a:lnTo>
                  <a:pt x="22286" y="50679"/>
                </a:lnTo>
                <a:lnTo>
                  <a:pt x="22212" y="50772"/>
                </a:lnTo>
                <a:lnTo>
                  <a:pt x="22100" y="50847"/>
                </a:lnTo>
                <a:lnTo>
                  <a:pt x="22100" y="50847"/>
                </a:lnTo>
                <a:lnTo>
                  <a:pt x="22156" y="50735"/>
                </a:lnTo>
                <a:lnTo>
                  <a:pt x="22230" y="50642"/>
                </a:lnTo>
                <a:lnTo>
                  <a:pt x="22324" y="50549"/>
                </a:lnTo>
                <a:lnTo>
                  <a:pt x="22417" y="50474"/>
                </a:lnTo>
                <a:close/>
                <a:moveTo>
                  <a:pt x="37479" y="50270"/>
                </a:moveTo>
                <a:lnTo>
                  <a:pt x="37479" y="50363"/>
                </a:lnTo>
                <a:lnTo>
                  <a:pt x="37460" y="50437"/>
                </a:lnTo>
                <a:lnTo>
                  <a:pt x="37423" y="50512"/>
                </a:lnTo>
                <a:lnTo>
                  <a:pt x="37386" y="50586"/>
                </a:lnTo>
                <a:lnTo>
                  <a:pt x="37311" y="50661"/>
                </a:lnTo>
                <a:lnTo>
                  <a:pt x="37181" y="50772"/>
                </a:lnTo>
                <a:lnTo>
                  <a:pt x="37125" y="50809"/>
                </a:lnTo>
                <a:lnTo>
                  <a:pt x="37050" y="50828"/>
                </a:lnTo>
                <a:lnTo>
                  <a:pt x="36995" y="50847"/>
                </a:lnTo>
                <a:lnTo>
                  <a:pt x="36957" y="50828"/>
                </a:lnTo>
                <a:lnTo>
                  <a:pt x="36939" y="50791"/>
                </a:lnTo>
                <a:lnTo>
                  <a:pt x="36920" y="50754"/>
                </a:lnTo>
                <a:lnTo>
                  <a:pt x="36939" y="50716"/>
                </a:lnTo>
                <a:lnTo>
                  <a:pt x="36957" y="50679"/>
                </a:lnTo>
                <a:lnTo>
                  <a:pt x="37013" y="50586"/>
                </a:lnTo>
                <a:lnTo>
                  <a:pt x="37125" y="50512"/>
                </a:lnTo>
                <a:lnTo>
                  <a:pt x="37330" y="50363"/>
                </a:lnTo>
                <a:lnTo>
                  <a:pt x="37479" y="50270"/>
                </a:lnTo>
                <a:close/>
                <a:moveTo>
                  <a:pt x="53341" y="50512"/>
                </a:moveTo>
                <a:lnTo>
                  <a:pt x="53192" y="50716"/>
                </a:lnTo>
                <a:lnTo>
                  <a:pt x="53006" y="50847"/>
                </a:lnTo>
                <a:lnTo>
                  <a:pt x="53174" y="50679"/>
                </a:lnTo>
                <a:lnTo>
                  <a:pt x="53341" y="50512"/>
                </a:lnTo>
                <a:close/>
                <a:moveTo>
                  <a:pt x="35617" y="50456"/>
                </a:moveTo>
                <a:lnTo>
                  <a:pt x="35617" y="50586"/>
                </a:lnTo>
                <a:lnTo>
                  <a:pt x="35580" y="50698"/>
                </a:lnTo>
                <a:lnTo>
                  <a:pt x="35561" y="50754"/>
                </a:lnTo>
                <a:lnTo>
                  <a:pt x="35524" y="50791"/>
                </a:lnTo>
                <a:lnTo>
                  <a:pt x="35468" y="50828"/>
                </a:lnTo>
                <a:lnTo>
                  <a:pt x="35412" y="50865"/>
                </a:lnTo>
                <a:lnTo>
                  <a:pt x="35393" y="50847"/>
                </a:lnTo>
                <a:lnTo>
                  <a:pt x="35393" y="50809"/>
                </a:lnTo>
                <a:lnTo>
                  <a:pt x="35431" y="50698"/>
                </a:lnTo>
                <a:lnTo>
                  <a:pt x="35505" y="50567"/>
                </a:lnTo>
                <a:lnTo>
                  <a:pt x="35561" y="50512"/>
                </a:lnTo>
                <a:lnTo>
                  <a:pt x="35617" y="50456"/>
                </a:lnTo>
                <a:close/>
                <a:moveTo>
                  <a:pt x="58349" y="50493"/>
                </a:moveTo>
                <a:lnTo>
                  <a:pt x="58349" y="50567"/>
                </a:lnTo>
                <a:lnTo>
                  <a:pt x="58349" y="50642"/>
                </a:lnTo>
                <a:lnTo>
                  <a:pt x="58331" y="50698"/>
                </a:lnTo>
                <a:lnTo>
                  <a:pt x="58275" y="50772"/>
                </a:lnTo>
                <a:lnTo>
                  <a:pt x="58219" y="50828"/>
                </a:lnTo>
                <a:lnTo>
                  <a:pt x="58145" y="50865"/>
                </a:lnTo>
                <a:lnTo>
                  <a:pt x="58052" y="50884"/>
                </a:lnTo>
                <a:lnTo>
                  <a:pt x="57958" y="50865"/>
                </a:lnTo>
                <a:lnTo>
                  <a:pt x="58145" y="50679"/>
                </a:lnTo>
                <a:lnTo>
                  <a:pt x="58349" y="50493"/>
                </a:lnTo>
                <a:close/>
                <a:moveTo>
                  <a:pt x="16366" y="50456"/>
                </a:moveTo>
                <a:lnTo>
                  <a:pt x="16366" y="50567"/>
                </a:lnTo>
                <a:lnTo>
                  <a:pt x="16329" y="50661"/>
                </a:lnTo>
                <a:lnTo>
                  <a:pt x="16273" y="50754"/>
                </a:lnTo>
                <a:lnTo>
                  <a:pt x="16198" y="50828"/>
                </a:lnTo>
                <a:lnTo>
                  <a:pt x="16105" y="50884"/>
                </a:lnTo>
                <a:lnTo>
                  <a:pt x="16012" y="50903"/>
                </a:lnTo>
                <a:lnTo>
                  <a:pt x="15919" y="50884"/>
                </a:lnTo>
                <a:lnTo>
                  <a:pt x="15826" y="50828"/>
                </a:lnTo>
                <a:lnTo>
                  <a:pt x="16086" y="50642"/>
                </a:lnTo>
                <a:lnTo>
                  <a:pt x="16366" y="50456"/>
                </a:lnTo>
                <a:close/>
                <a:moveTo>
                  <a:pt x="8621" y="50661"/>
                </a:moveTo>
                <a:lnTo>
                  <a:pt x="8583" y="50772"/>
                </a:lnTo>
                <a:lnTo>
                  <a:pt x="8528" y="50865"/>
                </a:lnTo>
                <a:lnTo>
                  <a:pt x="8453" y="50903"/>
                </a:lnTo>
                <a:lnTo>
                  <a:pt x="8341" y="50921"/>
                </a:lnTo>
                <a:lnTo>
                  <a:pt x="8341" y="50921"/>
                </a:lnTo>
                <a:lnTo>
                  <a:pt x="8472" y="50791"/>
                </a:lnTo>
                <a:lnTo>
                  <a:pt x="8621" y="50661"/>
                </a:lnTo>
                <a:close/>
                <a:moveTo>
                  <a:pt x="48482" y="50661"/>
                </a:moveTo>
                <a:lnTo>
                  <a:pt x="48445" y="50735"/>
                </a:lnTo>
                <a:lnTo>
                  <a:pt x="48389" y="50809"/>
                </a:lnTo>
                <a:lnTo>
                  <a:pt x="48314" y="50865"/>
                </a:lnTo>
                <a:lnTo>
                  <a:pt x="48240" y="50921"/>
                </a:lnTo>
                <a:lnTo>
                  <a:pt x="48352" y="50791"/>
                </a:lnTo>
                <a:lnTo>
                  <a:pt x="48482" y="50661"/>
                </a:lnTo>
                <a:close/>
                <a:moveTo>
                  <a:pt x="10464" y="50567"/>
                </a:moveTo>
                <a:lnTo>
                  <a:pt x="10352" y="50698"/>
                </a:lnTo>
                <a:lnTo>
                  <a:pt x="10203" y="50809"/>
                </a:lnTo>
                <a:lnTo>
                  <a:pt x="10036" y="50884"/>
                </a:lnTo>
                <a:lnTo>
                  <a:pt x="9868" y="50940"/>
                </a:lnTo>
                <a:lnTo>
                  <a:pt x="10147" y="50735"/>
                </a:lnTo>
                <a:lnTo>
                  <a:pt x="10464" y="50567"/>
                </a:lnTo>
                <a:close/>
                <a:moveTo>
                  <a:pt x="87263" y="50791"/>
                </a:moveTo>
                <a:lnTo>
                  <a:pt x="87170" y="50884"/>
                </a:lnTo>
                <a:lnTo>
                  <a:pt x="87059" y="50958"/>
                </a:lnTo>
                <a:lnTo>
                  <a:pt x="87059" y="50958"/>
                </a:lnTo>
                <a:lnTo>
                  <a:pt x="87152" y="50865"/>
                </a:lnTo>
                <a:lnTo>
                  <a:pt x="87263" y="50791"/>
                </a:lnTo>
                <a:close/>
                <a:moveTo>
                  <a:pt x="56432" y="50735"/>
                </a:moveTo>
                <a:lnTo>
                  <a:pt x="56357" y="50809"/>
                </a:lnTo>
                <a:lnTo>
                  <a:pt x="56264" y="50884"/>
                </a:lnTo>
                <a:lnTo>
                  <a:pt x="56171" y="50921"/>
                </a:lnTo>
                <a:lnTo>
                  <a:pt x="56059" y="50958"/>
                </a:lnTo>
                <a:lnTo>
                  <a:pt x="56432" y="50735"/>
                </a:lnTo>
                <a:close/>
                <a:moveTo>
                  <a:pt x="65797" y="50716"/>
                </a:moveTo>
                <a:lnTo>
                  <a:pt x="65759" y="50791"/>
                </a:lnTo>
                <a:lnTo>
                  <a:pt x="65611" y="50958"/>
                </a:lnTo>
                <a:lnTo>
                  <a:pt x="65778" y="50735"/>
                </a:lnTo>
                <a:lnTo>
                  <a:pt x="65797" y="50716"/>
                </a:lnTo>
                <a:close/>
                <a:moveTo>
                  <a:pt x="67379" y="50381"/>
                </a:moveTo>
                <a:lnTo>
                  <a:pt x="67361" y="50493"/>
                </a:lnTo>
                <a:lnTo>
                  <a:pt x="67323" y="50586"/>
                </a:lnTo>
                <a:lnTo>
                  <a:pt x="67286" y="50679"/>
                </a:lnTo>
                <a:lnTo>
                  <a:pt x="67230" y="50754"/>
                </a:lnTo>
                <a:lnTo>
                  <a:pt x="67156" y="50828"/>
                </a:lnTo>
                <a:lnTo>
                  <a:pt x="67081" y="50903"/>
                </a:lnTo>
                <a:lnTo>
                  <a:pt x="66988" y="50940"/>
                </a:lnTo>
                <a:lnTo>
                  <a:pt x="66895" y="50977"/>
                </a:lnTo>
                <a:lnTo>
                  <a:pt x="66988" y="50809"/>
                </a:lnTo>
                <a:lnTo>
                  <a:pt x="67100" y="50642"/>
                </a:lnTo>
                <a:lnTo>
                  <a:pt x="67230" y="50512"/>
                </a:lnTo>
                <a:lnTo>
                  <a:pt x="67379" y="50381"/>
                </a:lnTo>
                <a:close/>
                <a:moveTo>
                  <a:pt x="91527" y="50549"/>
                </a:moveTo>
                <a:lnTo>
                  <a:pt x="91639" y="50567"/>
                </a:lnTo>
                <a:lnTo>
                  <a:pt x="91806" y="50605"/>
                </a:lnTo>
                <a:lnTo>
                  <a:pt x="91955" y="50661"/>
                </a:lnTo>
                <a:lnTo>
                  <a:pt x="92011" y="50716"/>
                </a:lnTo>
                <a:lnTo>
                  <a:pt x="92048" y="50754"/>
                </a:lnTo>
                <a:lnTo>
                  <a:pt x="91992" y="50865"/>
                </a:lnTo>
                <a:lnTo>
                  <a:pt x="91918" y="50977"/>
                </a:lnTo>
                <a:lnTo>
                  <a:pt x="91806" y="50884"/>
                </a:lnTo>
                <a:lnTo>
                  <a:pt x="91694" y="50791"/>
                </a:lnTo>
                <a:lnTo>
                  <a:pt x="91601" y="50679"/>
                </a:lnTo>
                <a:lnTo>
                  <a:pt x="91527" y="50549"/>
                </a:lnTo>
                <a:close/>
                <a:moveTo>
                  <a:pt x="6424" y="50679"/>
                </a:moveTo>
                <a:lnTo>
                  <a:pt x="6331" y="50791"/>
                </a:lnTo>
                <a:lnTo>
                  <a:pt x="6238" y="50865"/>
                </a:lnTo>
                <a:lnTo>
                  <a:pt x="6126" y="50940"/>
                </a:lnTo>
                <a:lnTo>
                  <a:pt x="6014" y="50996"/>
                </a:lnTo>
                <a:lnTo>
                  <a:pt x="6200" y="50828"/>
                </a:lnTo>
                <a:lnTo>
                  <a:pt x="6424" y="50679"/>
                </a:lnTo>
                <a:close/>
                <a:moveTo>
                  <a:pt x="18041" y="50456"/>
                </a:moveTo>
                <a:lnTo>
                  <a:pt x="18097" y="50567"/>
                </a:lnTo>
                <a:lnTo>
                  <a:pt x="18097" y="50679"/>
                </a:lnTo>
                <a:lnTo>
                  <a:pt x="18079" y="50772"/>
                </a:lnTo>
                <a:lnTo>
                  <a:pt x="18004" y="50884"/>
                </a:lnTo>
                <a:lnTo>
                  <a:pt x="17948" y="50921"/>
                </a:lnTo>
                <a:lnTo>
                  <a:pt x="17874" y="50958"/>
                </a:lnTo>
                <a:lnTo>
                  <a:pt x="17818" y="50977"/>
                </a:lnTo>
                <a:lnTo>
                  <a:pt x="17743" y="50996"/>
                </a:lnTo>
                <a:lnTo>
                  <a:pt x="17688" y="50977"/>
                </a:lnTo>
                <a:lnTo>
                  <a:pt x="17632" y="50940"/>
                </a:lnTo>
                <a:lnTo>
                  <a:pt x="17613" y="50884"/>
                </a:lnTo>
                <a:lnTo>
                  <a:pt x="17613" y="50809"/>
                </a:lnTo>
                <a:lnTo>
                  <a:pt x="17632" y="50754"/>
                </a:lnTo>
                <a:lnTo>
                  <a:pt x="17669" y="50698"/>
                </a:lnTo>
                <a:lnTo>
                  <a:pt x="17799" y="50605"/>
                </a:lnTo>
                <a:lnTo>
                  <a:pt x="18041" y="50456"/>
                </a:lnTo>
                <a:close/>
                <a:moveTo>
                  <a:pt x="1155" y="50698"/>
                </a:moveTo>
                <a:lnTo>
                  <a:pt x="1136" y="50754"/>
                </a:lnTo>
                <a:lnTo>
                  <a:pt x="1099" y="50828"/>
                </a:lnTo>
                <a:lnTo>
                  <a:pt x="1043" y="50865"/>
                </a:lnTo>
                <a:lnTo>
                  <a:pt x="1006" y="50903"/>
                </a:lnTo>
                <a:lnTo>
                  <a:pt x="894" y="50958"/>
                </a:lnTo>
                <a:lnTo>
                  <a:pt x="782" y="51014"/>
                </a:lnTo>
                <a:lnTo>
                  <a:pt x="820" y="50921"/>
                </a:lnTo>
                <a:lnTo>
                  <a:pt x="857" y="50847"/>
                </a:lnTo>
                <a:lnTo>
                  <a:pt x="913" y="50791"/>
                </a:lnTo>
                <a:lnTo>
                  <a:pt x="950" y="50754"/>
                </a:lnTo>
                <a:lnTo>
                  <a:pt x="1062" y="50735"/>
                </a:lnTo>
                <a:lnTo>
                  <a:pt x="1099" y="50716"/>
                </a:lnTo>
                <a:lnTo>
                  <a:pt x="1155" y="50698"/>
                </a:lnTo>
                <a:close/>
                <a:moveTo>
                  <a:pt x="69781" y="50474"/>
                </a:moveTo>
                <a:lnTo>
                  <a:pt x="69800" y="50549"/>
                </a:lnTo>
                <a:lnTo>
                  <a:pt x="69818" y="50623"/>
                </a:lnTo>
                <a:lnTo>
                  <a:pt x="69818" y="50698"/>
                </a:lnTo>
                <a:lnTo>
                  <a:pt x="69800" y="50772"/>
                </a:lnTo>
                <a:lnTo>
                  <a:pt x="69781" y="50847"/>
                </a:lnTo>
                <a:lnTo>
                  <a:pt x="69744" y="50921"/>
                </a:lnTo>
                <a:lnTo>
                  <a:pt x="69706" y="50977"/>
                </a:lnTo>
                <a:lnTo>
                  <a:pt x="69632" y="51014"/>
                </a:lnTo>
                <a:lnTo>
                  <a:pt x="69651" y="50884"/>
                </a:lnTo>
                <a:lnTo>
                  <a:pt x="69688" y="50735"/>
                </a:lnTo>
                <a:lnTo>
                  <a:pt x="69725" y="50605"/>
                </a:lnTo>
                <a:lnTo>
                  <a:pt x="69781" y="50474"/>
                </a:lnTo>
                <a:close/>
                <a:moveTo>
                  <a:pt x="72704" y="50623"/>
                </a:moveTo>
                <a:lnTo>
                  <a:pt x="72667" y="50716"/>
                </a:lnTo>
                <a:lnTo>
                  <a:pt x="72611" y="50791"/>
                </a:lnTo>
                <a:lnTo>
                  <a:pt x="72555" y="50865"/>
                </a:lnTo>
                <a:lnTo>
                  <a:pt x="72499" y="50921"/>
                </a:lnTo>
                <a:lnTo>
                  <a:pt x="72425" y="50977"/>
                </a:lnTo>
                <a:lnTo>
                  <a:pt x="72332" y="50996"/>
                </a:lnTo>
                <a:lnTo>
                  <a:pt x="72257" y="51014"/>
                </a:lnTo>
                <a:lnTo>
                  <a:pt x="72164" y="51014"/>
                </a:lnTo>
                <a:lnTo>
                  <a:pt x="72425" y="50809"/>
                </a:lnTo>
                <a:lnTo>
                  <a:pt x="72555" y="50716"/>
                </a:lnTo>
                <a:lnTo>
                  <a:pt x="72704" y="50623"/>
                </a:lnTo>
                <a:close/>
                <a:moveTo>
                  <a:pt x="33904" y="50772"/>
                </a:moveTo>
                <a:lnTo>
                  <a:pt x="33885" y="50847"/>
                </a:lnTo>
                <a:lnTo>
                  <a:pt x="33792" y="51033"/>
                </a:lnTo>
                <a:lnTo>
                  <a:pt x="33867" y="50847"/>
                </a:lnTo>
                <a:lnTo>
                  <a:pt x="33904" y="50772"/>
                </a:lnTo>
                <a:close/>
                <a:moveTo>
                  <a:pt x="32526" y="50772"/>
                </a:moveTo>
                <a:lnTo>
                  <a:pt x="32470" y="50884"/>
                </a:lnTo>
                <a:lnTo>
                  <a:pt x="32377" y="50958"/>
                </a:lnTo>
                <a:lnTo>
                  <a:pt x="32303" y="51033"/>
                </a:lnTo>
                <a:lnTo>
                  <a:pt x="32191" y="51052"/>
                </a:lnTo>
                <a:lnTo>
                  <a:pt x="32340" y="50903"/>
                </a:lnTo>
                <a:lnTo>
                  <a:pt x="32526" y="50772"/>
                </a:lnTo>
                <a:close/>
                <a:moveTo>
                  <a:pt x="12475" y="50530"/>
                </a:moveTo>
                <a:lnTo>
                  <a:pt x="12456" y="50605"/>
                </a:lnTo>
                <a:lnTo>
                  <a:pt x="12400" y="50679"/>
                </a:lnTo>
                <a:lnTo>
                  <a:pt x="12288" y="50828"/>
                </a:lnTo>
                <a:lnTo>
                  <a:pt x="12139" y="50958"/>
                </a:lnTo>
                <a:lnTo>
                  <a:pt x="11972" y="51070"/>
                </a:lnTo>
                <a:lnTo>
                  <a:pt x="12084" y="50921"/>
                </a:lnTo>
                <a:lnTo>
                  <a:pt x="12195" y="50772"/>
                </a:lnTo>
                <a:lnTo>
                  <a:pt x="12326" y="50642"/>
                </a:lnTo>
                <a:lnTo>
                  <a:pt x="12475" y="50530"/>
                </a:lnTo>
                <a:close/>
                <a:moveTo>
                  <a:pt x="59671" y="50772"/>
                </a:moveTo>
                <a:lnTo>
                  <a:pt x="59653" y="50865"/>
                </a:lnTo>
                <a:lnTo>
                  <a:pt x="59597" y="50958"/>
                </a:lnTo>
                <a:lnTo>
                  <a:pt x="59522" y="51033"/>
                </a:lnTo>
                <a:lnTo>
                  <a:pt x="59448" y="51089"/>
                </a:lnTo>
                <a:lnTo>
                  <a:pt x="59560" y="50921"/>
                </a:lnTo>
                <a:lnTo>
                  <a:pt x="59671" y="50772"/>
                </a:lnTo>
                <a:close/>
                <a:moveTo>
                  <a:pt x="71084" y="50474"/>
                </a:moveTo>
                <a:lnTo>
                  <a:pt x="71084" y="50586"/>
                </a:lnTo>
                <a:lnTo>
                  <a:pt x="71047" y="50735"/>
                </a:lnTo>
                <a:lnTo>
                  <a:pt x="70991" y="50865"/>
                </a:lnTo>
                <a:lnTo>
                  <a:pt x="70954" y="50977"/>
                </a:lnTo>
                <a:lnTo>
                  <a:pt x="70917" y="50996"/>
                </a:lnTo>
                <a:lnTo>
                  <a:pt x="70824" y="51052"/>
                </a:lnTo>
                <a:lnTo>
                  <a:pt x="70730" y="51089"/>
                </a:lnTo>
                <a:lnTo>
                  <a:pt x="70693" y="51070"/>
                </a:lnTo>
                <a:lnTo>
                  <a:pt x="70693" y="51052"/>
                </a:lnTo>
                <a:lnTo>
                  <a:pt x="70693" y="50996"/>
                </a:lnTo>
                <a:lnTo>
                  <a:pt x="70730" y="50921"/>
                </a:lnTo>
                <a:lnTo>
                  <a:pt x="70861" y="50754"/>
                </a:lnTo>
                <a:lnTo>
                  <a:pt x="71084" y="50474"/>
                </a:lnTo>
                <a:close/>
                <a:moveTo>
                  <a:pt x="64158" y="50549"/>
                </a:moveTo>
                <a:lnTo>
                  <a:pt x="64158" y="50661"/>
                </a:lnTo>
                <a:lnTo>
                  <a:pt x="64121" y="50754"/>
                </a:lnTo>
                <a:lnTo>
                  <a:pt x="64084" y="50847"/>
                </a:lnTo>
                <a:lnTo>
                  <a:pt x="64009" y="50921"/>
                </a:lnTo>
                <a:lnTo>
                  <a:pt x="63935" y="50996"/>
                </a:lnTo>
                <a:lnTo>
                  <a:pt x="63842" y="51052"/>
                </a:lnTo>
                <a:lnTo>
                  <a:pt x="63749" y="51089"/>
                </a:lnTo>
                <a:lnTo>
                  <a:pt x="63637" y="51107"/>
                </a:lnTo>
                <a:lnTo>
                  <a:pt x="63749" y="50958"/>
                </a:lnTo>
                <a:lnTo>
                  <a:pt x="63879" y="50809"/>
                </a:lnTo>
                <a:lnTo>
                  <a:pt x="64009" y="50679"/>
                </a:lnTo>
                <a:lnTo>
                  <a:pt x="64158" y="50549"/>
                </a:lnTo>
                <a:close/>
                <a:moveTo>
                  <a:pt x="78997" y="50679"/>
                </a:moveTo>
                <a:lnTo>
                  <a:pt x="78941" y="50772"/>
                </a:lnTo>
                <a:lnTo>
                  <a:pt x="78885" y="50847"/>
                </a:lnTo>
                <a:lnTo>
                  <a:pt x="78829" y="50921"/>
                </a:lnTo>
                <a:lnTo>
                  <a:pt x="78755" y="50977"/>
                </a:lnTo>
                <a:lnTo>
                  <a:pt x="78680" y="51033"/>
                </a:lnTo>
                <a:lnTo>
                  <a:pt x="78587" y="51070"/>
                </a:lnTo>
                <a:lnTo>
                  <a:pt x="78513" y="51107"/>
                </a:lnTo>
                <a:lnTo>
                  <a:pt x="78420" y="51126"/>
                </a:lnTo>
                <a:lnTo>
                  <a:pt x="78420" y="51126"/>
                </a:lnTo>
                <a:lnTo>
                  <a:pt x="78531" y="50977"/>
                </a:lnTo>
                <a:lnTo>
                  <a:pt x="78680" y="50865"/>
                </a:lnTo>
                <a:lnTo>
                  <a:pt x="78829" y="50772"/>
                </a:lnTo>
                <a:lnTo>
                  <a:pt x="78997" y="50679"/>
                </a:lnTo>
                <a:close/>
                <a:moveTo>
                  <a:pt x="84657" y="50698"/>
                </a:moveTo>
                <a:lnTo>
                  <a:pt x="84620" y="50809"/>
                </a:lnTo>
                <a:lnTo>
                  <a:pt x="84526" y="50940"/>
                </a:lnTo>
                <a:lnTo>
                  <a:pt x="84433" y="51052"/>
                </a:lnTo>
                <a:lnTo>
                  <a:pt x="84322" y="51126"/>
                </a:lnTo>
                <a:lnTo>
                  <a:pt x="84471" y="50903"/>
                </a:lnTo>
                <a:lnTo>
                  <a:pt x="84564" y="50791"/>
                </a:lnTo>
                <a:lnTo>
                  <a:pt x="84657" y="50698"/>
                </a:lnTo>
                <a:close/>
                <a:moveTo>
                  <a:pt x="75813" y="50679"/>
                </a:moveTo>
                <a:lnTo>
                  <a:pt x="75776" y="50921"/>
                </a:lnTo>
                <a:lnTo>
                  <a:pt x="75646" y="51033"/>
                </a:lnTo>
                <a:lnTo>
                  <a:pt x="75497" y="51145"/>
                </a:lnTo>
                <a:lnTo>
                  <a:pt x="75646" y="50903"/>
                </a:lnTo>
                <a:lnTo>
                  <a:pt x="75813" y="50679"/>
                </a:lnTo>
                <a:close/>
                <a:moveTo>
                  <a:pt x="60863" y="50847"/>
                </a:moveTo>
                <a:lnTo>
                  <a:pt x="60844" y="50940"/>
                </a:lnTo>
                <a:lnTo>
                  <a:pt x="60807" y="51033"/>
                </a:lnTo>
                <a:lnTo>
                  <a:pt x="60733" y="51107"/>
                </a:lnTo>
                <a:lnTo>
                  <a:pt x="60639" y="51163"/>
                </a:lnTo>
                <a:lnTo>
                  <a:pt x="60639" y="51163"/>
                </a:lnTo>
                <a:lnTo>
                  <a:pt x="60751" y="50996"/>
                </a:lnTo>
                <a:lnTo>
                  <a:pt x="60863" y="50847"/>
                </a:lnTo>
                <a:close/>
                <a:moveTo>
                  <a:pt x="49915" y="50735"/>
                </a:moveTo>
                <a:lnTo>
                  <a:pt x="49915" y="50828"/>
                </a:lnTo>
                <a:lnTo>
                  <a:pt x="49897" y="50903"/>
                </a:lnTo>
                <a:lnTo>
                  <a:pt x="49878" y="50977"/>
                </a:lnTo>
                <a:lnTo>
                  <a:pt x="49841" y="51052"/>
                </a:lnTo>
                <a:lnTo>
                  <a:pt x="49785" y="51126"/>
                </a:lnTo>
                <a:lnTo>
                  <a:pt x="49729" y="51182"/>
                </a:lnTo>
                <a:lnTo>
                  <a:pt x="49655" y="51219"/>
                </a:lnTo>
                <a:lnTo>
                  <a:pt x="49580" y="51256"/>
                </a:lnTo>
                <a:lnTo>
                  <a:pt x="49655" y="51107"/>
                </a:lnTo>
                <a:lnTo>
                  <a:pt x="49729" y="50977"/>
                </a:lnTo>
                <a:lnTo>
                  <a:pt x="49822" y="50847"/>
                </a:lnTo>
                <a:lnTo>
                  <a:pt x="49915" y="50735"/>
                </a:lnTo>
                <a:close/>
                <a:moveTo>
                  <a:pt x="83167" y="50921"/>
                </a:moveTo>
                <a:lnTo>
                  <a:pt x="83111" y="51052"/>
                </a:lnTo>
                <a:lnTo>
                  <a:pt x="83037" y="51182"/>
                </a:lnTo>
                <a:lnTo>
                  <a:pt x="82944" y="51312"/>
                </a:lnTo>
                <a:lnTo>
                  <a:pt x="82832" y="51405"/>
                </a:lnTo>
                <a:lnTo>
                  <a:pt x="82907" y="51275"/>
                </a:lnTo>
                <a:lnTo>
                  <a:pt x="82981" y="51145"/>
                </a:lnTo>
                <a:lnTo>
                  <a:pt x="83074" y="51033"/>
                </a:lnTo>
                <a:lnTo>
                  <a:pt x="83167" y="50921"/>
                </a:lnTo>
                <a:close/>
                <a:moveTo>
                  <a:pt x="90075" y="50977"/>
                </a:moveTo>
                <a:lnTo>
                  <a:pt x="90019" y="51126"/>
                </a:lnTo>
                <a:lnTo>
                  <a:pt x="89944" y="51256"/>
                </a:lnTo>
                <a:lnTo>
                  <a:pt x="89833" y="51349"/>
                </a:lnTo>
                <a:lnTo>
                  <a:pt x="89721" y="51443"/>
                </a:lnTo>
                <a:lnTo>
                  <a:pt x="89721" y="51443"/>
                </a:lnTo>
                <a:lnTo>
                  <a:pt x="89870" y="51200"/>
                </a:lnTo>
                <a:lnTo>
                  <a:pt x="90075" y="50977"/>
                </a:lnTo>
                <a:close/>
                <a:moveTo>
                  <a:pt x="73877" y="50977"/>
                </a:moveTo>
                <a:lnTo>
                  <a:pt x="73877" y="51052"/>
                </a:lnTo>
                <a:lnTo>
                  <a:pt x="73858" y="51126"/>
                </a:lnTo>
                <a:lnTo>
                  <a:pt x="73840" y="51200"/>
                </a:lnTo>
                <a:lnTo>
                  <a:pt x="73802" y="51256"/>
                </a:lnTo>
                <a:lnTo>
                  <a:pt x="73747" y="51312"/>
                </a:lnTo>
                <a:lnTo>
                  <a:pt x="73691" y="51368"/>
                </a:lnTo>
                <a:lnTo>
                  <a:pt x="73635" y="51405"/>
                </a:lnTo>
                <a:lnTo>
                  <a:pt x="73579" y="51443"/>
                </a:lnTo>
                <a:lnTo>
                  <a:pt x="73709" y="51200"/>
                </a:lnTo>
                <a:lnTo>
                  <a:pt x="73877" y="50977"/>
                </a:lnTo>
                <a:close/>
                <a:moveTo>
                  <a:pt x="3259" y="1"/>
                </a:moveTo>
                <a:lnTo>
                  <a:pt x="3184" y="19"/>
                </a:lnTo>
                <a:lnTo>
                  <a:pt x="3072" y="75"/>
                </a:lnTo>
                <a:lnTo>
                  <a:pt x="2924" y="168"/>
                </a:lnTo>
                <a:lnTo>
                  <a:pt x="2849" y="243"/>
                </a:lnTo>
                <a:lnTo>
                  <a:pt x="2775" y="317"/>
                </a:lnTo>
                <a:lnTo>
                  <a:pt x="2663" y="503"/>
                </a:lnTo>
                <a:lnTo>
                  <a:pt x="2477" y="894"/>
                </a:lnTo>
                <a:lnTo>
                  <a:pt x="2421" y="988"/>
                </a:lnTo>
                <a:lnTo>
                  <a:pt x="2365" y="1062"/>
                </a:lnTo>
                <a:lnTo>
                  <a:pt x="2290" y="1137"/>
                </a:lnTo>
                <a:lnTo>
                  <a:pt x="2216" y="1192"/>
                </a:lnTo>
                <a:lnTo>
                  <a:pt x="2123" y="1230"/>
                </a:lnTo>
                <a:lnTo>
                  <a:pt x="2030" y="1248"/>
                </a:lnTo>
                <a:lnTo>
                  <a:pt x="1900" y="1230"/>
                </a:lnTo>
                <a:lnTo>
                  <a:pt x="1769" y="1192"/>
                </a:lnTo>
                <a:lnTo>
                  <a:pt x="1676" y="1155"/>
                </a:lnTo>
                <a:lnTo>
                  <a:pt x="1602" y="1081"/>
                </a:lnTo>
                <a:lnTo>
                  <a:pt x="1564" y="1006"/>
                </a:lnTo>
                <a:lnTo>
                  <a:pt x="1546" y="932"/>
                </a:lnTo>
                <a:lnTo>
                  <a:pt x="1527" y="727"/>
                </a:lnTo>
                <a:lnTo>
                  <a:pt x="1490" y="615"/>
                </a:lnTo>
                <a:lnTo>
                  <a:pt x="1434" y="503"/>
                </a:lnTo>
                <a:lnTo>
                  <a:pt x="1378" y="410"/>
                </a:lnTo>
                <a:lnTo>
                  <a:pt x="1304" y="336"/>
                </a:lnTo>
                <a:lnTo>
                  <a:pt x="1211" y="243"/>
                </a:lnTo>
                <a:lnTo>
                  <a:pt x="1099" y="168"/>
                </a:lnTo>
                <a:lnTo>
                  <a:pt x="987" y="94"/>
                </a:lnTo>
                <a:lnTo>
                  <a:pt x="876" y="57"/>
                </a:lnTo>
                <a:lnTo>
                  <a:pt x="764" y="38"/>
                </a:lnTo>
                <a:lnTo>
                  <a:pt x="652" y="38"/>
                </a:lnTo>
                <a:lnTo>
                  <a:pt x="540" y="75"/>
                </a:lnTo>
                <a:lnTo>
                  <a:pt x="466" y="131"/>
                </a:lnTo>
                <a:lnTo>
                  <a:pt x="429" y="206"/>
                </a:lnTo>
                <a:lnTo>
                  <a:pt x="410" y="280"/>
                </a:lnTo>
                <a:lnTo>
                  <a:pt x="410" y="373"/>
                </a:lnTo>
                <a:lnTo>
                  <a:pt x="447" y="485"/>
                </a:lnTo>
                <a:lnTo>
                  <a:pt x="522" y="597"/>
                </a:lnTo>
                <a:lnTo>
                  <a:pt x="578" y="690"/>
                </a:lnTo>
                <a:lnTo>
                  <a:pt x="764" y="913"/>
                </a:lnTo>
                <a:lnTo>
                  <a:pt x="969" y="1099"/>
                </a:lnTo>
                <a:lnTo>
                  <a:pt x="1155" y="1267"/>
                </a:lnTo>
                <a:lnTo>
                  <a:pt x="1304" y="1360"/>
                </a:lnTo>
                <a:lnTo>
                  <a:pt x="1304" y="1453"/>
                </a:lnTo>
                <a:lnTo>
                  <a:pt x="1285" y="1546"/>
                </a:lnTo>
                <a:lnTo>
                  <a:pt x="1248" y="1602"/>
                </a:lnTo>
                <a:lnTo>
                  <a:pt x="1192" y="1658"/>
                </a:lnTo>
                <a:lnTo>
                  <a:pt x="1136" y="1695"/>
                </a:lnTo>
                <a:lnTo>
                  <a:pt x="1080" y="1732"/>
                </a:lnTo>
                <a:lnTo>
                  <a:pt x="931" y="1788"/>
                </a:lnTo>
                <a:lnTo>
                  <a:pt x="782" y="1825"/>
                </a:lnTo>
                <a:lnTo>
                  <a:pt x="652" y="1881"/>
                </a:lnTo>
                <a:lnTo>
                  <a:pt x="596" y="1937"/>
                </a:lnTo>
                <a:lnTo>
                  <a:pt x="559" y="1993"/>
                </a:lnTo>
                <a:lnTo>
                  <a:pt x="540" y="2067"/>
                </a:lnTo>
                <a:lnTo>
                  <a:pt x="522" y="2142"/>
                </a:lnTo>
                <a:lnTo>
                  <a:pt x="522" y="2216"/>
                </a:lnTo>
                <a:lnTo>
                  <a:pt x="540" y="2254"/>
                </a:lnTo>
                <a:lnTo>
                  <a:pt x="559" y="2291"/>
                </a:lnTo>
                <a:lnTo>
                  <a:pt x="596" y="2328"/>
                </a:lnTo>
                <a:lnTo>
                  <a:pt x="689" y="2328"/>
                </a:lnTo>
                <a:lnTo>
                  <a:pt x="801" y="2291"/>
                </a:lnTo>
                <a:lnTo>
                  <a:pt x="931" y="2235"/>
                </a:lnTo>
                <a:lnTo>
                  <a:pt x="1043" y="2160"/>
                </a:lnTo>
                <a:lnTo>
                  <a:pt x="1229" y="2030"/>
                </a:lnTo>
                <a:lnTo>
                  <a:pt x="1304" y="2086"/>
                </a:lnTo>
                <a:lnTo>
                  <a:pt x="1360" y="2160"/>
                </a:lnTo>
                <a:lnTo>
                  <a:pt x="1415" y="2254"/>
                </a:lnTo>
                <a:lnTo>
                  <a:pt x="1453" y="2328"/>
                </a:lnTo>
                <a:lnTo>
                  <a:pt x="1490" y="2421"/>
                </a:lnTo>
                <a:lnTo>
                  <a:pt x="1490" y="2533"/>
                </a:lnTo>
                <a:lnTo>
                  <a:pt x="1490" y="2626"/>
                </a:lnTo>
                <a:lnTo>
                  <a:pt x="1490" y="2719"/>
                </a:lnTo>
                <a:lnTo>
                  <a:pt x="1434" y="2924"/>
                </a:lnTo>
                <a:lnTo>
                  <a:pt x="1341" y="3091"/>
                </a:lnTo>
                <a:lnTo>
                  <a:pt x="1285" y="3184"/>
                </a:lnTo>
                <a:lnTo>
                  <a:pt x="1229" y="3259"/>
                </a:lnTo>
                <a:lnTo>
                  <a:pt x="1155" y="3315"/>
                </a:lnTo>
                <a:lnTo>
                  <a:pt x="1062" y="3371"/>
                </a:lnTo>
                <a:lnTo>
                  <a:pt x="987" y="3408"/>
                </a:lnTo>
                <a:lnTo>
                  <a:pt x="633" y="3408"/>
                </a:lnTo>
                <a:lnTo>
                  <a:pt x="559" y="3427"/>
                </a:lnTo>
                <a:lnTo>
                  <a:pt x="466" y="3464"/>
                </a:lnTo>
                <a:lnTo>
                  <a:pt x="373" y="3538"/>
                </a:lnTo>
                <a:lnTo>
                  <a:pt x="336" y="3613"/>
                </a:lnTo>
                <a:lnTo>
                  <a:pt x="298" y="3687"/>
                </a:lnTo>
                <a:lnTo>
                  <a:pt x="261" y="3743"/>
                </a:lnTo>
                <a:lnTo>
                  <a:pt x="261" y="3818"/>
                </a:lnTo>
                <a:lnTo>
                  <a:pt x="261" y="3892"/>
                </a:lnTo>
                <a:lnTo>
                  <a:pt x="280" y="3948"/>
                </a:lnTo>
                <a:lnTo>
                  <a:pt x="336" y="4004"/>
                </a:lnTo>
                <a:lnTo>
                  <a:pt x="391" y="4041"/>
                </a:lnTo>
                <a:lnTo>
                  <a:pt x="578" y="4041"/>
                </a:lnTo>
                <a:lnTo>
                  <a:pt x="633" y="4004"/>
                </a:lnTo>
                <a:lnTo>
                  <a:pt x="727" y="3929"/>
                </a:lnTo>
                <a:lnTo>
                  <a:pt x="820" y="3836"/>
                </a:lnTo>
                <a:lnTo>
                  <a:pt x="913" y="3762"/>
                </a:lnTo>
                <a:lnTo>
                  <a:pt x="1006" y="3706"/>
                </a:lnTo>
                <a:lnTo>
                  <a:pt x="1118" y="3706"/>
                </a:lnTo>
                <a:lnTo>
                  <a:pt x="1173" y="3743"/>
                </a:lnTo>
                <a:lnTo>
                  <a:pt x="1248" y="3780"/>
                </a:lnTo>
                <a:lnTo>
                  <a:pt x="1304" y="3855"/>
                </a:lnTo>
                <a:lnTo>
                  <a:pt x="1341" y="3948"/>
                </a:lnTo>
                <a:lnTo>
                  <a:pt x="1378" y="4060"/>
                </a:lnTo>
                <a:lnTo>
                  <a:pt x="1378" y="4171"/>
                </a:lnTo>
                <a:lnTo>
                  <a:pt x="1378" y="4395"/>
                </a:lnTo>
                <a:lnTo>
                  <a:pt x="1341" y="4581"/>
                </a:lnTo>
                <a:lnTo>
                  <a:pt x="1285" y="4730"/>
                </a:lnTo>
                <a:lnTo>
                  <a:pt x="1248" y="4804"/>
                </a:lnTo>
                <a:lnTo>
                  <a:pt x="1211" y="4860"/>
                </a:lnTo>
                <a:lnTo>
                  <a:pt x="1155" y="4879"/>
                </a:lnTo>
                <a:lnTo>
                  <a:pt x="1024" y="4916"/>
                </a:lnTo>
                <a:lnTo>
                  <a:pt x="950" y="4935"/>
                </a:lnTo>
                <a:lnTo>
                  <a:pt x="857" y="4972"/>
                </a:lnTo>
                <a:lnTo>
                  <a:pt x="727" y="5084"/>
                </a:lnTo>
                <a:lnTo>
                  <a:pt x="652" y="5139"/>
                </a:lnTo>
                <a:lnTo>
                  <a:pt x="596" y="5214"/>
                </a:lnTo>
                <a:lnTo>
                  <a:pt x="559" y="5288"/>
                </a:lnTo>
                <a:lnTo>
                  <a:pt x="540" y="5363"/>
                </a:lnTo>
                <a:lnTo>
                  <a:pt x="559" y="5437"/>
                </a:lnTo>
                <a:lnTo>
                  <a:pt x="633" y="5512"/>
                </a:lnTo>
                <a:lnTo>
                  <a:pt x="708" y="5549"/>
                </a:lnTo>
                <a:lnTo>
                  <a:pt x="801" y="5530"/>
                </a:lnTo>
                <a:lnTo>
                  <a:pt x="876" y="5512"/>
                </a:lnTo>
                <a:lnTo>
                  <a:pt x="950" y="5475"/>
                </a:lnTo>
                <a:lnTo>
                  <a:pt x="1043" y="5419"/>
                </a:lnTo>
                <a:lnTo>
                  <a:pt x="1118" y="5400"/>
                </a:lnTo>
                <a:lnTo>
                  <a:pt x="1192" y="5400"/>
                </a:lnTo>
                <a:lnTo>
                  <a:pt x="1266" y="5419"/>
                </a:lnTo>
                <a:lnTo>
                  <a:pt x="1341" y="5493"/>
                </a:lnTo>
                <a:lnTo>
                  <a:pt x="1378" y="5605"/>
                </a:lnTo>
                <a:lnTo>
                  <a:pt x="1397" y="5735"/>
                </a:lnTo>
                <a:lnTo>
                  <a:pt x="1397" y="5865"/>
                </a:lnTo>
                <a:lnTo>
                  <a:pt x="1378" y="6126"/>
                </a:lnTo>
                <a:lnTo>
                  <a:pt x="1322" y="6350"/>
                </a:lnTo>
                <a:lnTo>
                  <a:pt x="1248" y="6554"/>
                </a:lnTo>
                <a:lnTo>
                  <a:pt x="1211" y="6666"/>
                </a:lnTo>
                <a:lnTo>
                  <a:pt x="1136" y="6741"/>
                </a:lnTo>
                <a:lnTo>
                  <a:pt x="1080" y="6778"/>
                </a:lnTo>
                <a:lnTo>
                  <a:pt x="1043" y="6796"/>
                </a:lnTo>
                <a:lnTo>
                  <a:pt x="969" y="6796"/>
                </a:lnTo>
                <a:lnTo>
                  <a:pt x="913" y="6778"/>
                </a:lnTo>
                <a:lnTo>
                  <a:pt x="876" y="6796"/>
                </a:lnTo>
                <a:lnTo>
                  <a:pt x="820" y="6815"/>
                </a:lnTo>
                <a:lnTo>
                  <a:pt x="671" y="6871"/>
                </a:lnTo>
                <a:lnTo>
                  <a:pt x="540" y="6964"/>
                </a:lnTo>
                <a:lnTo>
                  <a:pt x="485" y="7020"/>
                </a:lnTo>
                <a:lnTo>
                  <a:pt x="447" y="7076"/>
                </a:lnTo>
                <a:lnTo>
                  <a:pt x="466" y="7150"/>
                </a:lnTo>
                <a:lnTo>
                  <a:pt x="522" y="7225"/>
                </a:lnTo>
                <a:lnTo>
                  <a:pt x="596" y="7262"/>
                </a:lnTo>
                <a:lnTo>
                  <a:pt x="671" y="7280"/>
                </a:lnTo>
                <a:lnTo>
                  <a:pt x="764" y="7262"/>
                </a:lnTo>
                <a:lnTo>
                  <a:pt x="857" y="7225"/>
                </a:lnTo>
                <a:lnTo>
                  <a:pt x="1024" y="7169"/>
                </a:lnTo>
                <a:lnTo>
                  <a:pt x="1099" y="7169"/>
                </a:lnTo>
                <a:lnTo>
                  <a:pt x="1173" y="7187"/>
                </a:lnTo>
                <a:lnTo>
                  <a:pt x="1229" y="7243"/>
                </a:lnTo>
                <a:lnTo>
                  <a:pt x="1285" y="7318"/>
                </a:lnTo>
                <a:lnTo>
                  <a:pt x="1322" y="7411"/>
                </a:lnTo>
                <a:lnTo>
                  <a:pt x="1341" y="7522"/>
                </a:lnTo>
                <a:lnTo>
                  <a:pt x="1360" y="7634"/>
                </a:lnTo>
                <a:lnTo>
                  <a:pt x="1341" y="7727"/>
                </a:lnTo>
                <a:lnTo>
                  <a:pt x="1322" y="7820"/>
                </a:lnTo>
                <a:lnTo>
                  <a:pt x="1285" y="7895"/>
                </a:lnTo>
                <a:lnTo>
                  <a:pt x="1248" y="7951"/>
                </a:lnTo>
                <a:lnTo>
                  <a:pt x="1173" y="7988"/>
                </a:lnTo>
                <a:lnTo>
                  <a:pt x="1024" y="8044"/>
                </a:lnTo>
                <a:lnTo>
                  <a:pt x="950" y="8081"/>
                </a:lnTo>
                <a:lnTo>
                  <a:pt x="894" y="8137"/>
                </a:lnTo>
                <a:lnTo>
                  <a:pt x="876" y="8211"/>
                </a:lnTo>
                <a:lnTo>
                  <a:pt x="876" y="8323"/>
                </a:lnTo>
                <a:lnTo>
                  <a:pt x="913" y="8416"/>
                </a:lnTo>
                <a:lnTo>
                  <a:pt x="969" y="8472"/>
                </a:lnTo>
                <a:lnTo>
                  <a:pt x="1043" y="8509"/>
                </a:lnTo>
                <a:lnTo>
                  <a:pt x="1118" y="8509"/>
                </a:lnTo>
                <a:lnTo>
                  <a:pt x="1192" y="8491"/>
                </a:lnTo>
                <a:lnTo>
                  <a:pt x="1266" y="8453"/>
                </a:lnTo>
                <a:lnTo>
                  <a:pt x="1341" y="8398"/>
                </a:lnTo>
                <a:lnTo>
                  <a:pt x="1397" y="8323"/>
                </a:lnTo>
                <a:lnTo>
                  <a:pt x="1415" y="8435"/>
                </a:lnTo>
                <a:lnTo>
                  <a:pt x="1397" y="8546"/>
                </a:lnTo>
                <a:lnTo>
                  <a:pt x="1378" y="8677"/>
                </a:lnTo>
                <a:lnTo>
                  <a:pt x="1341" y="8807"/>
                </a:lnTo>
                <a:lnTo>
                  <a:pt x="1285" y="8919"/>
                </a:lnTo>
                <a:lnTo>
                  <a:pt x="1211" y="9031"/>
                </a:lnTo>
                <a:lnTo>
                  <a:pt x="1136" y="9124"/>
                </a:lnTo>
                <a:lnTo>
                  <a:pt x="1062" y="9180"/>
                </a:lnTo>
                <a:lnTo>
                  <a:pt x="950" y="9235"/>
                </a:lnTo>
                <a:lnTo>
                  <a:pt x="876" y="9254"/>
                </a:lnTo>
                <a:lnTo>
                  <a:pt x="708" y="9254"/>
                </a:lnTo>
                <a:lnTo>
                  <a:pt x="652" y="9273"/>
                </a:lnTo>
                <a:lnTo>
                  <a:pt x="596" y="9291"/>
                </a:lnTo>
                <a:lnTo>
                  <a:pt x="540" y="9328"/>
                </a:lnTo>
                <a:lnTo>
                  <a:pt x="503" y="9403"/>
                </a:lnTo>
                <a:lnTo>
                  <a:pt x="447" y="9570"/>
                </a:lnTo>
                <a:lnTo>
                  <a:pt x="447" y="9608"/>
                </a:lnTo>
                <a:lnTo>
                  <a:pt x="466" y="9626"/>
                </a:lnTo>
                <a:lnTo>
                  <a:pt x="578" y="9608"/>
                </a:lnTo>
                <a:lnTo>
                  <a:pt x="838" y="9608"/>
                </a:lnTo>
                <a:lnTo>
                  <a:pt x="913" y="9589"/>
                </a:lnTo>
                <a:lnTo>
                  <a:pt x="1006" y="9552"/>
                </a:lnTo>
                <a:lnTo>
                  <a:pt x="1043" y="9533"/>
                </a:lnTo>
                <a:lnTo>
                  <a:pt x="1099" y="9552"/>
                </a:lnTo>
                <a:lnTo>
                  <a:pt x="1155" y="9589"/>
                </a:lnTo>
                <a:lnTo>
                  <a:pt x="1248" y="9664"/>
                </a:lnTo>
                <a:lnTo>
                  <a:pt x="1341" y="9775"/>
                </a:lnTo>
                <a:lnTo>
                  <a:pt x="1397" y="9887"/>
                </a:lnTo>
                <a:lnTo>
                  <a:pt x="1434" y="10017"/>
                </a:lnTo>
                <a:lnTo>
                  <a:pt x="1434" y="10148"/>
                </a:lnTo>
                <a:lnTo>
                  <a:pt x="1304" y="10129"/>
                </a:lnTo>
                <a:lnTo>
                  <a:pt x="1155" y="10148"/>
                </a:lnTo>
                <a:lnTo>
                  <a:pt x="987" y="10203"/>
                </a:lnTo>
                <a:lnTo>
                  <a:pt x="820" y="10278"/>
                </a:lnTo>
                <a:lnTo>
                  <a:pt x="689" y="10371"/>
                </a:lnTo>
                <a:lnTo>
                  <a:pt x="633" y="10427"/>
                </a:lnTo>
                <a:lnTo>
                  <a:pt x="596" y="10483"/>
                </a:lnTo>
                <a:lnTo>
                  <a:pt x="559" y="10557"/>
                </a:lnTo>
                <a:lnTo>
                  <a:pt x="559" y="10632"/>
                </a:lnTo>
                <a:lnTo>
                  <a:pt x="559" y="10706"/>
                </a:lnTo>
                <a:lnTo>
                  <a:pt x="578" y="10781"/>
                </a:lnTo>
                <a:lnTo>
                  <a:pt x="615" y="10855"/>
                </a:lnTo>
                <a:lnTo>
                  <a:pt x="671" y="10892"/>
                </a:lnTo>
                <a:lnTo>
                  <a:pt x="727" y="10911"/>
                </a:lnTo>
                <a:lnTo>
                  <a:pt x="782" y="10930"/>
                </a:lnTo>
                <a:lnTo>
                  <a:pt x="857" y="10911"/>
                </a:lnTo>
                <a:lnTo>
                  <a:pt x="931" y="10892"/>
                </a:lnTo>
                <a:lnTo>
                  <a:pt x="1099" y="10818"/>
                </a:lnTo>
                <a:lnTo>
                  <a:pt x="1248" y="10706"/>
                </a:lnTo>
                <a:lnTo>
                  <a:pt x="1378" y="10576"/>
                </a:lnTo>
                <a:lnTo>
                  <a:pt x="1490" y="10464"/>
                </a:lnTo>
                <a:lnTo>
                  <a:pt x="1546" y="10334"/>
                </a:lnTo>
                <a:lnTo>
                  <a:pt x="1676" y="10427"/>
                </a:lnTo>
                <a:lnTo>
                  <a:pt x="1788" y="10539"/>
                </a:lnTo>
                <a:lnTo>
                  <a:pt x="1862" y="10669"/>
                </a:lnTo>
                <a:lnTo>
                  <a:pt x="1918" y="10818"/>
                </a:lnTo>
                <a:lnTo>
                  <a:pt x="1955" y="10967"/>
                </a:lnTo>
                <a:lnTo>
                  <a:pt x="1974" y="11134"/>
                </a:lnTo>
                <a:lnTo>
                  <a:pt x="1974" y="11283"/>
                </a:lnTo>
                <a:lnTo>
                  <a:pt x="1955" y="11432"/>
                </a:lnTo>
                <a:lnTo>
                  <a:pt x="1918" y="11618"/>
                </a:lnTo>
                <a:lnTo>
                  <a:pt x="1844" y="11823"/>
                </a:lnTo>
                <a:lnTo>
                  <a:pt x="1769" y="12009"/>
                </a:lnTo>
                <a:lnTo>
                  <a:pt x="1713" y="12084"/>
                </a:lnTo>
                <a:lnTo>
                  <a:pt x="1657" y="12158"/>
                </a:lnTo>
                <a:lnTo>
                  <a:pt x="1490" y="12345"/>
                </a:lnTo>
                <a:lnTo>
                  <a:pt x="1471" y="12363"/>
                </a:lnTo>
                <a:lnTo>
                  <a:pt x="1471" y="12326"/>
                </a:lnTo>
                <a:lnTo>
                  <a:pt x="1453" y="12307"/>
                </a:lnTo>
                <a:lnTo>
                  <a:pt x="1378" y="12289"/>
                </a:lnTo>
                <a:lnTo>
                  <a:pt x="1248" y="12307"/>
                </a:lnTo>
                <a:lnTo>
                  <a:pt x="1006" y="12363"/>
                </a:lnTo>
                <a:lnTo>
                  <a:pt x="857" y="12419"/>
                </a:lnTo>
                <a:lnTo>
                  <a:pt x="708" y="12475"/>
                </a:lnTo>
                <a:lnTo>
                  <a:pt x="596" y="12549"/>
                </a:lnTo>
                <a:lnTo>
                  <a:pt x="540" y="12605"/>
                </a:lnTo>
                <a:lnTo>
                  <a:pt x="503" y="12661"/>
                </a:lnTo>
                <a:lnTo>
                  <a:pt x="485" y="12717"/>
                </a:lnTo>
                <a:lnTo>
                  <a:pt x="485" y="12773"/>
                </a:lnTo>
                <a:lnTo>
                  <a:pt x="503" y="12866"/>
                </a:lnTo>
                <a:lnTo>
                  <a:pt x="540" y="12940"/>
                </a:lnTo>
                <a:lnTo>
                  <a:pt x="596" y="13015"/>
                </a:lnTo>
                <a:lnTo>
                  <a:pt x="652" y="13052"/>
                </a:lnTo>
                <a:lnTo>
                  <a:pt x="708" y="13089"/>
                </a:lnTo>
                <a:lnTo>
                  <a:pt x="838" y="13089"/>
                </a:lnTo>
                <a:lnTo>
                  <a:pt x="913" y="13071"/>
                </a:lnTo>
                <a:lnTo>
                  <a:pt x="1080" y="12996"/>
                </a:lnTo>
                <a:lnTo>
                  <a:pt x="1211" y="12903"/>
                </a:lnTo>
                <a:lnTo>
                  <a:pt x="1360" y="12791"/>
                </a:lnTo>
                <a:lnTo>
                  <a:pt x="1546" y="12587"/>
                </a:lnTo>
                <a:lnTo>
                  <a:pt x="1639" y="12661"/>
                </a:lnTo>
                <a:lnTo>
                  <a:pt x="1695" y="12736"/>
                </a:lnTo>
                <a:lnTo>
                  <a:pt x="1751" y="12829"/>
                </a:lnTo>
                <a:lnTo>
                  <a:pt x="1806" y="12922"/>
                </a:lnTo>
                <a:lnTo>
                  <a:pt x="1825" y="13015"/>
                </a:lnTo>
                <a:lnTo>
                  <a:pt x="1844" y="13127"/>
                </a:lnTo>
                <a:lnTo>
                  <a:pt x="1862" y="13238"/>
                </a:lnTo>
                <a:lnTo>
                  <a:pt x="1844" y="13350"/>
                </a:lnTo>
                <a:lnTo>
                  <a:pt x="1806" y="13555"/>
                </a:lnTo>
                <a:lnTo>
                  <a:pt x="1732" y="13760"/>
                </a:lnTo>
                <a:lnTo>
                  <a:pt x="1676" y="13853"/>
                </a:lnTo>
                <a:lnTo>
                  <a:pt x="1602" y="13946"/>
                </a:lnTo>
                <a:lnTo>
                  <a:pt x="1527" y="14020"/>
                </a:lnTo>
                <a:lnTo>
                  <a:pt x="1453" y="14095"/>
                </a:lnTo>
                <a:lnTo>
                  <a:pt x="1211" y="14188"/>
                </a:lnTo>
                <a:lnTo>
                  <a:pt x="987" y="14262"/>
                </a:lnTo>
                <a:lnTo>
                  <a:pt x="745" y="14374"/>
                </a:lnTo>
                <a:lnTo>
                  <a:pt x="540" y="14504"/>
                </a:lnTo>
                <a:lnTo>
                  <a:pt x="466" y="14560"/>
                </a:lnTo>
                <a:lnTo>
                  <a:pt x="391" y="14616"/>
                </a:lnTo>
                <a:lnTo>
                  <a:pt x="373" y="14672"/>
                </a:lnTo>
                <a:lnTo>
                  <a:pt x="373" y="14746"/>
                </a:lnTo>
                <a:lnTo>
                  <a:pt x="410" y="14802"/>
                </a:lnTo>
                <a:lnTo>
                  <a:pt x="485" y="14839"/>
                </a:lnTo>
                <a:lnTo>
                  <a:pt x="540" y="14858"/>
                </a:lnTo>
                <a:lnTo>
                  <a:pt x="578" y="14858"/>
                </a:lnTo>
                <a:lnTo>
                  <a:pt x="689" y="14821"/>
                </a:lnTo>
                <a:lnTo>
                  <a:pt x="782" y="14746"/>
                </a:lnTo>
                <a:lnTo>
                  <a:pt x="913" y="14653"/>
                </a:lnTo>
                <a:lnTo>
                  <a:pt x="1024" y="14560"/>
                </a:lnTo>
                <a:lnTo>
                  <a:pt x="1136" y="14504"/>
                </a:lnTo>
                <a:lnTo>
                  <a:pt x="1248" y="14448"/>
                </a:lnTo>
                <a:lnTo>
                  <a:pt x="1285" y="14448"/>
                </a:lnTo>
                <a:lnTo>
                  <a:pt x="1341" y="14467"/>
                </a:lnTo>
                <a:lnTo>
                  <a:pt x="1415" y="14523"/>
                </a:lnTo>
                <a:lnTo>
                  <a:pt x="1471" y="14597"/>
                </a:lnTo>
                <a:lnTo>
                  <a:pt x="1527" y="14690"/>
                </a:lnTo>
                <a:lnTo>
                  <a:pt x="1564" y="14784"/>
                </a:lnTo>
                <a:lnTo>
                  <a:pt x="1583" y="14895"/>
                </a:lnTo>
                <a:lnTo>
                  <a:pt x="1583" y="15007"/>
                </a:lnTo>
                <a:lnTo>
                  <a:pt x="1583" y="15193"/>
                </a:lnTo>
                <a:lnTo>
                  <a:pt x="1564" y="15305"/>
                </a:lnTo>
                <a:lnTo>
                  <a:pt x="1527" y="15417"/>
                </a:lnTo>
                <a:lnTo>
                  <a:pt x="1490" y="15528"/>
                </a:lnTo>
                <a:lnTo>
                  <a:pt x="1415" y="15603"/>
                </a:lnTo>
                <a:lnTo>
                  <a:pt x="1341" y="15659"/>
                </a:lnTo>
                <a:lnTo>
                  <a:pt x="1229" y="15659"/>
                </a:lnTo>
                <a:lnTo>
                  <a:pt x="1136" y="15677"/>
                </a:lnTo>
                <a:lnTo>
                  <a:pt x="950" y="15733"/>
                </a:lnTo>
                <a:lnTo>
                  <a:pt x="764" y="15826"/>
                </a:lnTo>
                <a:lnTo>
                  <a:pt x="689" y="15863"/>
                </a:lnTo>
                <a:lnTo>
                  <a:pt x="615" y="15938"/>
                </a:lnTo>
                <a:lnTo>
                  <a:pt x="578" y="16031"/>
                </a:lnTo>
                <a:lnTo>
                  <a:pt x="559" y="16161"/>
                </a:lnTo>
                <a:lnTo>
                  <a:pt x="578" y="16236"/>
                </a:lnTo>
                <a:lnTo>
                  <a:pt x="596" y="16292"/>
                </a:lnTo>
                <a:lnTo>
                  <a:pt x="633" y="16310"/>
                </a:lnTo>
                <a:lnTo>
                  <a:pt x="689" y="16310"/>
                </a:lnTo>
                <a:lnTo>
                  <a:pt x="820" y="16236"/>
                </a:lnTo>
                <a:lnTo>
                  <a:pt x="969" y="16143"/>
                </a:lnTo>
                <a:lnTo>
                  <a:pt x="1155" y="16050"/>
                </a:lnTo>
                <a:lnTo>
                  <a:pt x="1229" y="16031"/>
                </a:lnTo>
                <a:lnTo>
                  <a:pt x="1322" y="16012"/>
                </a:lnTo>
                <a:lnTo>
                  <a:pt x="1397" y="16031"/>
                </a:lnTo>
                <a:lnTo>
                  <a:pt x="1490" y="16068"/>
                </a:lnTo>
                <a:lnTo>
                  <a:pt x="1546" y="16161"/>
                </a:lnTo>
                <a:lnTo>
                  <a:pt x="1620" y="16273"/>
                </a:lnTo>
                <a:lnTo>
                  <a:pt x="1639" y="16366"/>
                </a:lnTo>
                <a:lnTo>
                  <a:pt x="1657" y="16459"/>
                </a:lnTo>
                <a:lnTo>
                  <a:pt x="1657" y="16683"/>
                </a:lnTo>
                <a:lnTo>
                  <a:pt x="1620" y="16887"/>
                </a:lnTo>
                <a:lnTo>
                  <a:pt x="1546" y="17074"/>
                </a:lnTo>
                <a:lnTo>
                  <a:pt x="1471" y="17260"/>
                </a:lnTo>
                <a:lnTo>
                  <a:pt x="1397" y="17371"/>
                </a:lnTo>
                <a:lnTo>
                  <a:pt x="1341" y="17427"/>
                </a:lnTo>
                <a:lnTo>
                  <a:pt x="1229" y="17520"/>
                </a:lnTo>
                <a:lnTo>
                  <a:pt x="1155" y="17558"/>
                </a:lnTo>
                <a:lnTo>
                  <a:pt x="1136" y="17558"/>
                </a:lnTo>
                <a:lnTo>
                  <a:pt x="1118" y="17520"/>
                </a:lnTo>
                <a:lnTo>
                  <a:pt x="1099" y="17483"/>
                </a:lnTo>
                <a:lnTo>
                  <a:pt x="1062" y="17465"/>
                </a:lnTo>
                <a:lnTo>
                  <a:pt x="1006" y="17446"/>
                </a:lnTo>
                <a:lnTo>
                  <a:pt x="876" y="17465"/>
                </a:lnTo>
                <a:lnTo>
                  <a:pt x="708" y="17539"/>
                </a:lnTo>
                <a:lnTo>
                  <a:pt x="578" y="17613"/>
                </a:lnTo>
                <a:lnTo>
                  <a:pt x="485" y="17707"/>
                </a:lnTo>
                <a:lnTo>
                  <a:pt x="429" y="17800"/>
                </a:lnTo>
                <a:lnTo>
                  <a:pt x="429" y="17856"/>
                </a:lnTo>
                <a:lnTo>
                  <a:pt x="429" y="17893"/>
                </a:lnTo>
                <a:lnTo>
                  <a:pt x="466" y="17930"/>
                </a:lnTo>
                <a:lnTo>
                  <a:pt x="503" y="17949"/>
                </a:lnTo>
                <a:lnTo>
                  <a:pt x="559" y="17967"/>
                </a:lnTo>
                <a:lnTo>
                  <a:pt x="633" y="17986"/>
                </a:lnTo>
                <a:lnTo>
                  <a:pt x="857" y="17986"/>
                </a:lnTo>
                <a:lnTo>
                  <a:pt x="969" y="17967"/>
                </a:lnTo>
                <a:lnTo>
                  <a:pt x="1062" y="17949"/>
                </a:lnTo>
                <a:lnTo>
                  <a:pt x="1136" y="17930"/>
                </a:lnTo>
                <a:lnTo>
                  <a:pt x="1173" y="17911"/>
                </a:lnTo>
                <a:lnTo>
                  <a:pt x="1211" y="17930"/>
                </a:lnTo>
                <a:lnTo>
                  <a:pt x="1248" y="17967"/>
                </a:lnTo>
                <a:lnTo>
                  <a:pt x="1322" y="18209"/>
                </a:lnTo>
                <a:lnTo>
                  <a:pt x="1341" y="18340"/>
                </a:lnTo>
                <a:lnTo>
                  <a:pt x="1341" y="18470"/>
                </a:lnTo>
                <a:lnTo>
                  <a:pt x="1341" y="18600"/>
                </a:lnTo>
                <a:lnTo>
                  <a:pt x="1304" y="18749"/>
                </a:lnTo>
                <a:lnTo>
                  <a:pt x="1266" y="18880"/>
                </a:lnTo>
                <a:lnTo>
                  <a:pt x="1192" y="19010"/>
                </a:lnTo>
                <a:lnTo>
                  <a:pt x="1136" y="19122"/>
                </a:lnTo>
                <a:lnTo>
                  <a:pt x="1043" y="19215"/>
                </a:lnTo>
                <a:lnTo>
                  <a:pt x="950" y="19270"/>
                </a:lnTo>
                <a:lnTo>
                  <a:pt x="764" y="19364"/>
                </a:lnTo>
                <a:lnTo>
                  <a:pt x="280" y="19606"/>
                </a:lnTo>
                <a:lnTo>
                  <a:pt x="94" y="19717"/>
                </a:lnTo>
                <a:lnTo>
                  <a:pt x="38" y="19773"/>
                </a:lnTo>
                <a:lnTo>
                  <a:pt x="0" y="19810"/>
                </a:lnTo>
                <a:lnTo>
                  <a:pt x="19" y="19848"/>
                </a:lnTo>
                <a:lnTo>
                  <a:pt x="75" y="19866"/>
                </a:lnTo>
                <a:lnTo>
                  <a:pt x="187" y="19866"/>
                </a:lnTo>
                <a:lnTo>
                  <a:pt x="354" y="19848"/>
                </a:lnTo>
                <a:lnTo>
                  <a:pt x="466" y="19829"/>
                </a:lnTo>
                <a:lnTo>
                  <a:pt x="578" y="19792"/>
                </a:lnTo>
                <a:lnTo>
                  <a:pt x="782" y="19699"/>
                </a:lnTo>
                <a:lnTo>
                  <a:pt x="894" y="19680"/>
                </a:lnTo>
                <a:lnTo>
                  <a:pt x="987" y="19699"/>
                </a:lnTo>
                <a:lnTo>
                  <a:pt x="1080" y="19755"/>
                </a:lnTo>
                <a:lnTo>
                  <a:pt x="1192" y="19848"/>
                </a:lnTo>
                <a:lnTo>
                  <a:pt x="1248" y="19922"/>
                </a:lnTo>
                <a:lnTo>
                  <a:pt x="1304" y="20034"/>
                </a:lnTo>
                <a:lnTo>
                  <a:pt x="1322" y="20146"/>
                </a:lnTo>
                <a:lnTo>
                  <a:pt x="1322" y="20239"/>
                </a:lnTo>
                <a:lnTo>
                  <a:pt x="1304" y="20350"/>
                </a:lnTo>
                <a:lnTo>
                  <a:pt x="1266" y="20406"/>
                </a:lnTo>
                <a:lnTo>
                  <a:pt x="1248" y="20425"/>
                </a:lnTo>
                <a:lnTo>
                  <a:pt x="1211" y="20425"/>
                </a:lnTo>
                <a:lnTo>
                  <a:pt x="1099" y="20406"/>
                </a:lnTo>
                <a:lnTo>
                  <a:pt x="1043" y="20406"/>
                </a:lnTo>
                <a:lnTo>
                  <a:pt x="950" y="20443"/>
                </a:lnTo>
                <a:lnTo>
                  <a:pt x="857" y="20481"/>
                </a:lnTo>
                <a:lnTo>
                  <a:pt x="764" y="20555"/>
                </a:lnTo>
                <a:lnTo>
                  <a:pt x="615" y="20685"/>
                </a:lnTo>
                <a:lnTo>
                  <a:pt x="522" y="20834"/>
                </a:lnTo>
                <a:lnTo>
                  <a:pt x="503" y="20890"/>
                </a:lnTo>
                <a:lnTo>
                  <a:pt x="485" y="20965"/>
                </a:lnTo>
                <a:lnTo>
                  <a:pt x="485" y="21021"/>
                </a:lnTo>
                <a:lnTo>
                  <a:pt x="503" y="21058"/>
                </a:lnTo>
                <a:lnTo>
                  <a:pt x="540" y="21095"/>
                </a:lnTo>
                <a:lnTo>
                  <a:pt x="596" y="21114"/>
                </a:lnTo>
                <a:lnTo>
                  <a:pt x="764" y="21114"/>
                </a:lnTo>
                <a:lnTo>
                  <a:pt x="876" y="21076"/>
                </a:lnTo>
                <a:lnTo>
                  <a:pt x="1006" y="21021"/>
                </a:lnTo>
                <a:lnTo>
                  <a:pt x="1118" y="20965"/>
                </a:lnTo>
                <a:lnTo>
                  <a:pt x="1192" y="20890"/>
                </a:lnTo>
                <a:lnTo>
                  <a:pt x="1322" y="20779"/>
                </a:lnTo>
                <a:lnTo>
                  <a:pt x="1378" y="20760"/>
                </a:lnTo>
                <a:lnTo>
                  <a:pt x="1453" y="20760"/>
                </a:lnTo>
                <a:lnTo>
                  <a:pt x="1527" y="20816"/>
                </a:lnTo>
                <a:lnTo>
                  <a:pt x="1620" y="20909"/>
                </a:lnTo>
                <a:lnTo>
                  <a:pt x="1676" y="21002"/>
                </a:lnTo>
                <a:lnTo>
                  <a:pt x="1713" y="21095"/>
                </a:lnTo>
                <a:lnTo>
                  <a:pt x="1751" y="21207"/>
                </a:lnTo>
                <a:lnTo>
                  <a:pt x="1751" y="21337"/>
                </a:lnTo>
                <a:lnTo>
                  <a:pt x="1751" y="21561"/>
                </a:lnTo>
                <a:lnTo>
                  <a:pt x="1713" y="21784"/>
                </a:lnTo>
                <a:lnTo>
                  <a:pt x="1639" y="21989"/>
                </a:lnTo>
                <a:lnTo>
                  <a:pt x="1564" y="22194"/>
                </a:lnTo>
                <a:lnTo>
                  <a:pt x="1453" y="22380"/>
                </a:lnTo>
                <a:lnTo>
                  <a:pt x="1341" y="22566"/>
                </a:lnTo>
                <a:lnTo>
                  <a:pt x="1229" y="22696"/>
                </a:lnTo>
                <a:lnTo>
                  <a:pt x="1136" y="22752"/>
                </a:lnTo>
                <a:lnTo>
                  <a:pt x="1062" y="22789"/>
                </a:lnTo>
                <a:lnTo>
                  <a:pt x="969" y="22808"/>
                </a:lnTo>
                <a:lnTo>
                  <a:pt x="782" y="22789"/>
                </a:lnTo>
                <a:lnTo>
                  <a:pt x="652" y="22789"/>
                </a:lnTo>
                <a:lnTo>
                  <a:pt x="503" y="22808"/>
                </a:lnTo>
                <a:lnTo>
                  <a:pt x="373" y="22845"/>
                </a:lnTo>
                <a:lnTo>
                  <a:pt x="280" y="22901"/>
                </a:lnTo>
                <a:lnTo>
                  <a:pt x="224" y="22938"/>
                </a:lnTo>
                <a:lnTo>
                  <a:pt x="205" y="22994"/>
                </a:lnTo>
                <a:lnTo>
                  <a:pt x="224" y="23050"/>
                </a:lnTo>
                <a:lnTo>
                  <a:pt x="261" y="23106"/>
                </a:lnTo>
                <a:lnTo>
                  <a:pt x="354" y="23180"/>
                </a:lnTo>
                <a:lnTo>
                  <a:pt x="466" y="23236"/>
                </a:lnTo>
                <a:lnTo>
                  <a:pt x="596" y="23273"/>
                </a:lnTo>
                <a:lnTo>
                  <a:pt x="727" y="23273"/>
                </a:lnTo>
                <a:lnTo>
                  <a:pt x="950" y="23236"/>
                </a:lnTo>
                <a:lnTo>
                  <a:pt x="1043" y="23218"/>
                </a:lnTo>
                <a:lnTo>
                  <a:pt x="1136" y="23236"/>
                </a:lnTo>
                <a:lnTo>
                  <a:pt x="1192" y="23255"/>
                </a:lnTo>
                <a:lnTo>
                  <a:pt x="1229" y="23292"/>
                </a:lnTo>
                <a:lnTo>
                  <a:pt x="1341" y="23422"/>
                </a:lnTo>
                <a:lnTo>
                  <a:pt x="1378" y="23515"/>
                </a:lnTo>
                <a:lnTo>
                  <a:pt x="1415" y="23609"/>
                </a:lnTo>
                <a:lnTo>
                  <a:pt x="1415" y="23702"/>
                </a:lnTo>
                <a:lnTo>
                  <a:pt x="1415" y="23813"/>
                </a:lnTo>
                <a:lnTo>
                  <a:pt x="1397" y="23906"/>
                </a:lnTo>
                <a:lnTo>
                  <a:pt x="1360" y="24018"/>
                </a:lnTo>
                <a:lnTo>
                  <a:pt x="1322" y="24093"/>
                </a:lnTo>
                <a:lnTo>
                  <a:pt x="1248" y="24167"/>
                </a:lnTo>
                <a:lnTo>
                  <a:pt x="1211" y="24204"/>
                </a:lnTo>
                <a:lnTo>
                  <a:pt x="1155" y="24242"/>
                </a:lnTo>
                <a:lnTo>
                  <a:pt x="1024" y="24260"/>
                </a:lnTo>
                <a:lnTo>
                  <a:pt x="894" y="24279"/>
                </a:lnTo>
                <a:lnTo>
                  <a:pt x="764" y="24260"/>
                </a:lnTo>
                <a:lnTo>
                  <a:pt x="615" y="24279"/>
                </a:lnTo>
                <a:lnTo>
                  <a:pt x="485" y="24279"/>
                </a:lnTo>
                <a:lnTo>
                  <a:pt x="373" y="24316"/>
                </a:lnTo>
                <a:lnTo>
                  <a:pt x="336" y="24353"/>
                </a:lnTo>
                <a:lnTo>
                  <a:pt x="298" y="24390"/>
                </a:lnTo>
                <a:lnTo>
                  <a:pt x="261" y="24465"/>
                </a:lnTo>
                <a:lnTo>
                  <a:pt x="243" y="24502"/>
                </a:lnTo>
                <a:lnTo>
                  <a:pt x="261" y="24558"/>
                </a:lnTo>
                <a:lnTo>
                  <a:pt x="261" y="24577"/>
                </a:lnTo>
                <a:lnTo>
                  <a:pt x="298" y="24614"/>
                </a:lnTo>
                <a:lnTo>
                  <a:pt x="336" y="24632"/>
                </a:lnTo>
                <a:lnTo>
                  <a:pt x="447" y="24670"/>
                </a:lnTo>
                <a:lnTo>
                  <a:pt x="1211" y="24670"/>
                </a:lnTo>
                <a:lnTo>
                  <a:pt x="1304" y="24688"/>
                </a:lnTo>
                <a:lnTo>
                  <a:pt x="1397" y="24707"/>
                </a:lnTo>
                <a:lnTo>
                  <a:pt x="1490" y="24763"/>
                </a:lnTo>
                <a:lnTo>
                  <a:pt x="1583" y="24837"/>
                </a:lnTo>
                <a:lnTo>
                  <a:pt x="1657" y="24949"/>
                </a:lnTo>
                <a:lnTo>
                  <a:pt x="1713" y="25042"/>
                </a:lnTo>
                <a:lnTo>
                  <a:pt x="1769" y="25154"/>
                </a:lnTo>
                <a:lnTo>
                  <a:pt x="1788" y="25247"/>
                </a:lnTo>
                <a:lnTo>
                  <a:pt x="1806" y="25359"/>
                </a:lnTo>
                <a:lnTo>
                  <a:pt x="1806" y="25470"/>
                </a:lnTo>
                <a:lnTo>
                  <a:pt x="1806" y="25563"/>
                </a:lnTo>
                <a:lnTo>
                  <a:pt x="1788" y="25675"/>
                </a:lnTo>
                <a:lnTo>
                  <a:pt x="1751" y="25787"/>
                </a:lnTo>
                <a:lnTo>
                  <a:pt x="1695" y="25917"/>
                </a:lnTo>
                <a:lnTo>
                  <a:pt x="1620" y="26010"/>
                </a:lnTo>
                <a:lnTo>
                  <a:pt x="1527" y="26066"/>
                </a:lnTo>
                <a:lnTo>
                  <a:pt x="1434" y="26103"/>
                </a:lnTo>
                <a:lnTo>
                  <a:pt x="1248" y="26178"/>
                </a:lnTo>
                <a:lnTo>
                  <a:pt x="1136" y="26234"/>
                </a:lnTo>
                <a:lnTo>
                  <a:pt x="1024" y="26308"/>
                </a:lnTo>
                <a:lnTo>
                  <a:pt x="913" y="26401"/>
                </a:lnTo>
                <a:lnTo>
                  <a:pt x="857" y="26476"/>
                </a:lnTo>
                <a:lnTo>
                  <a:pt x="820" y="26550"/>
                </a:lnTo>
                <a:lnTo>
                  <a:pt x="838" y="26606"/>
                </a:lnTo>
                <a:lnTo>
                  <a:pt x="876" y="26643"/>
                </a:lnTo>
                <a:lnTo>
                  <a:pt x="950" y="26662"/>
                </a:lnTo>
                <a:lnTo>
                  <a:pt x="1043" y="26662"/>
                </a:lnTo>
                <a:lnTo>
                  <a:pt x="1192" y="26625"/>
                </a:lnTo>
                <a:lnTo>
                  <a:pt x="1341" y="26587"/>
                </a:lnTo>
                <a:lnTo>
                  <a:pt x="1471" y="26532"/>
                </a:lnTo>
                <a:lnTo>
                  <a:pt x="1583" y="26457"/>
                </a:lnTo>
                <a:lnTo>
                  <a:pt x="1676" y="26420"/>
                </a:lnTo>
                <a:lnTo>
                  <a:pt x="1769" y="26420"/>
                </a:lnTo>
                <a:lnTo>
                  <a:pt x="1806" y="26438"/>
                </a:lnTo>
                <a:lnTo>
                  <a:pt x="1844" y="26457"/>
                </a:lnTo>
                <a:lnTo>
                  <a:pt x="1862" y="26513"/>
                </a:lnTo>
                <a:lnTo>
                  <a:pt x="1900" y="26569"/>
                </a:lnTo>
                <a:lnTo>
                  <a:pt x="1955" y="26755"/>
                </a:lnTo>
                <a:lnTo>
                  <a:pt x="1955" y="26848"/>
                </a:lnTo>
                <a:lnTo>
                  <a:pt x="1955" y="26960"/>
                </a:lnTo>
                <a:lnTo>
                  <a:pt x="1918" y="27183"/>
                </a:lnTo>
                <a:lnTo>
                  <a:pt x="1862" y="27388"/>
                </a:lnTo>
                <a:lnTo>
                  <a:pt x="1788" y="27574"/>
                </a:lnTo>
                <a:lnTo>
                  <a:pt x="1657" y="27779"/>
                </a:lnTo>
                <a:lnTo>
                  <a:pt x="1583" y="27891"/>
                </a:lnTo>
                <a:lnTo>
                  <a:pt x="1509" y="27965"/>
                </a:lnTo>
                <a:lnTo>
                  <a:pt x="1471" y="27984"/>
                </a:lnTo>
                <a:lnTo>
                  <a:pt x="1434" y="28002"/>
                </a:lnTo>
                <a:lnTo>
                  <a:pt x="1341" y="27984"/>
                </a:lnTo>
                <a:lnTo>
                  <a:pt x="1248" y="28002"/>
                </a:lnTo>
                <a:lnTo>
                  <a:pt x="1192" y="28021"/>
                </a:lnTo>
                <a:lnTo>
                  <a:pt x="1136" y="28058"/>
                </a:lnTo>
                <a:lnTo>
                  <a:pt x="1043" y="28189"/>
                </a:lnTo>
                <a:lnTo>
                  <a:pt x="987" y="28263"/>
                </a:lnTo>
                <a:lnTo>
                  <a:pt x="969" y="28319"/>
                </a:lnTo>
                <a:lnTo>
                  <a:pt x="950" y="28375"/>
                </a:lnTo>
                <a:lnTo>
                  <a:pt x="969" y="28431"/>
                </a:lnTo>
                <a:lnTo>
                  <a:pt x="1006" y="28486"/>
                </a:lnTo>
                <a:lnTo>
                  <a:pt x="1099" y="28524"/>
                </a:lnTo>
                <a:lnTo>
                  <a:pt x="1155" y="28542"/>
                </a:lnTo>
                <a:lnTo>
                  <a:pt x="1229" y="28542"/>
                </a:lnTo>
                <a:lnTo>
                  <a:pt x="1285" y="28524"/>
                </a:lnTo>
                <a:lnTo>
                  <a:pt x="1341" y="28505"/>
                </a:lnTo>
                <a:lnTo>
                  <a:pt x="1434" y="28431"/>
                </a:lnTo>
                <a:lnTo>
                  <a:pt x="1527" y="28356"/>
                </a:lnTo>
                <a:lnTo>
                  <a:pt x="1620" y="28319"/>
                </a:lnTo>
                <a:lnTo>
                  <a:pt x="1713" y="28319"/>
                </a:lnTo>
                <a:lnTo>
                  <a:pt x="1751" y="28356"/>
                </a:lnTo>
                <a:lnTo>
                  <a:pt x="1788" y="28431"/>
                </a:lnTo>
                <a:lnTo>
                  <a:pt x="1825" y="28524"/>
                </a:lnTo>
                <a:lnTo>
                  <a:pt x="1881" y="28635"/>
                </a:lnTo>
                <a:lnTo>
                  <a:pt x="1900" y="28747"/>
                </a:lnTo>
                <a:lnTo>
                  <a:pt x="1900" y="28877"/>
                </a:lnTo>
                <a:lnTo>
                  <a:pt x="1900" y="28989"/>
                </a:lnTo>
                <a:lnTo>
                  <a:pt x="1881" y="29101"/>
                </a:lnTo>
                <a:lnTo>
                  <a:pt x="1806" y="29324"/>
                </a:lnTo>
                <a:lnTo>
                  <a:pt x="1695" y="29529"/>
                </a:lnTo>
                <a:lnTo>
                  <a:pt x="1620" y="29622"/>
                </a:lnTo>
                <a:lnTo>
                  <a:pt x="1546" y="29697"/>
                </a:lnTo>
                <a:lnTo>
                  <a:pt x="1453" y="29752"/>
                </a:lnTo>
                <a:lnTo>
                  <a:pt x="1378" y="29808"/>
                </a:lnTo>
                <a:lnTo>
                  <a:pt x="1192" y="29901"/>
                </a:lnTo>
                <a:lnTo>
                  <a:pt x="1118" y="29957"/>
                </a:lnTo>
                <a:lnTo>
                  <a:pt x="1043" y="30013"/>
                </a:lnTo>
                <a:lnTo>
                  <a:pt x="931" y="30125"/>
                </a:lnTo>
                <a:lnTo>
                  <a:pt x="857" y="30218"/>
                </a:lnTo>
                <a:lnTo>
                  <a:pt x="857" y="30255"/>
                </a:lnTo>
                <a:lnTo>
                  <a:pt x="876" y="30274"/>
                </a:lnTo>
                <a:lnTo>
                  <a:pt x="931" y="30292"/>
                </a:lnTo>
                <a:lnTo>
                  <a:pt x="1006" y="30274"/>
                </a:lnTo>
                <a:lnTo>
                  <a:pt x="1229" y="30237"/>
                </a:lnTo>
                <a:lnTo>
                  <a:pt x="1453" y="30218"/>
                </a:lnTo>
                <a:lnTo>
                  <a:pt x="1546" y="30218"/>
                </a:lnTo>
                <a:lnTo>
                  <a:pt x="1639" y="30237"/>
                </a:lnTo>
                <a:lnTo>
                  <a:pt x="1695" y="30292"/>
                </a:lnTo>
                <a:lnTo>
                  <a:pt x="1713" y="30311"/>
                </a:lnTo>
                <a:lnTo>
                  <a:pt x="1713" y="30367"/>
                </a:lnTo>
                <a:lnTo>
                  <a:pt x="1713" y="30479"/>
                </a:lnTo>
                <a:lnTo>
                  <a:pt x="1657" y="30628"/>
                </a:lnTo>
                <a:lnTo>
                  <a:pt x="1620" y="30702"/>
                </a:lnTo>
                <a:lnTo>
                  <a:pt x="1564" y="30758"/>
                </a:lnTo>
                <a:lnTo>
                  <a:pt x="1490" y="30814"/>
                </a:lnTo>
                <a:lnTo>
                  <a:pt x="1415" y="30851"/>
                </a:lnTo>
                <a:lnTo>
                  <a:pt x="1248" y="30925"/>
                </a:lnTo>
                <a:lnTo>
                  <a:pt x="1099" y="31018"/>
                </a:lnTo>
                <a:lnTo>
                  <a:pt x="969" y="31093"/>
                </a:lnTo>
                <a:lnTo>
                  <a:pt x="838" y="31205"/>
                </a:lnTo>
                <a:lnTo>
                  <a:pt x="801" y="31242"/>
                </a:lnTo>
                <a:lnTo>
                  <a:pt x="782" y="31298"/>
                </a:lnTo>
                <a:lnTo>
                  <a:pt x="801" y="31372"/>
                </a:lnTo>
                <a:lnTo>
                  <a:pt x="857" y="31428"/>
                </a:lnTo>
                <a:lnTo>
                  <a:pt x="913" y="31447"/>
                </a:lnTo>
                <a:lnTo>
                  <a:pt x="950" y="31465"/>
                </a:lnTo>
                <a:lnTo>
                  <a:pt x="1006" y="31465"/>
                </a:lnTo>
                <a:lnTo>
                  <a:pt x="1062" y="31447"/>
                </a:lnTo>
                <a:lnTo>
                  <a:pt x="1173" y="31372"/>
                </a:lnTo>
                <a:lnTo>
                  <a:pt x="1285" y="31298"/>
                </a:lnTo>
                <a:lnTo>
                  <a:pt x="1490" y="31112"/>
                </a:lnTo>
                <a:lnTo>
                  <a:pt x="1583" y="31056"/>
                </a:lnTo>
                <a:lnTo>
                  <a:pt x="1639" y="31037"/>
                </a:lnTo>
                <a:lnTo>
                  <a:pt x="1695" y="31037"/>
                </a:lnTo>
                <a:lnTo>
                  <a:pt x="1732" y="31074"/>
                </a:lnTo>
                <a:lnTo>
                  <a:pt x="1806" y="31130"/>
                </a:lnTo>
                <a:lnTo>
                  <a:pt x="1881" y="31223"/>
                </a:lnTo>
                <a:lnTo>
                  <a:pt x="1918" y="31354"/>
                </a:lnTo>
                <a:lnTo>
                  <a:pt x="1955" y="31465"/>
                </a:lnTo>
                <a:lnTo>
                  <a:pt x="1974" y="31596"/>
                </a:lnTo>
                <a:lnTo>
                  <a:pt x="1955" y="31689"/>
                </a:lnTo>
                <a:lnTo>
                  <a:pt x="1937" y="31782"/>
                </a:lnTo>
                <a:lnTo>
                  <a:pt x="1881" y="31894"/>
                </a:lnTo>
                <a:lnTo>
                  <a:pt x="1825" y="31949"/>
                </a:lnTo>
                <a:lnTo>
                  <a:pt x="1769" y="31987"/>
                </a:lnTo>
                <a:lnTo>
                  <a:pt x="1713" y="31987"/>
                </a:lnTo>
                <a:lnTo>
                  <a:pt x="1564" y="31931"/>
                </a:lnTo>
                <a:lnTo>
                  <a:pt x="1471" y="31894"/>
                </a:lnTo>
                <a:lnTo>
                  <a:pt x="1360" y="31894"/>
                </a:lnTo>
                <a:lnTo>
                  <a:pt x="1192" y="31912"/>
                </a:lnTo>
                <a:lnTo>
                  <a:pt x="1099" y="31931"/>
                </a:lnTo>
                <a:lnTo>
                  <a:pt x="1006" y="31968"/>
                </a:lnTo>
                <a:lnTo>
                  <a:pt x="913" y="32024"/>
                </a:lnTo>
                <a:lnTo>
                  <a:pt x="838" y="32080"/>
                </a:lnTo>
                <a:lnTo>
                  <a:pt x="782" y="32154"/>
                </a:lnTo>
                <a:lnTo>
                  <a:pt x="764" y="32229"/>
                </a:lnTo>
                <a:lnTo>
                  <a:pt x="764" y="32303"/>
                </a:lnTo>
                <a:lnTo>
                  <a:pt x="782" y="32359"/>
                </a:lnTo>
                <a:lnTo>
                  <a:pt x="820" y="32396"/>
                </a:lnTo>
                <a:lnTo>
                  <a:pt x="876" y="32415"/>
                </a:lnTo>
                <a:lnTo>
                  <a:pt x="1043" y="32415"/>
                </a:lnTo>
                <a:lnTo>
                  <a:pt x="1229" y="32378"/>
                </a:lnTo>
                <a:lnTo>
                  <a:pt x="1434" y="32340"/>
                </a:lnTo>
                <a:lnTo>
                  <a:pt x="1620" y="32303"/>
                </a:lnTo>
                <a:lnTo>
                  <a:pt x="1769" y="32303"/>
                </a:lnTo>
                <a:lnTo>
                  <a:pt x="1844" y="32322"/>
                </a:lnTo>
                <a:lnTo>
                  <a:pt x="1881" y="32359"/>
                </a:lnTo>
                <a:lnTo>
                  <a:pt x="1937" y="32433"/>
                </a:lnTo>
                <a:lnTo>
                  <a:pt x="1955" y="32527"/>
                </a:lnTo>
                <a:lnTo>
                  <a:pt x="1974" y="32620"/>
                </a:lnTo>
                <a:lnTo>
                  <a:pt x="1974" y="32731"/>
                </a:lnTo>
                <a:lnTo>
                  <a:pt x="1955" y="32936"/>
                </a:lnTo>
                <a:lnTo>
                  <a:pt x="1900" y="33104"/>
                </a:lnTo>
                <a:lnTo>
                  <a:pt x="1825" y="33234"/>
                </a:lnTo>
                <a:lnTo>
                  <a:pt x="1769" y="33327"/>
                </a:lnTo>
                <a:lnTo>
                  <a:pt x="1695" y="33402"/>
                </a:lnTo>
                <a:lnTo>
                  <a:pt x="1620" y="33439"/>
                </a:lnTo>
                <a:lnTo>
                  <a:pt x="1546" y="33476"/>
                </a:lnTo>
                <a:lnTo>
                  <a:pt x="1471" y="33513"/>
                </a:lnTo>
                <a:lnTo>
                  <a:pt x="1266" y="33569"/>
                </a:lnTo>
                <a:lnTo>
                  <a:pt x="1099" y="33588"/>
                </a:lnTo>
                <a:lnTo>
                  <a:pt x="894" y="33625"/>
                </a:lnTo>
                <a:lnTo>
                  <a:pt x="782" y="33662"/>
                </a:lnTo>
                <a:lnTo>
                  <a:pt x="708" y="33718"/>
                </a:lnTo>
                <a:lnTo>
                  <a:pt x="652" y="33793"/>
                </a:lnTo>
                <a:lnTo>
                  <a:pt x="633" y="33830"/>
                </a:lnTo>
                <a:lnTo>
                  <a:pt x="633" y="33886"/>
                </a:lnTo>
                <a:lnTo>
                  <a:pt x="633" y="33923"/>
                </a:lnTo>
                <a:lnTo>
                  <a:pt x="652" y="33960"/>
                </a:lnTo>
                <a:lnTo>
                  <a:pt x="671" y="33979"/>
                </a:lnTo>
                <a:lnTo>
                  <a:pt x="820" y="33979"/>
                </a:lnTo>
                <a:lnTo>
                  <a:pt x="931" y="33960"/>
                </a:lnTo>
                <a:lnTo>
                  <a:pt x="1155" y="33886"/>
                </a:lnTo>
                <a:lnTo>
                  <a:pt x="1248" y="33848"/>
                </a:lnTo>
                <a:lnTo>
                  <a:pt x="1304" y="33848"/>
                </a:lnTo>
                <a:lnTo>
                  <a:pt x="1415" y="33867"/>
                </a:lnTo>
                <a:lnTo>
                  <a:pt x="1490" y="33923"/>
                </a:lnTo>
                <a:lnTo>
                  <a:pt x="1564" y="33979"/>
                </a:lnTo>
                <a:lnTo>
                  <a:pt x="1620" y="34035"/>
                </a:lnTo>
                <a:lnTo>
                  <a:pt x="1657" y="34128"/>
                </a:lnTo>
                <a:lnTo>
                  <a:pt x="1676" y="34221"/>
                </a:lnTo>
                <a:lnTo>
                  <a:pt x="1676" y="34314"/>
                </a:lnTo>
                <a:lnTo>
                  <a:pt x="1676" y="34407"/>
                </a:lnTo>
                <a:lnTo>
                  <a:pt x="1657" y="34500"/>
                </a:lnTo>
                <a:lnTo>
                  <a:pt x="1620" y="34612"/>
                </a:lnTo>
                <a:lnTo>
                  <a:pt x="1583" y="34705"/>
                </a:lnTo>
                <a:lnTo>
                  <a:pt x="1527" y="34798"/>
                </a:lnTo>
                <a:lnTo>
                  <a:pt x="1471" y="34872"/>
                </a:lnTo>
                <a:lnTo>
                  <a:pt x="1397" y="34947"/>
                </a:lnTo>
                <a:lnTo>
                  <a:pt x="1304" y="35003"/>
                </a:lnTo>
                <a:lnTo>
                  <a:pt x="1229" y="35040"/>
                </a:lnTo>
                <a:lnTo>
                  <a:pt x="1136" y="35077"/>
                </a:lnTo>
                <a:lnTo>
                  <a:pt x="894" y="35077"/>
                </a:lnTo>
                <a:lnTo>
                  <a:pt x="820" y="35096"/>
                </a:lnTo>
                <a:lnTo>
                  <a:pt x="745" y="35114"/>
                </a:lnTo>
                <a:lnTo>
                  <a:pt x="671" y="35170"/>
                </a:lnTo>
                <a:lnTo>
                  <a:pt x="615" y="35245"/>
                </a:lnTo>
                <a:lnTo>
                  <a:pt x="540" y="35356"/>
                </a:lnTo>
                <a:lnTo>
                  <a:pt x="503" y="35431"/>
                </a:lnTo>
                <a:lnTo>
                  <a:pt x="485" y="35487"/>
                </a:lnTo>
                <a:lnTo>
                  <a:pt x="503" y="35505"/>
                </a:lnTo>
                <a:lnTo>
                  <a:pt x="559" y="35524"/>
                </a:lnTo>
                <a:lnTo>
                  <a:pt x="615" y="35524"/>
                </a:lnTo>
                <a:lnTo>
                  <a:pt x="801" y="35487"/>
                </a:lnTo>
                <a:lnTo>
                  <a:pt x="931" y="35450"/>
                </a:lnTo>
                <a:lnTo>
                  <a:pt x="1024" y="35412"/>
                </a:lnTo>
                <a:lnTo>
                  <a:pt x="1211" y="35319"/>
                </a:lnTo>
                <a:lnTo>
                  <a:pt x="1285" y="35282"/>
                </a:lnTo>
                <a:lnTo>
                  <a:pt x="1360" y="35301"/>
                </a:lnTo>
                <a:lnTo>
                  <a:pt x="1453" y="35356"/>
                </a:lnTo>
                <a:lnTo>
                  <a:pt x="1564" y="35468"/>
                </a:lnTo>
                <a:lnTo>
                  <a:pt x="1602" y="35543"/>
                </a:lnTo>
                <a:lnTo>
                  <a:pt x="1620" y="35636"/>
                </a:lnTo>
                <a:lnTo>
                  <a:pt x="1639" y="35729"/>
                </a:lnTo>
                <a:lnTo>
                  <a:pt x="1657" y="35841"/>
                </a:lnTo>
                <a:lnTo>
                  <a:pt x="1639" y="36027"/>
                </a:lnTo>
                <a:lnTo>
                  <a:pt x="1620" y="36120"/>
                </a:lnTo>
                <a:lnTo>
                  <a:pt x="1583" y="36194"/>
                </a:lnTo>
                <a:lnTo>
                  <a:pt x="1509" y="36325"/>
                </a:lnTo>
                <a:lnTo>
                  <a:pt x="1453" y="36399"/>
                </a:lnTo>
                <a:lnTo>
                  <a:pt x="1397" y="36436"/>
                </a:lnTo>
                <a:lnTo>
                  <a:pt x="1341" y="36436"/>
                </a:lnTo>
                <a:lnTo>
                  <a:pt x="1211" y="36455"/>
                </a:lnTo>
                <a:lnTo>
                  <a:pt x="1118" y="36455"/>
                </a:lnTo>
                <a:lnTo>
                  <a:pt x="1024" y="36492"/>
                </a:lnTo>
                <a:lnTo>
                  <a:pt x="838" y="36585"/>
                </a:lnTo>
                <a:lnTo>
                  <a:pt x="745" y="36623"/>
                </a:lnTo>
                <a:lnTo>
                  <a:pt x="652" y="36697"/>
                </a:lnTo>
                <a:lnTo>
                  <a:pt x="578" y="36771"/>
                </a:lnTo>
                <a:lnTo>
                  <a:pt x="522" y="36846"/>
                </a:lnTo>
                <a:lnTo>
                  <a:pt x="485" y="36939"/>
                </a:lnTo>
                <a:lnTo>
                  <a:pt x="485" y="37051"/>
                </a:lnTo>
                <a:lnTo>
                  <a:pt x="522" y="37162"/>
                </a:lnTo>
                <a:lnTo>
                  <a:pt x="559" y="37218"/>
                </a:lnTo>
                <a:lnTo>
                  <a:pt x="615" y="37237"/>
                </a:lnTo>
                <a:lnTo>
                  <a:pt x="689" y="37218"/>
                </a:lnTo>
                <a:lnTo>
                  <a:pt x="764" y="37200"/>
                </a:lnTo>
                <a:lnTo>
                  <a:pt x="838" y="37144"/>
                </a:lnTo>
                <a:lnTo>
                  <a:pt x="1024" y="37032"/>
                </a:lnTo>
                <a:lnTo>
                  <a:pt x="1266" y="36865"/>
                </a:lnTo>
                <a:lnTo>
                  <a:pt x="1360" y="36827"/>
                </a:lnTo>
                <a:lnTo>
                  <a:pt x="1453" y="36809"/>
                </a:lnTo>
                <a:lnTo>
                  <a:pt x="1527" y="36827"/>
                </a:lnTo>
                <a:lnTo>
                  <a:pt x="1602" y="36883"/>
                </a:lnTo>
                <a:lnTo>
                  <a:pt x="1676" y="36995"/>
                </a:lnTo>
                <a:lnTo>
                  <a:pt x="1751" y="37162"/>
                </a:lnTo>
                <a:lnTo>
                  <a:pt x="1769" y="37274"/>
                </a:lnTo>
                <a:lnTo>
                  <a:pt x="1788" y="37386"/>
                </a:lnTo>
                <a:lnTo>
                  <a:pt x="1788" y="37516"/>
                </a:lnTo>
                <a:lnTo>
                  <a:pt x="1769" y="37628"/>
                </a:lnTo>
                <a:lnTo>
                  <a:pt x="1732" y="37758"/>
                </a:lnTo>
                <a:lnTo>
                  <a:pt x="1695" y="37870"/>
                </a:lnTo>
                <a:lnTo>
                  <a:pt x="1639" y="37963"/>
                </a:lnTo>
                <a:lnTo>
                  <a:pt x="1583" y="38056"/>
                </a:lnTo>
                <a:lnTo>
                  <a:pt x="1509" y="38112"/>
                </a:lnTo>
                <a:lnTo>
                  <a:pt x="1434" y="38149"/>
                </a:lnTo>
                <a:lnTo>
                  <a:pt x="1248" y="38205"/>
                </a:lnTo>
                <a:lnTo>
                  <a:pt x="1173" y="38242"/>
                </a:lnTo>
                <a:lnTo>
                  <a:pt x="1080" y="38280"/>
                </a:lnTo>
                <a:lnTo>
                  <a:pt x="1006" y="38335"/>
                </a:lnTo>
                <a:lnTo>
                  <a:pt x="931" y="38428"/>
                </a:lnTo>
                <a:lnTo>
                  <a:pt x="876" y="38540"/>
                </a:lnTo>
                <a:lnTo>
                  <a:pt x="857" y="38615"/>
                </a:lnTo>
                <a:lnTo>
                  <a:pt x="838" y="38689"/>
                </a:lnTo>
                <a:lnTo>
                  <a:pt x="857" y="38745"/>
                </a:lnTo>
                <a:lnTo>
                  <a:pt x="876" y="38782"/>
                </a:lnTo>
                <a:lnTo>
                  <a:pt x="931" y="38801"/>
                </a:lnTo>
                <a:lnTo>
                  <a:pt x="1006" y="38801"/>
                </a:lnTo>
                <a:lnTo>
                  <a:pt x="1099" y="38782"/>
                </a:lnTo>
                <a:lnTo>
                  <a:pt x="1173" y="38764"/>
                </a:lnTo>
                <a:lnTo>
                  <a:pt x="1229" y="38745"/>
                </a:lnTo>
                <a:lnTo>
                  <a:pt x="1341" y="38652"/>
                </a:lnTo>
                <a:lnTo>
                  <a:pt x="1527" y="38466"/>
                </a:lnTo>
                <a:lnTo>
                  <a:pt x="1620" y="38410"/>
                </a:lnTo>
                <a:lnTo>
                  <a:pt x="1657" y="38410"/>
                </a:lnTo>
                <a:lnTo>
                  <a:pt x="1695" y="38428"/>
                </a:lnTo>
                <a:lnTo>
                  <a:pt x="1751" y="38447"/>
                </a:lnTo>
                <a:lnTo>
                  <a:pt x="1788" y="38503"/>
                </a:lnTo>
                <a:lnTo>
                  <a:pt x="1844" y="38596"/>
                </a:lnTo>
                <a:lnTo>
                  <a:pt x="1900" y="38689"/>
                </a:lnTo>
                <a:lnTo>
                  <a:pt x="1937" y="38838"/>
                </a:lnTo>
                <a:lnTo>
                  <a:pt x="1937" y="38987"/>
                </a:lnTo>
                <a:lnTo>
                  <a:pt x="1937" y="39155"/>
                </a:lnTo>
                <a:lnTo>
                  <a:pt x="1881" y="39322"/>
                </a:lnTo>
                <a:lnTo>
                  <a:pt x="1825" y="39490"/>
                </a:lnTo>
                <a:lnTo>
                  <a:pt x="1732" y="39639"/>
                </a:lnTo>
                <a:lnTo>
                  <a:pt x="1639" y="39769"/>
                </a:lnTo>
                <a:lnTo>
                  <a:pt x="1527" y="39862"/>
                </a:lnTo>
                <a:lnTo>
                  <a:pt x="1471" y="39881"/>
                </a:lnTo>
                <a:lnTo>
                  <a:pt x="1378" y="39899"/>
                </a:lnTo>
                <a:lnTo>
                  <a:pt x="1173" y="39918"/>
                </a:lnTo>
                <a:lnTo>
                  <a:pt x="1080" y="39937"/>
                </a:lnTo>
                <a:lnTo>
                  <a:pt x="987" y="39974"/>
                </a:lnTo>
                <a:lnTo>
                  <a:pt x="913" y="40030"/>
                </a:lnTo>
                <a:lnTo>
                  <a:pt x="894" y="40067"/>
                </a:lnTo>
                <a:lnTo>
                  <a:pt x="876" y="40104"/>
                </a:lnTo>
                <a:lnTo>
                  <a:pt x="876" y="40179"/>
                </a:lnTo>
                <a:lnTo>
                  <a:pt x="876" y="40234"/>
                </a:lnTo>
                <a:lnTo>
                  <a:pt x="894" y="40272"/>
                </a:lnTo>
                <a:lnTo>
                  <a:pt x="931" y="40290"/>
                </a:lnTo>
                <a:lnTo>
                  <a:pt x="969" y="40309"/>
                </a:lnTo>
                <a:lnTo>
                  <a:pt x="1024" y="40309"/>
                </a:lnTo>
                <a:lnTo>
                  <a:pt x="1136" y="40290"/>
                </a:lnTo>
                <a:lnTo>
                  <a:pt x="1360" y="40197"/>
                </a:lnTo>
                <a:lnTo>
                  <a:pt x="1490" y="40160"/>
                </a:lnTo>
                <a:lnTo>
                  <a:pt x="1583" y="40197"/>
                </a:lnTo>
                <a:lnTo>
                  <a:pt x="1657" y="40272"/>
                </a:lnTo>
                <a:lnTo>
                  <a:pt x="1713" y="40365"/>
                </a:lnTo>
                <a:lnTo>
                  <a:pt x="1769" y="40476"/>
                </a:lnTo>
                <a:lnTo>
                  <a:pt x="1788" y="40588"/>
                </a:lnTo>
                <a:lnTo>
                  <a:pt x="1788" y="40700"/>
                </a:lnTo>
                <a:lnTo>
                  <a:pt x="1788" y="40812"/>
                </a:lnTo>
                <a:lnTo>
                  <a:pt x="1769" y="40905"/>
                </a:lnTo>
                <a:lnTo>
                  <a:pt x="1751" y="41016"/>
                </a:lnTo>
                <a:lnTo>
                  <a:pt x="1695" y="41128"/>
                </a:lnTo>
                <a:lnTo>
                  <a:pt x="1639" y="41240"/>
                </a:lnTo>
                <a:lnTo>
                  <a:pt x="1564" y="41333"/>
                </a:lnTo>
                <a:lnTo>
                  <a:pt x="1490" y="41407"/>
                </a:lnTo>
                <a:lnTo>
                  <a:pt x="1415" y="41482"/>
                </a:lnTo>
                <a:lnTo>
                  <a:pt x="1322" y="41538"/>
                </a:lnTo>
                <a:lnTo>
                  <a:pt x="1248" y="41594"/>
                </a:lnTo>
                <a:lnTo>
                  <a:pt x="1155" y="41594"/>
                </a:lnTo>
                <a:lnTo>
                  <a:pt x="1062" y="41612"/>
                </a:lnTo>
                <a:lnTo>
                  <a:pt x="745" y="41612"/>
                </a:lnTo>
                <a:lnTo>
                  <a:pt x="652" y="41649"/>
                </a:lnTo>
                <a:lnTo>
                  <a:pt x="596" y="41724"/>
                </a:lnTo>
                <a:lnTo>
                  <a:pt x="559" y="41780"/>
                </a:lnTo>
                <a:lnTo>
                  <a:pt x="540" y="41836"/>
                </a:lnTo>
                <a:lnTo>
                  <a:pt x="540" y="41929"/>
                </a:lnTo>
                <a:lnTo>
                  <a:pt x="540" y="42003"/>
                </a:lnTo>
                <a:lnTo>
                  <a:pt x="559" y="42059"/>
                </a:lnTo>
                <a:lnTo>
                  <a:pt x="596" y="42096"/>
                </a:lnTo>
                <a:lnTo>
                  <a:pt x="633" y="42115"/>
                </a:lnTo>
                <a:lnTo>
                  <a:pt x="689" y="42115"/>
                </a:lnTo>
                <a:lnTo>
                  <a:pt x="801" y="42096"/>
                </a:lnTo>
                <a:lnTo>
                  <a:pt x="931" y="42040"/>
                </a:lnTo>
                <a:lnTo>
                  <a:pt x="1062" y="41985"/>
                </a:lnTo>
                <a:lnTo>
                  <a:pt x="1211" y="41910"/>
                </a:lnTo>
                <a:lnTo>
                  <a:pt x="1322" y="41910"/>
                </a:lnTo>
                <a:lnTo>
                  <a:pt x="1415" y="41929"/>
                </a:lnTo>
                <a:lnTo>
                  <a:pt x="1490" y="41985"/>
                </a:lnTo>
                <a:lnTo>
                  <a:pt x="1546" y="42059"/>
                </a:lnTo>
                <a:lnTo>
                  <a:pt x="1602" y="42133"/>
                </a:lnTo>
                <a:lnTo>
                  <a:pt x="1620" y="42245"/>
                </a:lnTo>
                <a:lnTo>
                  <a:pt x="1620" y="42376"/>
                </a:lnTo>
                <a:lnTo>
                  <a:pt x="1602" y="42524"/>
                </a:lnTo>
                <a:lnTo>
                  <a:pt x="1564" y="42655"/>
                </a:lnTo>
                <a:lnTo>
                  <a:pt x="1509" y="42766"/>
                </a:lnTo>
                <a:lnTo>
                  <a:pt x="1415" y="42860"/>
                </a:lnTo>
                <a:lnTo>
                  <a:pt x="1322" y="42934"/>
                </a:lnTo>
                <a:lnTo>
                  <a:pt x="1229" y="42990"/>
                </a:lnTo>
                <a:lnTo>
                  <a:pt x="1118" y="43046"/>
                </a:lnTo>
                <a:lnTo>
                  <a:pt x="876" y="43120"/>
                </a:lnTo>
                <a:lnTo>
                  <a:pt x="708" y="43176"/>
                </a:lnTo>
                <a:lnTo>
                  <a:pt x="447" y="43269"/>
                </a:lnTo>
                <a:lnTo>
                  <a:pt x="317" y="43325"/>
                </a:lnTo>
                <a:lnTo>
                  <a:pt x="224" y="43399"/>
                </a:lnTo>
                <a:lnTo>
                  <a:pt x="205" y="43455"/>
                </a:lnTo>
                <a:lnTo>
                  <a:pt x="187" y="43493"/>
                </a:lnTo>
                <a:lnTo>
                  <a:pt x="205" y="43530"/>
                </a:lnTo>
                <a:lnTo>
                  <a:pt x="224" y="43586"/>
                </a:lnTo>
                <a:lnTo>
                  <a:pt x="298" y="43642"/>
                </a:lnTo>
                <a:lnTo>
                  <a:pt x="373" y="43660"/>
                </a:lnTo>
                <a:lnTo>
                  <a:pt x="447" y="43660"/>
                </a:lnTo>
                <a:lnTo>
                  <a:pt x="540" y="43642"/>
                </a:lnTo>
                <a:lnTo>
                  <a:pt x="727" y="43548"/>
                </a:lnTo>
                <a:lnTo>
                  <a:pt x="931" y="43455"/>
                </a:lnTo>
                <a:lnTo>
                  <a:pt x="1024" y="43418"/>
                </a:lnTo>
                <a:lnTo>
                  <a:pt x="1118" y="43381"/>
                </a:lnTo>
                <a:lnTo>
                  <a:pt x="1211" y="43381"/>
                </a:lnTo>
                <a:lnTo>
                  <a:pt x="1304" y="43418"/>
                </a:lnTo>
                <a:lnTo>
                  <a:pt x="1378" y="43474"/>
                </a:lnTo>
                <a:lnTo>
                  <a:pt x="1453" y="43567"/>
                </a:lnTo>
                <a:lnTo>
                  <a:pt x="1509" y="43697"/>
                </a:lnTo>
                <a:lnTo>
                  <a:pt x="1546" y="43902"/>
                </a:lnTo>
                <a:lnTo>
                  <a:pt x="1564" y="44033"/>
                </a:lnTo>
                <a:lnTo>
                  <a:pt x="1546" y="44144"/>
                </a:lnTo>
                <a:lnTo>
                  <a:pt x="1527" y="44275"/>
                </a:lnTo>
                <a:lnTo>
                  <a:pt x="1490" y="44386"/>
                </a:lnTo>
                <a:lnTo>
                  <a:pt x="1415" y="44498"/>
                </a:lnTo>
                <a:lnTo>
                  <a:pt x="1341" y="44572"/>
                </a:lnTo>
                <a:lnTo>
                  <a:pt x="1266" y="44647"/>
                </a:lnTo>
                <a:lnTo>
                  <a:pt x="1155" y="44703"/>
                </a:lnTo>
                <a:lnTo>
                  <a:pt x="1062" y="44740"/>
                </a:lnTo>
                <a:lnTo>
                  <a:pt x="969" y="44740"/>
                </a:lnTo>
                <a:lnTo>
                  <a:pt x="782" y="44759"/>
                </a:lnTo>
                <a:lnTo>
                  <a:pt x="689" y="44759"/>
                </a:lnTo>
                <a:lnTo>
                  <a:pt x="596" y="44796"/>
                </a:lnTo>
                <a:lnTo>
                  <a:pt x="522" y="44870"/>
                </a:lnTo>
                <a:lnTo>
                  <a:pt x="447" y="44963"/>
                </a:lnTo>
                <a:lnTo>
                  <a:pt x="391" y="45094"/>
                </a:lnTo>
                <a:lnTo>
                  <a:pt x="391" y="45187"/>
                </a:lnTo>
                <a:lnTo>
                  <a:pt x="391" y="45205"/>
                </a:lnTo>
                <a:lnTo>
                  <a:pt x="410" y="45243"/>
                </a:lnTo>
                <a:lnTo>
                  <a:pt x="485" y="45261"/>
                </a:lnTo>
                <a:lnTo>
                  <a:pt x="559" y="45261"/>
                </a:lnTo>
                <a:lnTo>
                  <a:pt x="671" y="45243"/>
                </a:lnTo>
                <a:lnTo>
                  <a:pt x="894" y="45150"/>
                </a:lnTo>
                <a:lnTo>
                  <a:pt x="1118" y="45057"/>
                </a:lnTo>
                <a:lnTo>
                  <a:pt x="1211" y="45019"/>
                </a:lnTo>
                <a:lnTo>
                  <a:pt x="1304" y="45001"/>
                </a:lnTo>
                <a:lnTo>
                  <a:pt x="1378" y="45019"/>
                </a:lnTo>
                <a:lnTo>
                  <a:pt x="1453" y="45057"/>
                </a:lnTo>
                <a:lnTo>
                  <a:pt x="1527" y="45150"/>
                </a:lnTo>
                <a:lnTo>
                  <a:pt x="1602" y="45299"/>
                </a:lnTo>
                <a:lnTo>
                  <a:pt x="1620" y="45410"/>
                </a:lnTo>
                <a:lnTo>
                  <a:pt x="1620" y="45522"/>
                </a:lnTo>
                <a:lnTo>
                  <a:pt x="1620" y="45634"/>
                </a:lnTo>
                <a:lnTo>
                  <a:pt x="1583" y="45764"/>
                </a:lnTo>
                <a:lnTo>
                  <a:pt x="1527" y="45876"/>
                </a:lnTo>
                <a:lnTo>
                  <a:pt x="1471" y="45969"/>
                </a:lnTo>
                <a:lnTo>
                  <a:pt x="1397" y="46062"/>
                </a:lnTo>
                <a:lnTo>
                  <a:pt x="1322" y="46136"/>
                </a:lnTo>
                <a:lnTo>
                  <a:pt x="1229" y="46229"/>
                </a:lnTo>
                <a:lnTo>
                  <a:pt x="1155" y="46267"/>
                </a:lnTo>
                <a:lnTo>
                  <a:pt x="969" y="46323"/>
                </a:lnTo>
                <a:lnTo>
                  <a:pt x="596" y="46323"/>
                </a:lnTo>
                <a:lnTo>
                  <a:pt x="522" y="46341"/>
                </a:lnTo>
                <a:lnTo>
                  <a:pt x="466" y="46378"/>
                </a:lnTo>
                <a:lnTo>
                  <a:pt x="429" y="46453"/>
                </a:lnTo>
                <a:lnTo>
                  <a:pt x="410" y="46546"/>
                </a:lnTo>
                <a:lnTo>
                  <a:pt x="429" y="46602"/>
                </a:lnTo>
                <a:lnTo>
                  <a:pt x="485" y="46639"/>
                </a:lnTo>
                <a:lnTo>
                  <a:pt x="559" y="46658"/>
                </a:lnTo>
                <a:lnTo>
                  <a:pt x="1155" y="46658"/>
                </a:lnTo>
                <a:lnTo>
                  <a:pt x="1192" y="46695"/>
                </a:lnTo>
                <a:lnTo>
                  <a:pt x="1285" y="46825"/>
                </a:lnTo>
                <a:lnTo>
                  <a:pt x="1322" y="46918"/>
                </a:lnTo>
                <a:lnTo>
                  <a:pt x="1341" y="47011"/>
                </a:lnTo>
                <a:lnTo>
                  <a:pt x="1341" y="47104"/>
                </a:lnTo>
                <a:lnTo>
                  <a:pt x="1304" y="47198"/>
                </a:lnTo>
                <a:lnTo>
                  <a:pt x="1266" y="47347"/>
                </a:lnTo>
                <a:lnTo>
                  <a:pt x="1192" y="47458"/>
                </a:lnTo>
                <a:lnTo>
                  <a:pt x="1118" y="47514"/>
                </a:lnTo>
                <a:lnTo>
                  <a:pt x="1024" y="47533"/>
                </a:lnTo>
                <a:lnTo>
                  <a:pt x="820" y="47589"/>
                </a:lnTo>
                <a:lnTo>
                  <a:pt x="708" y="47626"/>
                </a:lnTo>
                <a:lnTo>
                  <a:pt x="596" y="47682"/>
                </a:lnTo>
                <a:lnTo>
                  <a:pt x="466" y="47831"/>
                </a:lnTo>
                <a:lnTo>
                  <a:pt x="429" y="47868"/>
                </a:lnTo>
                <a:lnTo>
                  <a:pt x="410" y="47905"/>
                </a:lnTo>
                <a:lnTo>
                  <a:pt x="410" y="47942"/>
                </a:lnTo>
                <a:lnTo>
                  <a:pt x="447" y="47942"/>
                </a:lnTo>
                <a:lnTo>
                  <a:pt x="522" y="47961"/>
                </a:lnTo>
                <a:lnTo>
                  <a:pt x="764" y="47905"/>
                </a:lnTo>
                <a:lnTo>
                  <a:pt x="950" y="47868"/>
                </a:lnTo>
                <a:lnTo>
                  <a:pt x="1099" y="47868"/>
                </a:lnTo>
                <a:lnTo>
                  <a:pt x="1211" y="47886"/>
                </a:lnTo>
                <a:lnTo>
                  <a:pt x="1322" y="47942"/>
                </a:lnTo>
                <a:lnTo>
                  <a:pt x="1415" y="48017"/>
                </a:lnTo>
                <a:lnTo>
                  <a:pt x="1490" y="48128"/>
                </a:lnTo>
                <a:lnTo>
                  <a:pt x="1546" y="48240"/>
                </a:lnTo>
                <a:lnTo>
                  <a:pt x="1564" y="48371"/>
                </a:lnTo>
                <a:lnTo>
                  <a:pt x="1564" y="48519"/>
                </a:lnTo>
                <a:lnTo>
                  <a:pt x="1546" y="48668"/>
                </a:lnTo>
                <a:lnTo>
                  <a:pt x="1509" y="48817"/>
                </a:lnTo>
                <a:lnTo>
                  <a:pt x="1434" y="48966"/>
                </a:lnTo>
                <a:lnTo>
                  <a:pt x="1360" y="49078"/>
                </a:lnTo>
                <a:lnTo>
                  <a:pt x="1304" y="49115"/>
                </a:lnTo>
                <a:lnTo>
                  <a:pt x="1248" y="49152"/>
                </a:lnTo>
                <a:lnTo>
                  <a:pt x="1043" y="49152"/>
                </a:lnTo>
                <a:lnTo>
                  <a:pt x="987" y="49171"/>
                </a:lnTo>
                <a:lnTo>
                  <a:pt x="931" y="49190"/>
                </a:lnTo>
                <a:lnTo>
                  <a:pt x="801" y="49283"/>
                </a:lnTo>
                <a:lnTo>
                  <a:pt x="689" y="49357"/>
                </a:lnTo>
                <a:lnTo>
                  <a:pt x="633" y="49432"/>
                </a:lnTo>
                <a:lnTo>
                  <a:pt x="578" y="49506"/>
                </a:lnTo>
                <a:lnTo>
                  <a:pt x="559" y="49581"/>
                </a:lnTo>
                <a:lnTo>
                  <a:pt x="559" y="49637"/>
                </a:lnTo>
                <a:lnTo>
                  <a:pt x="578" y="49692"/>
                </a:lnTo>
                <a:lnTo>
                  <a:pt x="615" y="49730"/>
                </a:lnTo>
                <a:lnTo>
                  <a:pt x="671" y="49748"/>
                </a:lnTo>
                <a:lnTo>
                  <a:pt x="745" y="49767"/>
                </a:lnTo>
                <a:lnTo>
                  <a:pt x="820" y="49767"/>
                </a:lnTo>
                <a:lnTo>
                  <a:pt x="913" y="49730"/>
                </a:lnTo>
                <a:lnTo>
                  <a:pt x="1006" y="49692"/>
                </a:lnTo>
                <a:lnTo>
                  <a:pt x="1118" y="49637"/>
                </a:lnTo>
                <a:lnTo>
                  <a:pt x="1229" y="49543"/>
                </a:lnTo>
                <a:lnTo>
                  <a:pt x="1341" y="49432"/>
                </a:lnTo>
                <a:lnTo>
                  <a:pt x="1434" y="49506"/>
                </a:lnTo>
                <a:lnTo>
                  <a:pt x="1509" y="49581"/>
                </a:lnTo>
                <a:lnTo>
                  <a:pt x="1546" y="49637"/>
                </a:lnTo>
                <a:lnTo>
                  <a:pt x="1583" y="49711"/>
                </a:lnTo>
                <a:lnTo>
                  <a:pt x="1602" y="49767"/>
                </a:lnTo>
                <a:lnTo>
                  <a:pt x="1620" y="49841"/>
                </a:lnTo>
                <a:lnTo>
                  <a:pt x="1602" y="49897"/>
                </a:lnTo>
                <a:lnTo>
                  <a:pt x="1583" y="49972"/>
                </a:lnTo>
                <a:lnTo>
                  <a:pt x="1509" y="50083"/>
                </a:lnTo>
                <a:lnTo>
                  <a:pt x="1397" y="50195"/>
                </a:lnTo>
                <a:lnTo>
                  <a:pt x="1266" y="50307"/>
                </a:lnTo>
                <a:lnTo>
                  <a:pt x="1099" y="50419"/>
                </a:lnTo>
                <a:lnTo>
                  <a:pt x="782" y="50623"/>
                </a:lnTo>
                <a:lnTo>
                  <a:pt x="633" y="50716"/>
                </a:lnTo>
                <a:lnTo>
                  <a:pt x="485" y="50828"/>
                </a:lnTo>
                <a:lnTo>
                  <a:pt x="391" y="50921"/>
                </a:lnTo>
                <a:lnTo>
                  <a:pt x="317" y="51014"/>
                </a:lnTo>
                <a:lnTo>
                  <a:pt x="298" y="51070"/>
                </a:lnTo>
                <a:lnTo>
                  <a:pt x="280" y="51126"/>
                </a:lnTo>
                <a:lnTo>
                  <a:pt x="298" y="51182"/>
                </a:lnTo>
                <a:lnTo>
                  <a:pt x="317" y="51219"/>
                </a:lnTo>
                <a:lnTo>
                  <a:pt x="354" y="51275"/>
                </a:lnTo>
                <a:lnTo>
                  <a:pt x="410" y="51312"/>
                </a:lnTo>
                <a:lnTo>
                  <a:pt x="466" y="51331"/>
                </a:lnTo>
                <a:lnTo>
                  <a:pt x="522" y="51331"/>
                </a:lnTo>
                <a:lnTo>
                  <a:pt x="652" y="51294"/>
                </a:lnTo>
                <a:lnTo>
                  <a:pt x="801" y="51219"/>
                </a:lnTo>
                <a:lnTo>
                  <a:pt x="950" y="51126"/>
                </a:lnTo>
                <a:lnTo>
                  <a:pt x="1062" y="51014"/>
                </a:lnTo>
                <a:lnTo>
                  <a:pt x="1248" y="50865"/>
                </a:lnTo>
                <a:lnTo>
                  <a:pt x="1397" y="50698"/>
                </a:lnTo>
                <a:lnTo>
                  <a:pt x="1546" y="50567"/>
                </a:lnTo>
                <a:lnTo>
                  <a:pt x="1695" y="50474"/>
                </a:lnTo>
                <a:lnTo>
                  <a:pt x="1862" y="50381"/>
                </a:lnTo>
                <a:lnTo>
                  <a:pt x="2030" y="50325"/>
                </a:lnTo>
                <a:lnTo>
                  <a:pt x="2216" y="50288"/>
                </a:lnTo>
                <a:lnTo>
                  <a:pt x="2421" y="50270"/>
                </a:lnTo>
                <a:lnTo>
                  <a:pt x="2663" y="50288"/>
                </a:lnTo>
                <a:lnTo>
                  <a:pt x="2495" y="50419"/>
                </a:lnTo>
                <a:lnTo>
                  <a:pt x="2384" y="50512"/>
                </a:lnTo>
                <a:lnTo>
                  <a:pt x="2290" y="50605"/>
                </a:lnTo>
                <a:lnTo>
                  <a:pt x="2216" y="50716"/>
                </a:lnTo>
                <a:lnTo>
                  <a:pt x="2160" y="50828"/>
                </a:lnTo>
                <a:lnTo>
                  <a:pt x="2142" y="50884"/>
                </a:lnTo>
                <a:lnTo>
                  <a:pt x="2160" y="50921"/>
                </a:lnTo>
                <a:lnTo>
                  <a:pt x="2160" y="50977"/>
                </a:lnTo>
                <a:lnTo>
                  <a:pt x="2197" y="51014"/>
                </a:lnTo>
                <a:lnTo>
                  <a:pt x="2253" y="51052"/>
                </a:lnTo>
                <a:lnTo>
                  <a:pt x="2290" y="51052"/>
                </a:lnTo>
                <a:lnTo>
                  <a:pt x="2346" y="51070"/>
                </a:lnTo>
                <a:lnTo>
                  <a:pt x="2402" y="51052"/>
                </a:lnTo>
                <a:lnTo>
                  <a:pt x="2533" y="50996"/>
                </a:lnTo>
                <a:lnTo>
                  <a:pt x="2663" y="50921"/>
                </a:lnTo>
                <a:lnTo>
                  <a:pt x="2793" y="50828"/>
                </a:lnTo>
                <a:lnTo>
                  <a:pt x="2905" y="50735"/>
                </a:lnTo>
                <a:lnTo>
                  <a:pt x="3035" y="50586"/>
                </a:lnTo>
                <a:lnTo>
                  <a:pt x="3203" y="50419"/>
                </a:lnTo>
                <a:lnTo>
                  <a:pt x="3333" y="50288"/>
                </a:lnTo>
                <a:lnTo>
                  <a:pt x="3408" y="50232"/>
                </a:lnTo>
                <a:lnTo>
                  <a:pt x="3501" y="50195"/>
                </a:lnTo>
                <a:lnTo>
                  <a:pt x="3743" y="50121"/>
                </a:lnTo>
                <a:lnTo>
                  <a:pt x="3985" y="50083"/>
                </a:lnTo>
                <a:lnTo>
                  <a:pt x="4096" y="50065"/>
                </a:lnTo>
                <a:lnTo>
                  <a:pt x="4227" y="50065"/>
                </a:lnTo>
                <a:lnTo>
                  <a:pt x="4338" y="50083"/>
                </a:lnTo>
                <a:lnTo>
                  <a:pt x="4450" y="50121"/>
                </a:lnTo>
                <a:lnTo>
                  <a:pt x="4562" y="50176"/>
                </a:lnTo>
                <a:lnTo>
                  <a:pt x="4655" y="50251"/>
                </a:lnTo>
                <a:lnTo>
                  <a:pt x="4506" y="50344"/>
                </a:lnTo>
                <a:lnTo>
                  <a:pt x="4320" y="50493"/>
                </a:lnTo>
                <a:lnTo>
                  <a:pt x="4227" y="50586"/>
                </a:lnTo>
                <a:lnTo>
                  <a:pt x="4171" y="50679"/>
                </a:lnTo>
                <a:lnTo>
                  <a:pt x="4134" y="50754"/>
                </a:lnTo>
                <a:lnTo>
                  <a:pt x="4134" y="50809"/>
                </a:lnTo>
                <a:lnTo>
                  <a:pt x="4134" y="50847"/>
                </a:lnTo>
                <a:lnTo>
                  <a:pt x="4171" y="50903"/>
                </a:lnTo>
                <a:lnTo>
                  <a:pt x="4190" y="50940"/>
                </a:lnTo>
                <a:lnTo>
                  <a:pt x="4283" y="51014"/>
                </a:lnTo>
                <a:lnTo>
                  <a:pt x="4394" y="51033"/>
                </a:lnTo>
                <a:lnTo>
                  <a:pt x="4525" y="51033"/>
                </a:lnTo>
                <a:lnTo>
                  <a:pt x="4636" y="51014"/>
                </a:lnTo>
                <a:lnTo>
                  <a:pt x="4767" y="50977"/>
                </a:lnTo>
                <a:lnTo>
                  <a:pt x="4860" y="50921"/>
                </a:lnTo>
                <a:lnTo>
                  <a:pt x="4934" y="50847"/>
                </a:lnTo>
                <a:lnTo>
                  <a:pt x="4971" y="50772"/>
                </a:lnTo>
                <a:lnTo>
                  <a:pt x="5009" y="50679"/>
                </a:lnTo>
                <a:lnTo>
                  <a:pt x="5009" y="50586"/>
                </a:lnTo>
                <a:lnTo>
                  <a:pt x="5046" y="50512"/>
                </a:lnTo>
                <a:lnTo>
                  <a:pt x="5009" y="50437"/>
                </a:lnTo>
                <a:lnTo>
                  <a:pt x="5009" y="50363"/>
                </a:lnTo>
                <a:lnTo>
                  <a:pt x="5046" y="50325"/>
                </a:lnTo>
                <a:lnTo>
                  <a:pt x="5120" y="50307"/>
                </a:lnTo>
                <a:lnTo>
                  <a:pt x="5214" y="50251"/>
                </a:lnTo>
                <a:lnTo>
                  <a:pt x="5325" y="50232"/>
                </a:lnTo>
                <a:lnTo>
                  <a:pt x="5437" y="50176"/>
                </a:lnTo>
                <a:lnTo>
                  <a:pt x="5586" y="50139"/>
                </a:lnTo>
                <a:lnTo>
                  <a:pt x="5772" y="50121"/>
                </a:lnTo>
                <a:lnTo>
                  <a:pt x="6126" y="50121"/>
                </a:lnTo>
                <a:lnTo>
                  <a:pt x="6293" y="50158"/>
                </a:lnTo>
                <a:lnTo>
                  <a:pt x="6349" y="50195"/>
                </a:lnTo>
                <a:lnTo>
                  <a:pt x="6405" y="50232"/>
                </a:lnTo>
                <a:lnTo>
                  <a:pt x="6461" y="50270"/>
                </a:lnTo>
                <a:lnTo>
                  <a:pt x="6498" y="50325"/>
                </a:lnTo>
                <a:lnTo>
                  <a:pt x="6256" y="50474"/>
                </a:lnTo>
                <a:lnTo>
                  <a:pt x="5884" y="50716"/>
                </a:lnTo>
                <a:lnTo>
                  <a:pt x="5716" y="50847"/>
                </a:lnTo>
                <a:lnTo>
                  <a:pt x="5567" y="50996"/>
                </a:lnTo>
                <a:lnTo>
                  <a:pt x="5530" y="51052"/>
                </a:lnTo>
                <a:lnTo>
                  <a:pt x="5493" y="51107"/>
                </a:lnTo>
                <a:lnTo>
                  <a:pt x="5474" y="51163"/>
                </a:lnTo>
                <a:lnTo>
                  <a:pt x="5493" y="51200"/>
                </a:lnTo>
                <a:lnTo>
                  <a:pt x="5530" y="51256"/>
                </a:lnTo>
                <a:lnTo>
                  <a:pt x="5586" y="51294"/>
                </a:lnTo>
                <a:lnTo>
                  <a:pt x="5660" y="51331"/>
                </a:lnTo>
                <a:lnTo>
                  <a:pt x="5716" y="51331"/>
                </a:lnTo>
                <a:lnTo>
                  <a:pt x="5884" y="51312"/>
                </a:lnTo>
                <a:lnTo>
                  <a:pt x="6051" y="51256"/>
                </a:lnTo>
                <a:lnTo>
                  <a:pt x="6219" y="51163"/>
                </a:lnTo>
                <a:lnTo>
                  <a:pt x="6368" y="51089"/>
                </a:lnTo>
                <a:lnTo>
                  <a:pt x="6498" y="50996"/>
                </a:lnTo>
                <a:lnTo>
                  <a:pt x="6573" y="50921"/>
                </a:lnTo>
                <a:lnTo>
                  <a:pt x="6759" y="50679"/>
                </a:lnTo>
                <a:lnTo>
                  <a:pt x="6889" y="50493"/>
                </a:lnTo>
                <a:lnTo>
                  <a:pt x="6964" y="50419"/>
                </a:lnTo>
                <a:lnTo>
                  <a:pt x="7075" y="50363"/>
                </a:lnTo>
                <a:lnTo>
                  <a:pt x="7206" y="50307"/>
                </a:lnTo>
                <a:lnTo>
                  <a:pt x="7373" y="50251"/>
                </a:lnTo>
                <a:lnTo>
                  <a:pt x="7671" y="50176"/>
                </a:lnTo>
                <a:lnTo>
                  <a:pt x="7839" y="50158"/>
                </a:lnTo>
                <a:lnTo>
                  <a:pt x="8025" y="50139"/>
                </a:lnTo>
                <a:lnTo>
                  <a:pt x="8174" y="50176"/>
                </a:lnTo>
                <a:lnTo>
                  <a:pt x="8341" y="50214"/>
                </a:lnTo>
                <a:lnTo>
                  <a:pt x="8397" y="50251"/>
                </a:lnTo>
                <a:lnTo>
                  <a:pt x="8472" y="50307"/>
                </a:lnTo>
                <a:lnTo>
                  <a:pt x="8528" y="50363"/>
                </a:lnTo>
                <a:lnTo>
                  <a:pt x="8583" y="50437"/>
                </a:lnTo>
                <a:lnTo>
                  <a:pt x="8416" y="50549"/>
                </a:lnTo>
                <a:lnTo>
                  <a:pt x="8230" y="50716"/>
                </a:lnTo>
                <a:lnTo>
                  <a:pt x="8155" y="50791"/>
                </a:lnTo>
                <a:lnTo>
                  <a:pt x="8081" y="50884"/>
                </a:lnTo>
                <a:lnTo>
                  <a:pt x="8062" y="50977"/>
                </a:lnTo>
                <a:lnTo>
                  <a:pt x="8062" y="51014"/>
                </a:lnTo>
                <a:lnTo>
                  <a:pt x="8081" y="51052"/>
                </a:lnTo>
                <a:lnTo>
                  <a:pt x="8137" y="51126"/>
                </a:lnTo>
                <a:lnTo>
                  <a:pt x="8211" y="51145"/>
                </a:lnTo>
                <a:lnTo>
                  <a:pt x="8304" y="51163"/>
                </a:lnTo>
                <a:lnTo>
                  <a:pt x="8416" y="51145"/>
                </a:lnTo>
                <a:lnTo>
                  <a:pt x="8509" y="51126"/>
                </a:lnTo>
                <a:lnTo>
                  <a:pt x="8602" y="51070"/>
                </a:lnTo>
                <a:lnTo>
                  <a:pt x="8676" y="51033"/>
                </a:lnTo>
                <a:lnTo>
                  <a:pt x="8751" y="50977"/>
                </a:lnTo>
                <a:lnTo>
                  <a:pt x="8807" y="50884"/>
                </a:lnTo>
                <a:lnTo>
                  <a:pt x="8863" y="50809"/>
                </a:lnTo>
                <a:lnTo>
                  <a:pt x="8900" y="50661"/>
                </a:lnTo>
                <a:lnTo>
                  <a:pt x="8919" y="50586"/>
                </a:lnTo>
                <a:lnTo>
                  <a:pt x="8956" y="50530"/>
                </a:lnTo>
                <a:lnTo>
                  <a:pt x="9012" y="50456"/>
                </a:lnTo>
                <a:lnTo>
                  <a:pt x="9123" y="50381"/>
                </a:lnTo>
                <a:lnTo>
                  <a:pt x="9254" y="50307"/>
                </a:lnTo>
                <a:lnTo>
                  <a:pt x="9421" y="50251"/>
                </a:lnTo>
                <a:lnTo>
                  <a:pt x="9607" y="50232"/>
                </a:lnTo>
                <a:lnTo>
                  <a:pt x="9794" y="50214"/>
                </a:lnTo>
                <a:lnTo>
                  <a:pt x="9998" y="50214"/>
                </a:lnTo>
                <a:lnTo>
                  <a:pt x="10185" y="50251"/>
                </a:lnTo>
                <a:lnTo>
                  <a:pt x="10352" y="50270"/>
                </a:lnTo>
                <a:lnTo>
                  <a:pt x="10501" y="50307"/>
                </a:lnTo>
                <a:lnTo>
                  <a:pt x="10278" y="50419"/>
                </a:lnTo>
                <a:lnTo>
                  <a:pt x="9943" y="50586"/>
                </a:lnTo>
                <a:lnTo>
                  <a:pt x="9794" y="50679"/>
                </a:lnTo>
                <a:lnTo>
                  <a:pt x="9645" y="50772"/>
                </a:lnTo>
                <a:lnTo>
                  <a:pt x="9552" y="50865"/>
                </a:lnTo>
                <a:lnTo>
                  <a:pt x="9514" y="50903"/>
                </a:lnTo>
                <a:lnTo>
                  <a:pt x="9514" y="50958"/>
                </a:lnTo>
                <a:lnTo>
                  <a:pt x="9514" y="51014"/>
                </a:lnTo>
                <a:lnTo>
                  <a:pt x="9533" y="51070"/>
                </a:lnTo>
                <a:lnTo>
                  <a:pt x="9552" y="51107"/>
                </a:lnTo>
                <a:lnTo>
                  <a:pt x="9589" y="51126"/>
                </a:lnTo>
                <a:lnTo>
                  <a:pt x="9682" y="51163"/>
                </a:lnTo>
                <a:lnTo>
                  <a:pt x="9812" y="51163"/>
                </a:lnTo>
                <a:lnTo>
                  <a:pt x="9943" y="51126"/>
                </a:lnTo>
                <a:lnTo>
                  <a:pt x="10073" y="51089"/>
                </a:lnTo>
                <a:lnTo>
                  <a:pt x="10296" y="50996"/>
                </a:lnTo>
                <a:lnTo>
                  <a:pt x="10427" y="50903"/>
                </a:lnTo>
                <a:lnTo>
                  <a:pt x="10538" y="50809"/>
                </a:lnTo>
                <a:lnTo>
                  <a:pt x="10706" y="50623"/>
                </a:lnTo>
                <a:lnTo>
                  <a:pt x="10780" y="50530"/>
                </a:lnTo>
                <a:lnTo>
                  <a:pt x="10892" y="50437"/>
                </a:lnTo>
                <a:lnTo>
                  <a:pt x="11022" y="50381"/>
                </a:lnTo>
                <a:lnTo>
                  <a:pt x="11190" y="50325"/>
                </a:lnTo>
                <a:lnTo>
                  <a:pt x="11469" y="50270"/>
                </a:lnTo>
                <a:lnTo>
                  <a:pt x="11804" y="50232"/>
                </a:lnTo>
                <a:lnTo>
                  <a:pt x="11972" y="50214"/>
                </a:lnTo>
                <a:lnTo>
                  <a:pt x="12139" y="50232"/>
                </a:lnTo>
                <a:lnTo>
                  <a:pt x="12270" y="50270"/>
                </a:lnTo>
                <a:lnTo>
                  <a:pt x="12400" y="50344"/>
                </a:lnTo>
                <a:lnTo>
                  <a:pt x="12214" y="50493"/>
                </a:lnTo>
                <a:lnTo>
                  <a:pt x="11972" y="50754"/>
                </a:lnTo>
                <a:lnTo>
                  <a:pt x="11860" y="50884"/>
                </a:lnTo>
                <a:lnTo>
                  <a:pt x="11767" y="51014"/>
                </a:lnTo>
                <a:lnTo>
                  <a:pt x="11711" y="51126"/>
                </a:lnTo>
                <a:lnTo>
                  <a:pt x="11711" y="51163"/>
                </a:lnTo>
                <a:lnTo>
                  <a:pt x="11730" y="51200"/>
                </a:lnTo>
                <a:lnTo>
                  <a:pt x="11748" y="51238"/>
                </a:lnTo>
                <a:lnTo>
                  <a:pt x="11786" y="51256"/>
                </a:lnTo>
                <a:lnTo>
                  <a:pt x="11879" y="51275"/>
                </a:lnTo>
                <a:lnTo>
                  <a:pt x="11953" y="51256"/>
                </a:lnTo>
                <a:lnTo>
                  <a:pt x="12065" y="51219"/>
                </a:lnTo>
                <a:lnTo>
                  <a:pt x="12158" y="51182"/>
                </a:lnTo>
                <a:lnTo>
                  <a:pt x="12251" y="51126"/>
                </a:lnTo>
                <a:lnTo>
                  <a:pt x="12381" y="50996"/>
                </a:lnTo>
                <a:lnTo>
                  <a:pt x="12475" y="50903"/>
                </a:lnTo>
                <a:lnTo>
                  <a:pt x="12530" y="50809"/>
                </a:lnTo>
                <a:lnTo>
                  <a:pt x="12605" y="50623"/>
                </a:lnTo>
                <a:lnTo>
                  <a:pt x="12661" y="50530"/>
                </a:lnTo>
                <a:lnTo>
                  <a:pt x="12698" y="50456"/>
                </a:lnTo>
                <a:lnTo>
                  <a:pt x="12772" y="50381"/>
                </a:lnTo>
                <a:lnTo>
                  <a:pt x="12866" y="50288"/>
                </a:lnTo>
                <a:lnTo>
                  <a:pt x="12996" y="50214"/>
                </a:lnTo>
                <a:lnTo>
                  <a:pt x="13126" y="50158"/>
                </a:lnTo>
                <a:lnTo>
                  <a:pt x="13294" y="50121"/>
                </a:lnTo>
                <a:lnTo>
                  <a:pt x="13461" y="50102"/>
                </a:lnTo>
                <a:lnTo>
                  <a:pt x="13629" y="50083"/>
                </a:lnTo>
                <a:lnTo>
                  <a:pt x="13796" y="50083"/>
                </a:lnTo>
                <a:lnTo>
                  <a:pt x="14094" y="50102"/>
                </a:lnTo>
                <a:lnTo>
                  <a:pt x="13890" y="50232"/>
                </a:lnTo>
                <a:lnTo>
                  <a:pt x="13573" y="50437"/>
                </a:lnTo>
                <a:lnTo>
                  <a:pt x="13424" y="50567"/>
                </a:lnTo>
                <a:lnTo>
                  <a:pt x="13312" y="50698"/>
                </a:lnTo>
                <a:lnTo>
                  <a:pt x="13238" y="50809"/>
                </a:lnTo>
                <a:lnTo>
                  <a:pt x="13219" y="50847"/>
                </a:lnTo>
                <a:lnTo>
                  <a:pt x="13238" y="50903"/>
                </a:lnTo>
                <a:lnTo>
                  <a:pt x="13257" y="50921"/>
                </a:lnTo>
                <a:lnTo>
                  <a:pt x="13275" y="50940"/>
                </a:lnTo>
                <a:lnTo>
                  <a:pt x="13350" y="50977"/>
                </a:lnTo>
                <a:lnTo>
                  <a:pt x="13461" y="50977"/>
                </a:lnTo>
                <a:lnTo>
                  <a:pt x="13554" y="50958"/>
                </a:lnTo>
                <a:lnTo>
                  <a:pt x="13778" y="50884"/>
                </a:lnTo>
                <a:lnTo>
                  <a:pt x="13908" y="50809"/>
                </a:lnTo>
                <a:lnTo>
                  <a:pt x="14001" y="50754"/>
                </a:lnTo>
                <a:lnTo>
                  <a:pt x="14076" y="50679"/>
                </a:lnTo>
                <a:lnTo>
                  <a:pt x="14150" y="50586"/>
                </a:lnTo>
                <a:lnTo>
                  <a:pt x="14187" y="50512"/>
                </a:lnTo>
                <a:lnTo>
                  <a:pt x="14281" y="50325"/>
                </a:lnTo>
                <a:lnTo>
                  <a:pt x="14336" y="50251"/>
                </a:lnTo>
                <a:lnTo>
                  <a:pt x="14392" y="50176"/>
                </a:lnTo>
                <a:lnTo>
                  <a:pt x="14485" y="50102"/>
                </a:lnTo>
                <a:lnTo>
                  <a:pt x="14578" y="50046"/>
                </a:lnTo>
                <a:lnTo>
                  <a:pt x="14690" y="50009"/>
                </a:lnTo>
                <a:lnTo>
                  <a:pt x="14820" y="49972"/>
                </a:lnTo>
                <a:lnTo>
                  <a:pt x="15100" y="49916"/>
                </a:lnTo>
                <a:lnTo>
                  <a:pt x="15379" y="49897"/>
                </a:lnTo>
                <a:lnTo>
                  <a:pt x="15677" y="49916"/>
                </a:lnTo>
                <a:lnTo>
                  <a:pt x="15807" y="49953"/>
                </a:lnTo>
                <a:lnTo>
                  <a:pt x="15938" y="49990"/>
                </a:lnTo>
                <a:lnTo>
                  <a:pt x="16049" y="50046"/>
                </a:lnTo>
                <a:lnTo>
                  <a:pt x="16142" y="50102"/>
                </a:lnTo>
                <a:lnTo>
                  <a:pt x="16235" y="50176"/>
                </a:lnTo>
                <a:lnTo>
                  <a:pt x="16310" y="50270"/>
                </a:lnTo>
                <a:lnTo>
                  <a:pt x="16086" y="50381"/>
                </a:lnTo>
                <a:lnTo>
                  <a:pt x="15956" y="50456"/>
                </a:lnTo>
                <a:lnTo>
                  <a:pt x="15844" y="50530"/>
                </a:lnTo>
                <a:lnTo>
                  <a:pt x="15733" y="50623"/>
                </a:lnTo>
                <a:lnTo>
                  <a:pt x="15677" y="50716"/>
                </a:lnTo>
                <a:lnTo>
                  <a:pt x="15658" y="50772"/>
                </a:lnTo>
                <a:lnTo>
                  <a:pt x="15640" y="50828"/>
                </a:lnTo>
                <a:lnTo>
                  <a:pt x="15658" y="50865"/>
                </a:lnTo>
                <a:lnTo>
                  <a:pt x="15677" y="50921"/>
                </a:lnTo>
                <a:lnTo>
                  <a:pt x="15733" y="50996"/>
                </a:lnTo>
                <a:lnTo>
                  <a:pt x="15826" y="51033"/>
                </a:lnTo>
                <a:lnTo>
                  <a:pt x="15919" y="51070"/>
                </a:lnTo>
                <a:lnTo>
                  <a:pt x="16031" y="51070"/>
                </a:lnTo>
                <a:lnTo>
                  <a:pt x="16142" y="51033"/>
                </a:lnTo>
                <a:lnTo>
                  <a:pt x="16235" y="51014"/>
                </a:lnTo>
                <a:lnTo>
                  <a:pt x="16329" y="50958"/>
                </a:lnTo>
                <a:lnTo>
                  <a:pt x="16403" y="50903"/>
                </a:lnTo>
                <a:lnTo>
                  <a:pt x="16496" y="50809"/>
                </a:lnTo>
                <a:lnTo>
                  <a:pt x="16533" y="50716"/>
                </a:lnTo>
                <a:lnTo>
                  <a:pt x="16552" y="50623"/>
                </a:lnTo>
                <a:lnTo>
                  <a:pt x="16571" y="50549"/>
                </a:lnTo>
                <a:lnTo>
                  <a:pt x="16589" y="50456"/>
                </a:lnTo>
                <a:lnTo>
                  <a:pt x="16626" y="50381"/>
                </a:lnTo>
                <a:lnTo>
                  <a:pt x="16701" y="50307"/>
                </a:lnTo>
                <a:lnTo>
                  <a:pt x="16831" y="50232"/>
                </a:lnTo>
                <a:lnTo>
                  <a:pt x="16962" y="50176"/>
                </a:lnTo>
                <a:lnTo>
                  <a:pt x="17110" y="50139"/>
                </a:lnTo>
                <a:lnTo>
                  <a:pt x="17259" y="50102"/>
                </a:lnTo>
                <a:lnTo>
                  <a:pt x="17408" y="50102"/>
                </a:lnTo>
                <a:lnTo>
                  <a:pt x="17557" y="50121"/>
                </a:lnTo>
                <a:lnTo>
                  <a:pt x="17706" y="50176"/>
                </a:lnTo>
                <a:lnTo>
                  <a:pt x="17837" y="50232"/>
                </a:lnTo>
                <a:lnTo>
                  <a:pt x="17967" y="50325"/>
                </a:lnTo>
                <a:lnTo>
                  <a:pt x="17762" y="50474"/>
                </a:lnTo>
                <a:lnTo>
                  <a:pt x="17650" y="50549"/>
                </a:lnTo>
                <a:lnTo>
                  <a:pt x="17557" y="50642"/>
                </a:lnTo>
                <a:lnTo>
                  <a:pt x="17483" y="50735"/>
                </a:lnTo>
                <a:lnTo>
                  <a:pt x="17446" y="50828"/>
                </a:lnTo>
                <a:lnTo>
                  <a:pt x="17427" y="50921"/>
                </a:lnTo>
                <a:lnTo>
                  <a:pt x="17446" y="50977"/>
                </a:lnTo>
                <a:lnTo>
                  <a:pt x="17464" y="51033"/>
                </a:lnTo>
                <a:lnTo>
                  <a:pt x="17501" y="51070"/>
                </a:lnTo>
                <a:lnTo>
                  <a:pt x="17557" y="51107"/>
                </a:lnTo>
                <a:lnTo>
                  <a:pt x="17650" y="51145"/>
                </a:lnTo>
                <a:lnTo>
                  <a:pt x="17762" y="51163"/>
                </a:lnTo>
                <a:lnTo>
                  <a:pt x="17874" y="51145"/>
                </a:lnTo>
                <a:lnTo>
                  <a:pt x="17986" y="51089"/>
                </a:lnTo>
                <a:lnTo>
                  <a:pt x="18097" y="51033"/>
                </a:lnTo>
                <a:lnTo>
                  <a:pt x="18172" y="50958"/>
                </a:lnTo>
                <a:lnTo>
                  <a:pt x="18228" y="50884"/>
                </a:lnTo>
                <a:lnTo>
                  <a:pt x="18283" y="50754"/>
                </a:lnTo>
                <a:lnTo>
                  <a:pt x="18302" y="50642"/>
                </a:lnTo>
                <a:lnTo>
                  <a:pt x="18302" y="50567"/>
                </a:lnTo>
                <a:lnTo>
                  <a:pt x="18283" y="50512"/>
                </a:lnTo>
                <a:lnTo>
                  <a:pt x="18283" y="50437"/>
                </a:lnTo>
                <a:lnTo>
                  <a:pt x="18321" y="50381"/>
                </a:lnTo>
                <a:lnTo>
                  <a:pt x="18395" y="50307"/>
                </a:lnTo>
                <a:lnTo>
                  <a:pt x="18525" y="50232"/>
                </a:lnTo>
                <a:lnTo>
                  <a:pt x="18767" y="50121"/>
                </a:lnTo>
                <a:lnTo>
                  <a:pt x="19047" y="50028"/>
                </a:lnTo>
                <a:lnTo>
                  <a:pt x="19177" y="50009"/>
                </a:lnTo>
                <a:lnTo>
                  <a:pt x="19326" y="49990"/>
                </a:lnTo>
                <a:lnTo>
                  <a:pt x="19475" y="49990"/>
                </a:lnTo>
                <a:lnTo>
                  <a:pt x="19587" y="50009"/>
                </a:lnTo>
                <a:lnTo>
                  <a:pt x="19717" y="50046"/>
                </a:lnTo>
                <a:lnTo>
                  <a:pt x="19810" y="50102"/>
                </a:lnTo>
                <a:lnTo>
                  <a:pt x="19866" y="50158"/>
                </a:lnTo>
                <a:lnTo>
                  <a:pt x="19885" y="50232"/>
                </a:lnTo>
                <a:lnTo>
                  <a:pt x="19866" y="50288"/>
                </a:lnTo>
                <a:lnTo>
                  <a:pt x="19847" y="50363"/>
                </a:lnTo>
                <a:lnTo>
                  <a:pt x="19754" y="50512"/>
                </a:lnTo>
                <a:lnTo>
                  <a:pt x="19661" y="50642"/>
                </a:lnTo>
                <a:lnTo>
                  <a:pt x="19624" y="50698"/>
                </a:lnTo>
                <a:lnTo>
                  <a:pt x="19605" y="50735"/>
                </a:lnTo>
                <a:lnTo>
                  <a:pt x="19605" y="50791"/>
                </a:lnTo>
                <a:lnTo>
                  <a:pt x="19643" y="50809"/>
                </a:lnTo>
                <a:lnTo>
                  <a:pt x="19717" y="50828"/>
                </a:lnTo>
                <a:lnTo>
                  <a:pt x="19829" y="50828"/>
                </a:lnTo>
                <a:lnTo>
                  <a:pt x="19903" y="50809"/>
                </a:lnTo>
                <a:lnTo>
                  <a:pt x="19978" y="50791"/>
                </a:lnTo>
                <a:lnTo>
                  <a:pt x="20034" y="50772"/>
                </a:lnTo>
                <a:lnTo>
                  <a:pt x="20071" y="50735"/>
                </a:lnTo>
                <a:lnTo>
                  <a:pt x="20108" y="50698"/>
                </a:lnTo>
                <a:lnTo>
                  <a:pt x="20127" y="50661"/>
                </a:lnTo>
                <a:lnTo>
                  <a:pt x="20127" y="50567"/>
                </a:lnTo>
                <a:lnTo>
                  <a:pt x="20108" y="50363"/>
                </a:lnTo>
                <a:lnTo>
                  <a:pt x="20108" y="50270"/>
                </a:lnTo>
                <a:lnTo>
                  <a:pt x="20127" y="50232"/>
                </a:lnTo>
                <a:lnTo>
                  <a:pt x="20145" y="50195"/>
                </a:lnTo>
                <a:lnTo>
                  <a:pt x="20220" y="50121"/>
                </a:lnTo>
                <a:lnTo>
                  <a:pt x="20350" y="50065"/>
                </a:lnTo>
                <a:lnTo>
                  <a:pt x="20480" y="50028"/>
                </a:lnTo>
                <a:lnTo>
                  <a:pt x="20760" y="50028"/>
                </a:lnTo>
                <a:lnTo>
                  <a:pt x="20909" y="50065"/>
                </a:lnTo>
                <a:lnTo>
                  <a:pt x="21020" y="50121"/>
                </a:lnTo>
                <a:lnTo>
                  <a:pt x="21113" y="50195"/>
                </a:lnTo>
                <a:lnTo>
                  <a:pt x="20964" y="50325"/>
                </a:lnTo>
                <a:lnTo>
                  <a:pt x="20797" y="50512"/>
                </a:lnTo>
                <a:lnTo>
                  <a:pt x="20722" y="50623"/>
                </a:lnTo>
                <a:lnTo>
                  <a:pt x="20667" y="50735"/>
                </a:lnTo>
                <a:lnTo>
                  <a:pt x="20648" y="50828"/>
                </a:lnTo>
                <a:lnTo>
                  <a:pt x="20648" y="50865"/>
                </a:lnTo>
                <a:lnTo>
                  <a:pt x="20667" y="50903"/>
                </a:lnTo>
                <a:lnTo>
                  <a:pt x="20685" y="50940"/>
                </a:lnTo>
                <a:lnTo>
                  <a:pt x="20722" y="50977"/>
                </a:lnTo>
                <a:lnTo>
                  <a:pt x="20815" y="51014"/>
                </a:lnTo>
                <a:lnTo>
                  <a:pt x="20909" y="51014"/>
                </a:lnTo>
                <a:lnTo>
                  <a:pt x="21002" y="50996"/>
                </a:lnTo>
                <a:lnTo>
                  <a:pt x="21095" y="50940"/>
                </a:lnTo>
                <a:lnTo>
                  <a:pt x="21188" y="50884"/>
                </a:lnTo>
                <a:lnTo>
                  <a:pt x="21262" y="50809"/>
                </a:lnTo>
                <a:lnTo>
                  <a:pt x="21318" y="50754"/>
                </a:lnTo>
                <a:lnTo>
                  <a:pt x="21374" y="50661"/>
                </a:lnTo>
                <a:lnTo>
                  <a:pt x="21393" y="50567"/>
                </a:lnTo>
                <a:lnTo>
                  <a:pt x="21411" y="50419"/>
                </a:lnTo>
                <a:lnTo>
                  <a:pt x="21430" y="50344"/>
                </a:lnTo>
                <a:lnTo>
                  <a:pt x="21448" y="50270"/>
                </a:lnTo>
                <a:lnTo>
                  <a:pt x="21486" y="50195"/>
                </a:lnTo>
                <a:lnTo>
                  <a:pt x="21560" y="50139"/>
                </a:lnTo>
                <a:lnTo>
                  <a:pt x="21653" y="50083"/>
                </a:lnTo>
                <a:lnTo>
                  <a:pt x="21765" y="50046"/>
                </a:lnTo>
                <a:lnTo>
                  <a:pt x="21895" y="50028"/>
                </a:lnTo>
                <a:lnTo>
                  <a:pt x="22044" y="50028"/>
                </a:lnTo>
                <a:lnTo>
                  <a:pt x="22193" y="50046"/>
                </a:lnTo>
                <a:lnTo>
                  <a:pt x="22305" y="50083"/>
                </a:lnTo>
                <a:lnTo>
                  <a:pt x="22398" y="50158"/>
                </a:lnTo>
                <a:lnTo>
                  <a:pt x="22435" y="50214"/>
                </a:lnTo>
                <a:lnTo>
                  <a:pt x="22454" y="50270"/>
                </a:lnTo>
                <a:lnTo>
                  <a:pt x="22305" y="50363"/>
                </a:lnTo>
                <a:lnTo>
                  <a:pt x="22137" y="50493"/>
                </a:lnTo>
                <a:lnTo>
                  <a:pt x="22081" y="50549"/>
                </a:lnTo>
                <a:lnTo>
                  <a:pt x="22007" y="50623"/>
                </a:lnTo>
                <a:lnTo>
                  <a:pt x="21970" y="50716"/>
                </a:lnTo>
                <a:lnTo>
                  <a:pt x="21951" y="50809"/>
                </a:lnTo>
                <a:lnTo>
                  <a:pt x="21951" y="50940"/>
                </a:lnTo>
                <a:lnTo>
                  <a:pt x="21970" y="51014"/>
                </a:lnTo>
                <a:lnTo>
                  <a:pt x="21988" y="51052"/>
                </a:lnTo>
                <a:lnTo>
                  <a:pt x="22044" y="51070"/>
                </a:lnTo>
                <a:lnTo>
                  <a:pt x="22100" y="51052"/>
                </a:lnTo>
                <a:lnTo>
                  <a:pt x="22175" y="51014"/>
                </a:lnTo>
                <a:lnTo>
                  <a:pt x="22342" y="50884"/>
                </a:lnTo>
                <a:lnTo>
                  <a:pt x="22417" y="50809"/>
                </a:lnTo>
                <a:lnTo>
                  <a:pt x="22472" y="50735"/>
                </a:lnTo>
                <a:lnTo>
                  <a:pt x="22547" y="50567"/>
                </a:lnTo>
                <a:lnTo>
                  <a:pt x="22621" y="50419"/>
                </a:lnTo>
                <a:lnTo>
                  <a:pt x="22677" y="50344"/>
                </a:lnTo>
                <a:lnTo>
                  <a:pt x="22752" y="50270"/>
                </a:lnTo>
                <a:lnTo>
                  <a:pt x="22863" y="50195"/>
                </a:lnTo>
                <a:lnTo>
                  <a:pt x="23012" y="50139"/>
                </a:lnTo>
                <a:lnTo>
                  <a:pt x="23180" y="50102"/>
                </a:lnTo>
                <a:lnTo>
                  <a:pt x="23348" y="50083"/>
                </a:lnTo>
                <a:lnTo>
                  <a:pt x="23683" y="50083"/>
                </a:lnTo>
                <a:lnTo>
                  <a:pt x="23850" y="50102"/>
                </a:lnTo>
                <a:lnTo>
                  <a:pt x="23981" y="50139"/>
                </a:lnTo>
                <a:lnTo>
                  <a:pt x="23813" y="50270"/>
                </a:lnTo>
                <a:lnTo>
                  <a:pt x="23571" y="50493"/>
                </a:lnTo>
                <a:lnTo>
                  <a:pt x="23459" y="50623"/>
                </a:lnTo>
                <a:lnTo>
                  <a:pt x="23385" y="50735"/>
                </a:lnTo>
                <a:lnTo>
                  <a:pt x="23348" y="50791"/>
                </a:lnTo>
                <a:lnTo>
                  <a:pt x="23348" y="50847"/>
                </a:lnTo>
                <a:lnTo>
                  <a:pt x="23348" y="50884"/>
                </a:lnTo>
                <a:lnTo>
                  <a:pt x="23385" y="50921"/>
                </a:lnTo>
                <a:lnTo>
                  <a:pt x="23459" y="50977"/>
                </a:lnTo>
                <a:lnTo>
                  <a:pt x="23552" y="51014"/>
                </a:lnTo>
                <a:lnTo>
                  <a:pt x="23627" y="51014"/>
                </a:lnTo>
                <a:lnTo>
                  <a:pt x="23701" y="50996"/>
                </a:lnTo>
                <a:lnTo>
                  <a:pt x="23757" y="50940"/>
                </a:lnTo>
                <a:lnTo>
                  <a:pt x="23832" y="50884"/>
                </a:lnTo>
                <a:lnTo>
                  <a:pt x="23943" y="50735"/>
                </a:lnTo>
                <a:lnTo>
                  <a:pt x="24185" y="50363"/>
                </a:lnTo>
                <a:lnTo>
                  <a:pt x="24316" y="50195"/>
                </a:lnTo>
                <a:lnTo>
                  <a:pt x="24390" y="50139"/>
                </a:lnTo>
                <a:lnTo>
                  <a:pt x="24465" y="50083"/>
                </a:lnTo>
                <a:lnTo>
                  <a:pt x="24595" y="50028"/>
                </a:lnTo>
                <a:lnTo>
                  <a:pt x="24762" y="49990"/>
                </a:lnTo>
                <a:lnTo>
                  <a:pt x="24949" y="49953"/>
                </a:lnTo>
                <a:lnTo>
                  <a:pt x="25172" y="49934"/>
                </a:lnTo>
                <a:lnTo>
                  <a:pt x="25377" y="49934"/>
                </a:lnTo>
                <a:lnTo>
                  <a:pt x="25563" y="49953"/>
                </a:lnTo>
                <a:lnTo>
                  <a:pt x="25712" y="49990"/>
                </a:lnTo>
                <a:lnTo>
                  <a:pt x="25786" y="50028"/>
                </a:lnTo>
                <a:lnTo>
                  <a:pt x="25842" y="50065"/>
                </a:lnTo>
                <a:lnTo>
                  <a:pt x="25656" y="50214"/>
                </a:lnTo>
                <a:lnTo>
                  <a:pt x="25396" y="50456"/>
                </a:lnTo>
                <a:lnTo>
                  <a:pt x="25284" y="50586"/>
                </a:lnTo>
                <a:lnTo>
                  <a:pt x="25191" y="50698"/>
                </a:lnTo>
                <a:lnTo>
                  <a:pt x="25135" y="50809"/>
                </a:lnTo>
                <a:lnTo>
                  <a:pt x="25135" y="50847"/>
                </a:lnTo>
                <a:lnTo>
                  <a:pt x="25135" y="50884"/>
                </a:lnTo>
                <a:lnTo>
                  <a:pt x="25153" y="50903"/>
                </a:lnTo>
                <a:lnTo>
                  <a:pt x="25191" y="50921"/>
                </a:lnTo>
                <a:lnTo>
                  <a:pt x="25247" y="50940"/>
                </a:lnTo>
                <a:lnTo>
                  <a:pt x="25340" y="50921"/>
                </a:lnTo>
                <a:lnTo>
                  <a:pt x="25433" y="50884"/>
                </a:lnTo>
                <a:lnTo>
                  <a:pt x="25619" y="50791"/>
                </a:lnTo>
                <a:lnTo>
                  <a:pt x="25731" y="50698"/>
                </a:lnTo>
                <a:lnTo>
                  <a:pt x="25824" y="50623"/>
                </a:lnTo>
                <a:lnTo>
                  <a:pt x="25880" y="50530"/>
                </a:lnTo>
                <a:lnTo>
                  <a:pt x="25991" y="50363"/>
                </a:lnTo>
                <a:lnTo>
                  <a:pt x="26084" y="50214"/>
                </a:lnTo>
                <a:lnTo>
                  <a:pt x="26159" y="50139"/>
                </a:lnTo>
                <a:lnTo>
                  <a:pt x="26252" y="50083"/>
                </a:lnTo>
                <a:lnTo>
                  <a:pt x="26382" y="50009"/>
                </a:lnTo>
                <a:lnTo>
                  <a:pt x="26513" y="49972"/>
                </a:lnTo>
                <a:lnTo>
                  <a:pt x="26662" y="49953"/>
                </a:lnTo>
                <a:lnTo>
                  <a:pt x="26810" y="49953"/>
                </a:lnTo>
                <a:lnTo>
                  <a:pt x="26959" y="49972"/>
                </a:lnTo>
                <a:lnTo>
                  <a:pt x="27090" y="50028"/>
                </a:lnTo>
                <a:lnTo>
                  <a:pt x="27201" y="50102"/>
                </a:lnTo>
                <a:lnTo>
                  <a:pt x="27313" y="50214"/>
                </a:lnTo>
                <a:lnTo>
                  <a:pt x="27146" y="50325"/>
                </a:lnTo>
                <a:lnTo>
                  <a:pt x="26941" y="50493"/>
                </a:lnTo>
                <a:lnTo>
                  <a:pt x="26848" y="50586"/>
                </a:lnTo>
                <a:lnTo>
                  <a:pt x="26773" y="50679"/>
                </a:lnTo>
                <a:lnTo>
                  <a:pt x="26755" y="50772"/>
                </a:lnTo>
                <a:lnTo>
                  <a:pt x="26755" y="50809"/>
                </a:lnTo>
                <a:lnTo>
                  <a:pt x="26773" y="50865"/>
                </a:lnTo>
                <a:lnTo>
                  <a:pt x="26829" y="50921"/>
                </a:lnTo>
                <a:lnTo>
                  <a:pt x="26885" y="50977"/>
                </a:lnTo>
                <a:lnTo>
                  <a:pt x="26941" y="50996"/>
                </a:lnTo>
                <a:lnTo>
                  <a:pt x="26997" y="51014"/>
                </a:lnTo>
                <a:lnTo>
                  <a:pt x="27053" y="50996"/>
                </a:lnTo>
                <a:lnTo>
                  <a:pt x="27108" y="50977"/>
                </a:lnTo>
                <a:lnTo>
                  <a:pt x="27201" y="50903"/>
                </a:lnTo>
                <a:lnTo>
                  <a:pt x="27313" y="50809"/>
                </a:lnTo>
                <a:lnTo>
                  <a:pt x="27406" y="50698"/>
                </a:lnTo>
                <a:lnTo>
                  <a:pt x="27518" y="50530"/>
                </a:lnTo>
                <a:lnTo>
                  <a:pt x="27574" y="50437"/>
                </a:lnTo>
                <a:lnTo>
                  <a:pt x="27611" y="50381"/>
                </a:lnTo>
                <a:lnTo>
                  <a:pt x="27648" y="50307"/>
                </a:lnTo>
                <a:lnTo>
                  <a:pt x="27760" y="50232"/>
                </a:lnTo>
                <a:lnTo>
                  <a:pt x="27853" y="50176"/>
                </a:lnTo>
                <a:lnTo>
                  <a:pt x="27983" y="50139"/>
                </a:lnTo>
                <a:lnTo>
                  <a:pt x="28207" y="50083"/>
                </a:lnTo>
                <a:lnTo>
                  <a:pt x="28430" y="50065"/>
                </a:lnTo>
                <a:lnTo>
                  <a:pt x="28691" y="50046"/>
                </a:lnTo>
                <a:lnTo>
                  <a:pt x="28821" y="50065"/>
                </a:lnTo>
                <a:lnTo>
                  <a:pt x="28933" y="50102"/>
                </a:lnTo>
                <a:lnTo>
                  <a:pt x="29045" y="50139"/>
                </a:lnTo>
                <a:lnTo>
                  <a:pt x="29138" y="50214"/>
                </a:lnTo>
                <a:lnTo>
                  <a:pt x="29026" y="50288"/>
                </a:lnTo>
                <a:lnTo>
                  <a:pt x="28952" y="50363"/>
                </a:lnTo>
                <a:lnTo>
                  <a:pt x="28896" y="50456"/>
                </a:lnTo>
                <a:lnTo>
                  <a:pt x="28858" y="50530"/>
                </a:lnTo>
                <a:lnTo>
                  <a:pt x="28821" y="50623"/>
                </a:lnTo>
                <a:lnTo>
                  <a:pt x="28821" y="50698"/>
                </a:lnTo>
                <a:lnTo>
                  <a:pt x="28821" y="50772"/>
                </a:lnTo>
                <a:lnTo>
                  <a:pt x="28821" y="50847"/>
                </a:lnTo>
                <a:lnTo>
                  <a:pt x="28858" y="50903"/>
                </a:lnTo>
                <a:lnTo>
                  <a:pt x="28896" y="50940"/>
                </a:lnTo>
                <a:lnTo>
                  <a:pt x="28952" y="50958"/>
                </a:lnTo>
                <a:lnTo>
                  <a:pt x="29007" y="50977"/>
                </a:lnTo>
                <a:lnTo>
                  <a:pt x="29063" y="50958"/>
                </a:lnTo>
                <a:lnTo>
                  <a:pt x="29138" y="50921"/>
                </a:lnTo>
                <a:lnTo>
                  <a:pt x="29212" y="50865"/>
                </a:lnTo>
                <a:lnTo>
                  <a:pt x="29305" y="50772"/>
                </a:lnTo>
                <a:lnTo>
                  <a:pt x="29343" y="50735"/>
                </a:lnTo>
                <a:lnTo>
                  <a:pt x="29361" y="50661"/>
                </a:lnTo>
                <a:lnTo>
                  <a:pt x="29380" y="50530"/>
                </a:lnTo>
                <a:lnTo>
                  <a:pt x="29398" y="50400"/>
                </a:lnTo>
                <a:lnTo>
                  <a:pt x="29398" y="50344"/>
                </a:lnTo>
                <a:lnTo>
                  <a:pt x="29417" y="50307"/>
                </a:lnTo>
                <a:lnTo>
                  <a:pt x="29473" y="50270"/>
                </a:lnTo>
                <a:lnTo>
                  <a:pt x="29566" y="50232"/>
                </a:lnTo>
                <a:lnTo>
                  <a:pt x="29808" y="50195"/>
                </a:lnTo>
                <a:lnTo>
                  <a:pt x="30050" y="50176"/>
                </a:lnTo>
                <a:lnTo>
                  <a:pt x="30218" y="50176"/>
                </a:lnTo>
                <a:lnTo>
                  <a:pt x="30329" y="50195"/>
                </a:lnTo>
                <a:lnTo>
                  <a:pt x="30460" y="50214"/>
                </a:lnTo>
                <a:lnTo>
                  <a:pt x="30571" y="50270"/>
                </a:lnTo>
                <a:lnTo>
                  <a:pt x="30609" y="50307"/>
                </a:lnTo>
                <a:lnTo>
                  <a:pt x="30646" y="50344"/>
                </a:lnTo>
                <a:lnTo>
                  <a:pt x="30664" y="50419"/>
                </a:lnTo>
                <a:lnTo>
                  <a:pt x="30683" y="50456"/>
                </a:lnTo>
                <a:lnTo>
                  <a:pt x="30683" y="50512"/>
                </a:lnTo>
                <a:lnTo>
                  <a:pt x="30664" y="50549"/>
                </a:lnTo>
                <a:lnTo>
                  <a:pt x="30609" y="50623"/>
                </a:lnTo>
                <a:lnTo>
                  <a:pt x="30534" y="50679"/>
                </a:lnTo>
                <a:lnTo>
                  <a:pt x="30460" y="50735"/>
                </a:lnTo>
                <a:lnTo>
                  <a:pt x="30404" y="50809"/>
                </a:lnTo>
                <a:lnTo>
                  <a:pt x="30367" y="50884"/>
                </a:lnTo>
                <a:lnTo>
                  <a:pt x="30367" y="50921"/>
                </a:lnTo>
                <a:lnTo>
                  <a:pt x="30385" y="50958"/>
                </a:lnTo>
                <a:lnTo>
                  <a:pt x="30422" y="51070"/>
                </a:lnTo>
                <a:lnTo>
                  <a:pt x="30478" y="51126"/>
                </a:lnTo>
                <a:lnTo>
                  <a:pt x="30515" y="51163"/>
                </a:lnTo>
                <a:lnTo>
                  <a:pt x="30571" y="51163"/>
                </a:lnTo>
                <a:lnTo>
                  <a:pt x="30627" y="51145"/>
                </a:lnTo>
                <a:lnTo>
                  <a:pt x="30664" y="51107"/>
                </a:lnTo>
                <a:lnTo>
                  <a:pt x="30758" y="50996"/>
                </a:lnTo>
                <a:lnTo>
                  <a:pt x="30851" y="50847"/>
                </a:lnTo>
                <a:lnTo>
                  <a:pt x="30925" y="50698"/>
                </a:lnTo>
                <a:lnTo>
                  <a:pt x="31000" y="50512"/>
                </a:lnTo>
                <a:lnTo>
                  <a:pt x="31111" y="50381"/>
                </a:lnTo>
                <a:lnTo>
                  <a:pt x="31260" y="50270"/>
                </a:lnTo>
                <a:lnTo>
                  <a:pt x="31409" y="50195"/>
                </a:lnTo>
                <a:lnTo>
                  <a:pt x="31595" y="50121"/>
                </a:lnTo>
                <a:lnTo>
                  <a:pt x="31782" y="50102"/>
                </a:lnTo>
                <a:lnTo>
                  <a:pt x="31968" y="50083"/>
                </a:lnTo>
                <a:lnTo>
                  <a:pt x="32135" y="50121"/>
                </a:lnTo>
                <a:lnTo>
                  <a:pt x="32210" y="50158"/>
                </a:lnTo>
                <a:lnTo>
                  <a:pt x="32284" y="50195"/>
                </a:lnTo>
                <a:lnTo>
                  <a:pt x="32396" y="50270"/>
                </a:lnTo>
                <a:lnTo>
                  <a:pt x="32470" y="50344"/>
                </a:lnTo>
                <a:lnTo>
                  <a:pt x="32508" y="50400"/>
                </a:lnTo>
                <a:lnTo>
                  <a:pt x="32526" y="50456"/>
                </a:lnTo>
                <a:lnTo>
                  <a:pt x="32508" y="50493"/>
                </a:lnTo>
                <a:lnTo>
                  <a:pt x="32452" y="50549"/>
                </a:lnTo>
                <a:lnTo>
                  <a:pt x="32340" y="50642"/>
                </a:lnTo>
                <a:lnTo>
                  <a:pt x="32172" y="50716"/>
                </a:lnTo>
                <a:lnTo>
                  <a:pt x="32024" y="50828"/>
                </a:lnTo>
                <a:lnTo>
                  <a:pt x="31949" y="50884"/>
                </a:lnTo>
                <a:lnTo>
                  <a:pt x="31893" y="50940"/>
                </a:lnTo>
                <a:lnTo>
                  <a:pt x="31856" y="51014"/>
                </a:lnTo>
                <a:lnTo>
                  <a:pt x="31856" y="51089"/>
                </a:lnTo>
                <a:lnTo>
                  <a:pt x="31856" y="51163"/>
                </a:lnTo>
                <a:lnTo>
                  <a:pt x="31893" y="51238"/>
                </a:lnTo>
                <a:lnTo>
                  <a:pt x="31912" y="51275"/>
                </a:lnTo>
                <a:lnTo>
                  <a:pt x="31968" y="51312"/>
                </a:lnTo>
                <a:lnTo>
                  <a:pt x="32005" y="51331"/>
                </a:lnTo>
                <a:lnTo>
                  <a:pt x="32061" y="51331"/>
                </a:lnTo>
                <a:lnTo>
                  <a:pt x="32191" y="51312"/>
                </a:lnTo>
                <a:lnTo>
                  <a:pt x="32321" y="51275"/>
                </a:lnTo>
                <a:lnTo>
                  <a:pt x="32452" y="51200"/>
                </a:lnTo>
                <a:lnTo>
                  <a:pt x="32563" y="51126"/>
                </a:lnTo>
                <a:lnTo>
                  <a:pt x="32638" y="51033"/>
                </a:lnTo>
                <a:lnTo>
                  <a:pt x="32694" y="50958"/>
                </a:lnTo>
                <a:lnTo>
                  <a:pt x="32731" y="50884"/>
                </a:lnTo>
                <a:lnTo>
                  <a:pt x="32768" y="50772"/>
                </a:lnTo>
                <a:lnTo>
                  <a:pt x="32787" y="50716"/>
                </a:lnTo>
                <a:lnTo>
                  <a:pt x="32824" y="50679"/>
                </a:lnTo>
                <a:lnTo>
                  <a:pt x="32880" y="50642"/>
                </a:lnTo>
                <a:lnTo>
                  <a:pt x="32973" y="50586"/>
                </a:lnTo>
                <a:lnTo>
                  <a:pt x="33048" y="50549"/>
                </a:lnTo>
                <a:lnTo>
                  <a:pt x="33159" y="50530"/>
                </a:lnTo>
                <a:lnTo>
                  <a:pt x="33364" y="50530"/>
                </a:lnTo>
                <a:lnTo>
                  <a:pt x="33587" y="50549"/>
                </a:lnTo>
                <a:lnTo>
                  <a:pt x="33774" y="50605"/>
                </a:lnTo>
                <a:lnTo>
                  <a:pt x="33681" y="50698"/>
                </a:lnTo>
                <a:lnTo>
                  <a:pt x="33625" y="50791"/>
                </a:lnTo>
                <a:lnTo>
                  <a:pt x="33587" y="50884"/>
                </a:lnTo>
                <a:lnTo>
                  <a:pt x="33569" y="50977"/>
                </a:lnTo>
                <a:lnTo>
                  <a:pt x="33569" y="51070"/>
                </a:lnTo>
                <a:lnTo>
                  <a:pt x="33569" y="51145"/>
                </a:lnTo>
                <a:lnTo>
                  <a:pt x="33606" y="51219"/>
                </a:lnTo>
                <a:lnTo>
                  <a:pt x="33643" y="51275"/>
                </a:lnTo>
                <a:lnTo>
                  <a:pt x="33681" y="51312"/>
                </a:lnTo>
                <a:lnTo>
                  <a:pt x="33736" y="51331"/>
                </a:lnTo>
                <a:lnTo>
                  <a:pt x="33792" y="51331"/>
                </a:lnTo>
                <a:lnTo>
                  <a:pt x="33848" y="51312"/>
                </a:lnTo>
                <a:lnTo>
                  <a:pt x="33923" y="51256"/>
                </a:lnTo>
                <a:lnTo>
                  <a:pt x="33978" y="51182"/>
                </a:lnTo>
                <a:lnTo>
                  <a:pt x="34053" y="51070"/>
                </a:lnTo>
                <a:lnTo>
                  <a:pt x="34109" y="50921"/>
                </a:lnTo>
                <a:lnTo>
                  <a:pt x="34146" y="50791"/>
                </a:lnTo>
                <a:lnTo>
                  <a:pt x="34165" y="50698"/>
                </a:lnTo>
                <a:lnTo>
                  <a:pt x="34165" y="50567"/>
                </a:lnTo>
                <a:lnTo>
                  <a:pt x="34183" y="50512"/>
                </a:lnTo>
                <a:lnTo>
                  <a:pt x="34220" y="50456"/>
                </a:lnTo>
                <a:lnTo>
                  <a:pt x="34276" y="50381"/>
                </a:lnTo>
                <a:lnTo>
                  <a:pt x="34351" y="50307"/>
                </a:lnTo>
                <a:lnTo>
                  <a:pt x="34463" y="50214"/>
                </a:lnTo>
                <a:lnTo>
                  <a:pt x="34574" y="50139"/>
                </a:lnTo>
                <a:lnTo>
                  <a:pt x="34705" y="50083"/>
                </a:lnTo>
                <a:lnTo>
                  <a:pt x="34853" y="50046"/>
                </a:lnTo>
                <a:lnTo>
                  <a:pt x="35002" y="50028"/>
                </a:lnTo>
                <a:lnTo>
                  <a:pt x="35133" y="50028"/>
                </a:lnTo>
                <a:lnTo>
                  <a:pt x="35263" y="50065"/>
                </a:lnTo>
                <a:lnTo>
                  <a:pt x="35393" y="50121"/>
                </a:lnTo>
                <a:lnTo>
                  <a:pt x="35505" y="50232"/>
                </a:lnTo>
                <a:lnTo>
                  <a:pt x="35524" y="50270"/>
                </a:lnTo>
                <a:lnTo>
                  <a:pt x="35542" y="50307"/>
                </a:lnTo>
                <a:lnTo>
                  <a:pt x="35524" y="50344"/>
                </a:lnTo>
                <a:lnTo>
                  <a:pt x="35505" y="50381"/>
                </a:lnTo>
                <a:lnTo>
                  <a:pt x="35431" y="50437"/>
                </a:lnTo>
                <a:lnTo>
                  <a:pt x="35338" y="50493"/>
                </a:lnTo>
                <a:lnTo>
                  <a:pt x="35244" y="50549"/>
                </a:lnTo>
                <a:lnTo>
                  <a:pt x="35170" y="50642"/>
                </a:lnTo>
                <a:lnTo>
                  <a:pt x="35133" y="50698"/>
                </a:lnTo>
                <a:lnTo>
                  <a:pt x="35114" y="50754"/>
                </a:lnTo>
                <a:lnTo>
                  <a:pt x="35114" y="50847"/>
                </a:lnTo>
                <a:lnTo>
                  <a:pt x="35133" y="50921"/>
                </a:lnTo>
                <a:lnTo>
                  <a:pt x="35207" y="50958"/>
                </a:lnTo>
                <a:lnTo>
                  <a:pt x="35282" y="50977"/>
                </a:lnTo>
                <a:lnTo>
                  <a:pt x="35356" y="50958"/>
                </a:lnTo>
                <a:lnTo>
                  <a:pt x="35449" y="50921"/>
                </a:lnTo>
                <a:lnTo>
                  <a:pt x="35542" y="50865"/>
                </a:lnTo>
                <a:lnTo>
                  <a:pt x="35635" y="50791"/>
                </a:lnTo>
                <a:lnTo>
                  <a:pt x="35710" y="50679"/>
                </a:lnTo>
                <a:lnTo>
                  <a:pt x="35766" y="50586"/>
                </a:lnTo>
                <a:lnTo>
                  <a:pt x="35840" y="50437"/>
                </a:lnTo>
                <a:lnTo>
                  <a:pt x="35877" y="50381"/>
                </a:lnTo>
                <a:lnTo>
                  <a:pt x="35933" y="50325"/>
                </a:lnTo>
                <a:lnTo>
                  <a:pt x="36026" y="50270"/>
                </a:lnTo>
                <a:lnTo>
                  <a:pt x="36175" y="50214"/>
                </a:lnTo>
                <a:lnTo>
                  <a:pt x="36455" y="50139"/>
                </a:lnTo>
                <a:lnTo>
                  <a:pt x="36753" y="50102"/>
                </a:lnTo>
                <a:lnTo>
                  <a:pt x="36901" y="50083"/>
                </a:lnTo>
                <a:lnTo>
                  <a:pt x="37050" y="50083"/>
                </a:lnTo>
                <a:lnTo>
                  <a:pt x="37199" y="50102"/>
                </a:lnTo>
                <a:lnTo>
                  <a:pt x="37330" y="50139"/>
                </a:lnTo>
                <a:lnTo>
                  <a:pt x="37162" y="50251"/>
                </a:lnTo>
                <a:lnTo>
                  <a:pt x="36939" y="50456"/>
                </a:lnTo>
                <a:lnTo>
                  <a:pt x="36846" y="50567"/>
                </a:lnTo>
                <a:lnTo>
                  <a:pt x="36771" y="50661"/>
                </a:lnTo>
                <a:lnTo>
                  <a:pt x="36734" y="50772"/>
                </a:lnTo>
                <a:lnTo>
                  <a:pt x="36734" y="50809"/>
                </a:lnTo>
                <a:lnTo>
                  <a:pt x="36753" y="50847"/>
                </a:lnTo>
                <a:lnTo>
                  <a:pt x="36771" y="50884"/>
                </a:lnTo>
                <a:lnTo>
                  <a:pt x="36808" y="50903"/>
                </a:lnTo>
                <a:lnTo>
                  <a:pt x="36901" y="50921"/>
                </a:lnTo>
                <a:lnTo>
                  <a:pt x="37013" y="50903"/>
                </a:lnTo>
                <a:lnTo>
                  <a:pt x="37144" y="50865"/>
                </a:lnTo>
                <a:lnTo>
                  <a:pt x="37255" y="50791"/>
                </a:lnTo>
                <a:lnTo>
                  <a:pt x="37367" y="50735"/>
                </a:lnTo>
                <a:lnTo>
                  <a:pt x="37441" y="50661"/>
                </a:lnTo>
                <a:lnTo>
                  <a:pt x="37497" y="50605"/>
                </a:lnTo>
                <a:lnTo>
                  <a:pt x="37628" y="50381"/>
                </a:lnTo>
                <a:lnTo>
                  <a:pt x="37683" y="50288"/>
                </a:lnTo>
                <a:lnTo>
                  <a:pt x="37739" y="50232"/>
                </a:lnTo>
                <a:lnTo>
                  <a:pt x="37795" y="50176"/>
                </a:lnTo>
                <a:lnTo>
                  <a:pt x="37870" y="50121"/>
                </a:lnTo>
                <a:lnTo>
                  <a:pt x="38000" y="50102"/>
                </a:lnTo>
                <a:lnTo>
                  <a:pt x="38167" y="50065"/>
                </a:lnTo>
                <a:lnTo>
                  <a:pt x="38354" y="50046"/>
                </a:lnTo>
                <a:lnTo>
                  <a:pt x="38558" y="50065"/>
                </a:lnTo>
                <a:lnTo>
                  <a:pt x="38670" y="50065"/>
                </a:lnTo>
                <a:lnTo>
                  <a:pt x="38782" y="50102"/>
                </a:lnTo>
                <a:lnTo>
                  <a:pt x="38856" y="50139"/>
                </a:lnTo>
                <a:lnTo>
                  <a:pt x="38931" y="50195"/>
                </a:lnTo>
                <a:lnTo>
                  <a:pt x="38763" y="50307"/>
                </a:lnTo>
                <a:lnTo>
                  <a:pt x="38540" y="50456"/>
                </a:lnTo>
                <a:lnTo>
                  <a:pt x="38428" y="50549"/>
                </a:lnTo>
                <a:lnTo>
                  <a:pt x="38335" y="50642"/>
                </a:lnTo>
                <a:lnTo>
                  <a:pt x="38279" y="50716"/>
                </a:lnTo>
                <a:lnTo>
                  <a:pt x="38261" y="50754"/>
                </a:lnTo>
                <a:lnTo>
                  <a:pt x="38261" y="50791"/>
                </a:lnTo>
                <a:lnTo>
                  <a:pt x="38316" y="50847"/>
                </a:lnTo>
                <a:lnTo>
                  <a:pt x="38372" y="50884"/>
                </a:lnTo>
                <a:lnTo>
                  <a:pt x="38447" y="50903"/>
                </a:lnTo>
                <a:lnTo>
                  <a:pt x="38558" y="50884"/>
                </a:lnTo>
                <a:lnTo>
                  <a:pt x="38652" y="50865"/>
                </a:lnTo>
                <a:lnTo>
                  <a:pt x="38745" y="50847"/>
                </a:lnTo>
                <a:lnTo>
                  <a:pt x="38875" y="50772"/>
                </a:lnTo>
                <a:lnTo>
                  <a:pt x="38968" y="50698"/>
                </a:lnTo>
                <a:lnTo>
                  <a:pt x="39043" y="50623"/>
                </a:lnTo>
                <a:lnTo>
                  <a:pt x="39136" y="50474"/>
                </a:lnTo>
                <a:lnTo>
                  <a:pt x="39191" y="50400"/>
                </a:lnTo>
                <a:lnTo>
                  <a:pt x="39247" y="50325"/>
                </a:lnTo>
                <a:lnTo>
                  <a:pt x="39322" y="50270"/>
                </a:lnTo>
                <a:lnTo>
                  <a:pt x="39415" y="50214"/>
                </a:lnTo>
                <a:lnTo>
                  <a:pt x="39527" y="50158"/>
                </a:lnTo>
                <a:lnTo>
                  <a:pt x="39657" y="50139"/>
                </a:lnTo>
                <a:lnTo>
                  <a:pt x="39825" y="50121"/>
                </a:lnTo>
                <a:lnTo>
                  <a:pt x="39973" y="50102"/>
                </a:lnTo>
                <a:lnTo>
                  <a:pt x="40141" y="50102"/>
                </a:lnTo>
                <a:lnTo>
                  <a:pt x="40290" y="50121"/>
                </a:lnTo>
                <a:lnTo>
                  <a:pt x="40420" y="50158"/>
                </a:lnTo>
                <a:lnTo>
                  <a:pt x="40532" y="50214"/>
                </a:lnTo>
                <a:lnTo>
                  <a:pt x="40402" y="50344"/>
                </a:lnTo>
                <a:lnTo>
                  <a:pt x="40215" y="50567"/>
                </a:lnTo>
                <a:lnTo>
                  <a:pt x="40122" y="50679"/>
                </a:lnTo>
                <a:lnTo>
                  <a:pt x="40048" y="50791"/>
                </a:lnTo>
                <a:lnTo>
                  <a:pt x="40011" y="50884"/>
                </a:lnTo>
                <a:lnTo>
                  <a:pt x="40011" y="50921"/>
                </a:lnTo>
                <a:lnTo>
                  <a:pt x="40029" y="50958"/>
                </a:lnTo>
                <a:lnTo>
                  <a:pt x="40067" y="50996"/>
                </a:lnTo>
                <a:lnTo>
                  <a:pt x="40104" y="51014"/>
                </a:lnTo>
                <a:lnTo>
                  <a:pt x="40197" y="51014"/>
                </a:lnTo>
                <a:lnTo>
                  <a:pt x="40309" y="50977"/>
                </a:lnTo>
                <a:lnTo>
                  <a:pt x="40402" y="50921"/>
                </a:lnTo>
                <a:lnTo>
                  <a:pt x="40513" y="50828"/>
                </a:lnTo>
                <a:lnTo>
                  <a:pt x="40588" y="50754"/>
                </a:lnTo>
                <a:lnTo>
                  <a:pt x="40700" y="50623"/>
                </a:lnTo>
                <a:lnTo>
                  <a:pt x="40793" y="50474"/>
                </a:lnTo>
                <a:lnTo>
                  <a:pt x="40830" y="50363"/>
                </a:lnTo>
                <a:lnTo>
                  <a:pt x="40886" y="50251"/>
                </a:lnTo>
                <a:lnTo>
                  <a:pt x="40923" y="50195"/>
                </a:lnTo>
                <a:lnTo>
                  <a:pt x="40997" y="50139"/>
                </a:lnTo>
                <a:lnTo>
                  <a:pt x="41091" y="50083"/>
                </a:lnTo>
                <a:lnTo>
                  <a:pt x="41202" y="50028"/>
                </a:lnTo>
                <a:lnTo>
                  <a:pt x="41314" y="49972"/>
                </a:lnTo>
                <a:lnTo>
                  <a:pt x="41444" y="49953"/>
                </a:lnTo>
                <a:lnTo>
                  <a:pt x="41686" y="49953"/>
                </a:lnTo>
                <a:lnTo>
                  <a:pt x="41798" y="49972"/>
                </a:lnTo>
                <a:lnTo>
                  <a:pt x="41910" y="50028"/>
                </a:lnTo>
                <a:lnTo>
                  <a:pt x="41817" y="50121"/>
                </a:lnTo>
                <a:lnTo>
                  <a:pt x="41705" y="50251"/>
                </a:lnTo>
                <a:lnTo>
                  <a:pt x="41630" y="50400"/>
                </a:lnTo>
                <a:lnTo>
                  <a:pt x="41593" y="50530"/>
                </a:lnTo>
                <a:lnTo>
                  <a:pt x="41575" y="50605"/>
                </a:lnTo>
                <a:lnTo>
                  <a:pt x="41575" y="50661"/>
                </a:lnTo>
                <a:lnTo>
                  <a:pt x="41593" y="50698"/>
                </a:lnTo>
                <a:lnTo>
                  <a:pt x="41630" y="50754"/>
                </a:lnTo>
                <a:lnTo>
                  <a:pt x="41686" y="50772"/>
                </a:lnTo>
                <a:lnTo>
                  <a:pt x="41742" y="50791"/>
                </a:lnTo>
                <a:lnTo>
                  <a:pt x="41835" y="50791"/>
                </a:lnTo>
                <a:lnTo>
                  <a:pt x="41947" y="50772"/>
                </a:lnTo>
                <a:lnTo>
                  <a:pt x="42021" y="50735"/>
                </a:lnTo>
                <a:lnTo>
                  <a:pt x="42077" y="50698"/>
                </a:lnTo>
                <a:lnTo>
                  <a:pt x="42115" y="50661"/>
                </a:lnTo>
                <a:lnTo>
                  <a:pt x="42152" y="50623"/>
                </a:lnTo>
                <a:lnTo>
                  <a:pt x="42208" y="50530"/>
                </a:lnTo>
                <a:lnTo>
                  <a:pt x="42226" y="50419"/>
                </a:lnTo>
                <a:lnTo>
                  <a:pt x="42263" y="50307"/>
                </a:lnTo>
                <a:lnTo>
                  <a:pt x="42282" y="50214"/>
                </a:lnTo>
                <a:lnTo>
                  <a:pt x="42338" y="50121"/>
                </a:lnTo>
                <a:lnTo>
                  <a:pt x="42375" y="50083"/>
                </a:lnTo>
                <a:lnTo>
                  <a:pt x="42431" y="50065"/>
                </a:lnTo>
                <a:lnTo>
                  <a:pt x="42506" y="50046"/>
                </a:lnTo>
                <a:lnTo>
                  <a:pt x="42580" y="50028"/>
                </a:lnTo>
                <a:lnTo>
                  <a:pt x="42729" y="50046"/>
                </a:lnTo>
                <a:lnTo>
                  <a:pt x="42896" y="50102"/>
                </a:lnTo>
                <a:lnTo>
                  <a:pt x="43027" y="50158"/>
                </a:lnTo>
                <a:lnTo>
                  <a:pt x="43083" y="50195"/>
                </a:lnTo>
                <a:lnTo>
                  <a:pt x="43120" y="50251"/>
                </a:lnTo>
                <a:lnTo>
                  <a:pt x="43157" y="50307"/>
                </a:lnTo>
                <a:lnTo>
                  <a:pt x="43176" y="50363"/>
                </a:lnTo>
                <a:lnTo>
                  <a:pt x="43176" y="50474"/>
                </a:lnTo>
                <a:lnTo>
                  <a:pt x="43157" y="50605"/>
                </a:lnTo>
                <a:lnTo>
                  <a:pt x="43083" y="50847"/>
                </a:lnTo>
                <a:lnTo>
                  <a:pt x="43083" y="50940"/>
                </a:lnTo>
                <a:lnTo>
                  <a:pt x="43083" y="50977"/>
                </a:lnTo>
                <a:lnTo>
                  <a:pt x="43101" y="51014"/>
                </a:lnTo>
                <a:lnTo>
                  <a:pt x="43139" y="51033"/>
                </a:lnTo>
                <a:lnTo>
                  <a:pt x="43194" y="51052"/>
                </a:lnTo>
                <a:lnTo>
                  <a:pt x="43362" y="51033"/>
                </a:lnTo>
                <a:lnTo>
                  <a:pt x="43529" y="51014"/>
                </a:lnTo>
                <a:lnTo>
                  <a:pt x="43585" y="50996"/>
                </a:lnTo>
                <a:lnTo>
                  <a:pt x="43623" y="50977"/>
                </a:lnTo>
                <a:lnTo>
                  <a:pt x="43660" y="50940"/>
                </a:lnTo>
                <a:lnTo>
                  <a:pt x="43697" y="50884"/>
                </a:lnTo>
                <a:lnTo>
                  <a:pt x="43716" y="50772"/>
                </a:lnTo>
                <a:lnTo>
                  <a:pt x="43697" y="50661"/>
                </a:lnTo>
                <a:lnTo>
                  <a:pt x="43678" y="50549"/>
                </a:lnTo>
                <a:lnTo>
                  <a:pt x="43678" y="50456"/>
                </a:lnTo>
                <a:lnTo>
                  <a:pt x="43678" y="50400"/>
                </a:lnTo>
                <a:lnTo>
                  <a:pt x="43697" y="50363"/>
                </a:lnTo>
                <a:lnTo>
                  <a:pt x="43734" y="50307"/>
                </a:lnTo>
                <a:lnTo>
                  <a:pt x="43790" y="50270"/>
                </a:lnTo>
                <a:lnTo>
                  <a:pt x="43865" y="50232"/>
                </a:lnTo>
                <a:lnTo>
                  <a:pt x="43976" y="50214"/>
                </a:lnTo>
                <a:lnTo>
                  <a:pt x="44088" y="50195"/>
                </a:lnTo>
                <a:lnTo>
                  <a:pt x="44237" y="50195"/>
                </a:lnTo>
                <a:lnTo>
                  <a:pt x="44367" y="50232"/>
                </a:lnTo>
                <a:lnTo>
                  <a:pt x="44423" y="50270"/>
                </a:lnTo>
                <a:lnTo>
                  <a:pt x="44460" y="50307"/>
                </a:lnTo>
                <a:lnTo>
                  <a:pt x="44498" y="50363"/>
                </a:lnTo>
                <a:lnTo>
                  <a:pt x="44498" y="50400"/>
                </a:lnTo>
                <a:lnTo>
                  <a:pt x="44479" y="50437"/>
                </a:lnTo>
                <a:lnTo>
                  <a:pt x="44442" y="50456"/>
                </a:lnTo>
                <a:lnTo>
                  <a:pt x="44367" y="50512"/>
                </a:lnTo>
                <a:lnTo>
                  <a:pt x="44349" y="50549"/>
                </a:lnTo>
                <a:lnTo>
                  <a:pt x="44330" y="50605"/>
                </a:lnTo>
                <a:lnTo>
                  <a:pt x="44311" y="50716"/>
                </a:lnTo>
                <a:lnTo>
                  <a:pt x="44293" y="50809"/>
                </a:lnTo>
                <a:lnTo>
                  <a:pt x="44274" y="50884"/>
                </a:lnTo>
                <a:lnTo>
                  <a:pt x="44274" y="50958"/>
                </a:lnTo>
                <a:lnTo>
                  <a:pt x="44293" y="50977"/>
                </a:lnTo>
                <a:lnTo>
                  <a:pt x="44349" y="50977"/>
                </a:lnTo>
                <a:lnTo>
                  <a:pt x="44442" y="50940"/>
                </a:lnTo>
                <a:lnTo>
                  <a:pt x="44609" y="50847"/>
                </a:lnTo>
                <a:lnTo>
                  <a:pt x="44684" y="50791"/>
                </a:lnTo>
                <a:lnTo>
                  <a:pt x="44721" y="50735"/>
                </a:lnTo>
                <a:lnTo>
                  <a:pt x="44740" y="50698"/>
                </a:lnTo>
                <a:lnTo>
                  <a:pt x="44758" y="50642"/>
                </a:lnTo>
                <a:lnTo>
                  <a:pt x="44777" y="50586"/>
                </a:lnTo>
                <a:lnTo>
                  <a:pt x="44814" y="50549"/>
                </a:lnTo>
                <a:lnTo>
                  <a:pt x="44870" y="50493"/>
                </a:lnTo>
                <a:lnTo>
                  <a:pt x="44982" y="50437"/>
                </a:lnTo>
                <a:lnTo>
                  <a:pt x="45093" y="50400"/>
                </a:lnTo>
                <a:lnTo>
                  <a:pt x="45224" y="50381"/>
                </a:lnTo>
                <a:lnTo>
                  <a:pt x="45335" y="50400"/>
                </a:lnTo>
                <a:lnTo>
                  <a:pt x="45466" y="50419"/>
                </a:lnTo>
                <a:lnTo>
                  <a:pt x="45335" y="50530"/>
                </a:lnTo>
                <a:lnTo>
                  <a:pt x="45261" y="50623"/>
                </a:lnTo>
                <a:lnTo>
                  <a:pt x="45187" y="50698"/>
                </a:lnTo>
                <a:lnTo>
                  <a:pt x="45149" y="50791"/>
                </a:lnTo>
                <a:lnTo>
                  <a:pt x="45149" y="50865"/>
                </a:lnTo>
                <a:lnTo>
                  <a:pt x="45149" y="50903"/>
                </a:lnTo>
                <a:lnTo>
                  <a:pt x="45168" y="50940"/>
                </a:lnTo>
                <a:lnTo>
                  <a:pt x="45205" y="50958"/>
                </a:lnTo>
                <a:lnTo>
                  <a:pt x="45261" y="50996"/>
                </a:lnTo>
                <a:lnTo>
                  <a:pt x="45373" y="50996"/>
                </a:lnTo>
                <a:lnTo>
                  <a:pt x="45466" y="50977"/>
                </a:lnTo>
                <a:lnTo>
                  <a:pt x="45540" y="50921"/>
                </a:lnTo>
                <a:lnTo>
                  <a:pt x="45615" y="50847"/>
                </a:lnTo>
                <a:lnTo>
                  <a:pt x="45708" y="50661"/>
                </a:lnTo>
                <a:lnTo>
                  <a:pt x="45801" y="50512"/>
                </a:lnTo>
                <a:lnTo>
                  <a:pt x="45987" y="50270"/>
                </a:lnTo>
                <a:lnTo>
                  <a:pt x="46099" y="50176"/>
                </a:lnTo>
                <a:lnTo>
                  <a:pt x="46211" y="50083"/>
                </a:lnTo>
                <a:lnTo>
                  <a:pt x="46341" y="50028"/>
                </a:lnTo>
                <a:lnTo>
                  <a:pt x="46471" y="50009"/>
                </a:lnTo>
                <a:lnTo>
                  <a:pt x="46639" y="50028"/>
                </a:lnTo>
                <a:lnTo>
                  <a:pt x="46825" y="50102"/>
                </a:lnTo>
                <a:lnTo>
                  <a:pt x="46713" y="50176"/>
                </a:lnTo>
                <a:lnTo>
                  <a:pt x="46601" y="50307"/>
                </a:lnTo>
                <a:lnTo>
                  <a:pt x="46490" y="50456"/>
                </a:lnTo>
                <a:lnTo>
                  <a:pt x="46397" y="50605"/>
                </a:lnTo>
                <a:lnTo>
                  <a:pt x="46341" y="50754"/>
                </a:lnTo>
                <a:lnTo>
                  <a:pt x="46322" y="50828"/>
                </a:lnTo>
                <a:lnTo>
                  <a:pt x="46341" y="50884"/>
                </a:lnTo>
                <a:lnTo>
                  <a:pt x="46359" y="50940"/>
                </a:lnTo>
                <a:lnTo>
                  <a:pt x="46397" y="50977"/>
                </a:lnTo>
                <a:lnTo>
                  <a:pt x="46471" y="50996"/>
                </a:lnTo>
                <a:lnTo>
                  <a:pt x="46564" y="51014"/>
                </a:lnTo>
                <a:lnTo>
                  <a:pt x="46620" y="51014"/>
                </a:lnTo>
                <a:lnTo>
                  <a:pt x="46676" y="50996"/>
                </a:lnTo>
                <a:lnTo>
                  <a:pt x="46825" y="50921"/>
                </a:lnTo>
                <a:lnTo>
                  <a:pt x="46955" y="50809"/>
                </a:lnTo>
                <a:lnTo>
                  <a:pt x="47086" y="50698"/>
                </a:lnTo>
                <a:lnTo>
                  <a:pt x="47179" y="50549"/>
                </a:lnTo>
                <a:lnTo>
                  <a:pt x="47253" y="50400"/>
                </a:lnTo>
                <a:lnTo>
                  <a:pt x="47272" y="50325"/>
                </a:lnTo>
                <a:lnTo>
                  <a:pt x="47272" y="50251"/>
                </a:lnTo>
                <a:lnTo>
                  <a:pt x="47253" y="50195"/>
                </a:lnTo>
                <a:lnTo>
                  <a:pt x="47216" y="50139"/>
                </a:lnTo>
                <a:lnTo>
                  <a:pt x="47346" y="50083"/>
                </a:lnTo>
                <a:lnTo>
                  <a:pt x="47495" y="50065"/>
                </a:lnTo>
                <a:lnTo>
                  <a:pt x="47681" y="50028"/>
                </a:lnTo>
                <a:lnTo>
                  <a:pt x="48072" y="50028"/>
                </a:lnTo>
                <a:lnTo>
                  <a:pt x="48240" y="50083"/>
                </a:lnTo>
                <a:lnTo>
                  <a:pt x="48314" y="50121"/>
                </a:lnTo>
                <a:lnTo>
                  <a:pt x="48370" y="50158"/>
                </a:lnTo>
                <a:lnTo>
                  <a:pt x="48407" y="50214"/>
                </a:lnTo>
                <a:lnTo>
                  <a:pt x="48445" y="50270"/>
                </a:lnTo>
                <a:lnTo>
                  <a:pt x="48445" y="50325"/>
                </a:lnTo>
                <a:lnTo>
                  <a:pt x="48445" y="50381"/>
                </a:lnTo>
                <a:lnTo>
                  <a:pt x="48426" y="50437"/>
                </a:lnTo>
                <a:lnTo>
                  <a:pt x="48389" y="50493"/>
                </a:lnTo>
                <a:lnTo>
                  <a:pt x="48296" y="50567"/>
                </a:lnTo>
                <a:lnTo>
                  <a:pt x="48184" y="50661"/>
                </a:lnTo>
                <a:lnTo>
                  <a:pt x="48054" y="50735"/>
                </a:lnTo>
                <a:lnTo>
                  <a:pt x="47961" y="50828"/>
                </a:lnTo>
                <a:lnTo>
                  <a:pt x="47886" y="50921"/>
                </a:lnTo>
                <a:lnTo>
                  <a:pt x="47849" y="50996"/>
                </a:lnTo>
                <a:lnTo>
                  <a:pt x="47849" y="51052"/>
                </a:lnTo>
                <a:lnTo>
                  <a:pt x="47849" y="51126"/>
                </a:lnTo>
                <a:lnTo>
                  <a:pt x="47868" y="51182"/>
                </a:lnTo>
                <a:lnTo>
                  <a:pt x="47905" y="51219"/>
                </a:lnTo>
                <a:lnTo>
                  <a:pt x="47942" y="51238"/>
                </a:lnTo>
                <a:lnTo>
                  <a:pt x="48054" y="51238"/>
                </a:lnTo>
                <a:lnTo>
                  <a:pt x="48184" y="51200"/>
                </a:lnTo>
                <a:lnTo>
                  <a:pt x="48314" y="51145"/>
                </a:lnTo>
                <a:lnTo>
                  <a:pt x="48445" y="51052"/>
                </a:lnTo>
                <a:lnTo>
                  <a:pt x="48556" y="50958"/>
                </a:lnTo>
                <a:lnTo>
                  <a:pt x="48631" y="50884"/>
                </a:lnTo>
                <a:lnTo>
                  <a:pt x="48705" y="50754"/>
                </a:lnTo>
                <a:lnTo>
                  <a:pt x="48761" y="50642"/>
                </a:lnTo>
                <a:lnTo>
                  <a:pt x="48798" y="50549"/>
                </a:lnTo>
                <a:lnTo>
                  <a:pt x="48836" y="50456"/>
                </a:lnTo>
                <a:lnTo>
                  <a:pt x="48892" y="50381"/>
                </a:lnTo>
                <a:lnTo>
                  <a:pt x="48966" y="50344"/>
                </a:lnTo>
                <a:lnTo>
                  <a:pt x="49096" y="50307"/>
                </a:lnTo>
                <a:lnTo>
                  <a:pt x="49394" y="50307"/>
                </a:lnTo>
                <a:lnTo>
                  <a:pt x="49506" y="50325"/>
                </a:lnTo>
                <a:lnTo>
                  <a:pt x="49636" y="50363"/>
                </a:lnTo>
                <a:lnTo>
                  <a:pt x="49673" y="50400"/>
                </a:lnTo>
                <a:lnTo>
                  <a:pt x="49711" y="50437"/>
                </a:lnTo>
                <a:lnTo>
                  <a:pt x="49767" y="50512"/>
                </a:lnTo>
                <a:lnTo>
                  <a:pt x="49785" y="50567"/>
                </a:lnTo>
                <a:lnTo>
                  <a:pt x="49785" y="50605"/>
                </a:lnTo>
                <a:lnTo>
                  <a:pt x="49767" y="50661"/>
                </a:lnTo>
                <a:lnTo>
                  <a:pt x="49673" y="50754"/>
                </a:lnTo>
                <a:lnTo>
                  <a:pt x="49618" y="50828"/>
                </a:lnTo>
                <a:lnTo>
                  <a:pt x="49562" y="50903"/>
                </a:lnTo>
                <a:lnTo>
                  <a:pt x="49431" y="51126"/>
                </a:lnTo>
                <a:lnTo>
                  <a:pt x="49394" y="51219"/>
                </a:lnTo>
                <a:lnTo>
                  <a:pt x="49376" y="51312"/>
                </a:lnTo>
                <a:lnTo>
                  <a:pt x="49394" y="51387"/>
                </a:lnTo>
                <a:lnTo>
                  <a:pt x="49413" y="51405"/>
                </a:lnTo>
                <a:lnTo>
                  <a:pt x="49450" y="51424"/>
                </a:lnTo>
                <a:lnTo>
                  <a:pt x="49562" y="51424"/>
                </a:lnTo>
                <a:lnTo>
                  <a:pt x="49711" y="51405"/>
                </a:lnTo>
                <a:lnTo>
                  <a:pt x="49785" y="51368"/>
                </a:lnTo>
                <a:lnTo>
                  <a:pt x="49860" y="51331"/>
                </a:lnTo>
                <a:lnTo>
                  <a:pt x="49915" y="51294"/>
                </a:lnTo>
                <a:lnTo>
                  <a:pt x="49953" y="51256"/>
                </a:lnTo>
                <a:lnTo>
                  <a:pt x="49990" y="51145"/>
                </a:lnTo>
                <a:lnTo>
                  <a:pt x="50009" y="51033"/>
                </a:lnTo>
                <a:lnTo>
                  <a:pt x="50009" y="50809"/>
                </a:lnTo>
                <a:lnTo>
                  <a:pt x="50027" y="50698"/>
                </a:lnTo>
                <a:lnTo>
                  <a:pt x="50083" y="50605"/>
                </a:lnTo>
                <a:lnTo>
                  <a:pt x="50120" y="50530"/>
                </a:lnTo>
                <a:lnTo>
                  <a:pt x="50176" y="50474"/>
                </a:lnTo>
                <a:lnTo>
                  <a:pt x="50325" y="50400"/>
                </a:lnTo>
                <a:lnTo>
                  <a:pt x="50493" y="50325"/>
                </a:lnTo>
                <a:lnTo>
                  <a:pt x="50697" y="50270"/>
                </a:lnTo>
                <a:lnTo>
                  <a:pt x="50884" y="50232"/>
                </a:lnTo>
                <a:lnTo>
                  <a:pt x="51256" y="50232"/>
                </a:lnTo>
                <a:lnTo>
                  <a:pt x="51386" y="50251"/>
                </a:lnTo>
                <a:lnTo>
                  <a:pt x="51144" y="50456"/>
                </a:lnTo>
                <a:lnTo>
                  <a:pt x="50977" y="50642"/>
                </a:lnTo>
                <a:lnTo>
                  <a:pt x="50921" y="50716"/>
                </a:lnTo>
                <a:lnTo>
                  <a:pt x="50884" y="50772"/>
                </a:lnTo>
                <a:lnTo>
                  <a:pt x="50884" y="50828"/>
                </a:lnTo>
                <a:lnTo>
                  <a:pt x="50884" y="50884"/>
                </a:lnTo>
                <a:lnTo>
                  <a:pt x="50902" y="50921"/>
                </a:lnTo>
                <a:lnTo>
                  <a:pt x="50921" y="50940"/>
                </a:lnTo>
                <a:lnTo>
                  <a:pt x="51014" y="50977"/>
                </a:lnTo>
                <a:lnTo>
                  <a:pt x="51144" y="50996"/>
                </a:lnTo>
                <a:lnTo>
                  <a:pt x="51293" y="50958"/>
                </a:lnTo>
                <a:lnTo>
                  <a:pt x="51461" y="50921"/>
                </a:lnTo>
                <a:lnTo>
                  <a:pt x="51610" y="50865"/>
                </a:lnTo>
                <a:lnTo>
                  <a:pt x="51759" y="50772"/>
                </a:lnTo>
                <a:lnTo>
                  <a:pt x="51889" y="50679"/>
                </a:lnTo>
                <a:lnTo>
                  <a:pt x="51982" y="50567"/>
                </a:lnTo>
                <a:lnTo>
                  <a:pt x="52001" y="50512"/>
                </a:lnTo>
                <a:lnTo>
                  <a:pt x="52019" y="50456"/>
                </a:lnTo>
                <a:lnTo>
                  <a:pt x="52019" y="50400"/>
                </a:lnTo>
                <a:lnTo>
                  <a:pt x="52001" y="50325"/>
                </a:lnTo>
                <a:lnTo>
                  <a:pt x="51963" y="50270"/>
                </a:lnTo>
                <a:lnTo>
                  <a:pt x="51908" y="50195"/>
                </a:lnTo>
                <a:lnTo>
                  <a:pt x="52057" y="50139"/>
                </a:lnTo>
                <a:lnTo>
                  <a:pt x="52243" y="50083"/>
                </a:lnTo>
                <a:lnTo>
                  <a:pt x="52448" y="50046"/>
                </a:lnTo>
                <a:lnTo>
                  <a:pt x="52671" y="50009"/>
                </a:lnTo>
                <a:lnTo>
                  <a:pt x="52894" y="50009"/>
                </a:lnTo>
                <a:lnTo>
                  <a:pt x="53099" y="50028"/>
                </a:lnTo>
                <a:lnTo>
                  <a:pt x="53192" y="50046"/>
                </a:lnTo>
                <a:lnTo>
                  <a:pt x="53267" y="50083"/>
                </a:lnTo>
                <a:lnTo>
                  <a:pt x="53341" y="50121"/>
                </a:lnTo>
                <a:lnTo>
                  <a:pt x="53397" y="50176"/>
                </a:lnTo>
                <a:lnTo>
                  <a:pt x="53192" y="50325"/>
                </a:lnTo>
                <a:lnTo>
                  <a:pt x="52932" y="50549"/>
                </a:lnTo>
                <a:lnTo>
                  <a:pt x="52820" y="50679"/>
                </a:lnTo>
                <a:lnTo>
                  <a:pt x="52708" y="50791"/>
                </a:lnTo>
                <a:lnTo>
                  <a:pt x="52652" y="50903"/>
                </a:lnTo>
                <a:lnTo>
                  <a:pt x="52634" y="50958"/>
                </a:lnTo>
                <a:lnTo>
                  <a:pt x="52634" y="51014"/>
                </a:lnTo>
                <a:lnTo>
                  <a:pt x="52634" y="51070"/>
                </a:lnTo>
                <a:lnTo>
                  <a:pt x="52652" y="51107"/>
                </a:lnTo>
                <a:lnTo>
                  <a:pt x="52690" y="51145"/>
                </a:lnTo>
                <a:lnTo>
                  <a:pt x="52727" y="51163"/>
                </a:lnTo>
                <a:lnTo>
                  <a:pt x="52820" y="51163"/>
                </a:lnTo>
                <a:lnTo>
                  <a:pt x="52950" y="51145"/>
                </a:lnTo>
                <a:lnTo>
                  <a:pt x="53062" y="51089"/>
                </a:lnTo>
                <a:lnTo>
                  <a:pt x="53174" y="51014"/>
                </a:lnTo>
                <a:lnTo>
                  <a:pt x="53341" y="50884"/>
                </a:lnTo>
                <a:lnTo>
                  <a:pt x="53416" y="50791"/>
                </a:lnTo>
                <a:lnTo>
                  <a:pt x="53490" y="50698"/>
                </a:lnTo>
                <a:lnTo>
                  <a:pt x="53583" y="50512"/>
                </a:lnTo>
                <a:lnTo>
                  <a:pt x="53639" y="50437"/>
                </a:lnTo>
                <a:lnTo>
                  <a:pt x="53695" y="50344"/>
                </a:lnTo>
                <a:lnTo>
                  <a:pt x="53769" y="50270"/>
                </a:lnTo>
                <a:lnTo>
                  <a:pt x="53863" y="50195"/>
                </a:lnTo>
                <a:lnTo>
                  <a:pt x="53974" y="50158"/>
                </a:lnTo>
                <a:lnTo>
                  <a:pt x="54123" y="50102"/>
                </a:lnTo>
                <a:lnTo>
                  <a:pt x="54291" y="50083"/>
                </a:lnTo>
                <a:lnTo>
                  <a:pt x="54440" y="50083"/>
                </a:lnTo>
                <a:lnTo>
                  <a:pt x="54607" y="50102"/>
                </a:lnTo>
                <a:lnTo>
                  <a:pt x="54738" y="50158"/>
                </a:lnTo>
                <a:lnTo>
                  <a:pt x="54812" y="50195"/>
                </a:lnTo>
                <a:lnTo>
                  <a:pt x="54849" y="50251"/>
                </a:lnTo>
                <a:lnTo>
                  <a:pt x="54887" y="50307"/>
                </a:lnTo>
                <a:lnTo>
                  <a:pt x="54924" y="50381"/>
                </a:lnTo>
                <a:lnTo>
                  <a:pt x="54793" y="50456"/>
                </a:lnTo>
                <a:lnTo>
                  <a:pt x="54607" y="50605"/>
                </a:lnTo>
                <a:lnTo>
                  <a:pt x="54514" y="50679"/>
                </a:lnTo>
                <a:lnTo>
                  <a:pt x="54458" y="50754"/>
                </a:lnTo>
                <a:lnTo>
                  <a:pt x="54402" y="50828"/>
                </a:lnTo>
                <a:lnTo>
                  <a:pt x="54402" y="50903"/>
                </a:lnTo>
                <a:lnTo>
                  <a:pt x="54458" y="50977"/>
                </a:lnTo>
                <a:lnTo>
                  <a:pt x="54514" y="51033"/>
                </a:lnTo>
                <a:lnTo>
                  <a:pt x="54700" y="51033"/>
                </a:lnTo>
                <a:lnTo>
                  <a:pt x="54793" y="50996"/>
                </a:lnTo>
                <a:lnTo>
                  <a:pt x="54868" y="50958"/>
                </a:lnTo>
                <a:lnTo>
                  <a:pt x="54961" y="50903"/>
                </a:lnTo>
                <a:lnTo>
                  <a:pt x="55017" y="50865"/>
                </a:lnTo>
                <a:lnTo>
                  <a:pt x="55091" y="50754"/>
                </a:lnTo>
                <a:lnTo>
                  <a:pt x="55147" y="50679"/>
                </a:lnTo>
                <a:lnTo>
                  <a:pt x="55240" y="50530"/>
                </a:lnTo>
                <a:lnTo>
                  <a:pt x="55277" y="50474"/>
                </a:lnTo>
                <a:lnTo>
                  <a:pt x="55352" y="50419"/>
                </a:lnTo>
                <a:lnTo>
                  <a:pt x="55464" y="50363"/>
                </a:lnTo>
                <a:lnTo>
                  <a:pt x="55613" y="50325"/>
                </a:lnTo>
                <a:lnTo>
                  <a:pt x="55855" y="50288"/>
                </a:lnTo>
                <a:lnTo>
                  <a:pt x="56097" y="50288"/>
                </a:lnTo>
                <a:lnTo>
                  <a:pt x="56339" y="50325"/>
                </a:lnTo>
                <a:lnTo>
                  <a:pt x="56581" y="50400"/>
                </a:lnTo>
                <a:lnTo>
                  <a:pt x="56562" y="50437"/>
                </a:lnTo>
                <a:lnTo>
                  <a:pt x="56544" y="50474"/>
                </a:lnTo>
                <a:lnTo>
                  <a:pt x="56432" y="50549"/>
                </a:lnTo>
                <a:lnTo>
                  <a:pt x="56283" y="50623"/>
                </a:lnTo>
                <a:lnTo>
                  <a:pt x="56134" y="50679"/>
                </a:lnTo>
                <a:lnTo>
                  <a:pt x="55966" y="50754"/>
                </a:lnTo>
                <a:lnTo>
                  <a:pt x="55836" y="50809"/>
                </a:lnTo>
                <a:lnTo>
                  <a:pt x="55724" y="50884"/>
                </a:lnTo>
                <a:lnTo>
                  <a:pt x="55687" y="50940"/>
                </a:lnTo>
                <a:lnTo>
                  <a:pt x="55668" y="50977"/>
                </a:lnTo>
                <a:lnTo>
                  <a:pt x="55668" y="51033"/>
                </a:lnTo>
                <a:lnTo>
                  <a:pt x="55687" y="51070"/>
                </a:lnTo>
                <a:lnTo>
                  <a:pt x="55706" y="51107"/>
                </a:lnTo>
                <a:lnTo>
                  <a:pt x="55724" y="51145"/>
                </a:lnTo>
                <a:lnTo>
                  <a:pt x="55817" y="51163"/>
                </a:lnTo>
                <a:lnTo>
                  <a:pt x="55929" y="51182"/>
                </a:lnTo>
                <a:lnTo>
                  <a:pt x="56041" y="51163"/>
                </a:lnTo>
                <a:lnTo>
                  <a:pt x="56153" y="51126"/>
                </a:lnTo>
                <a:lnTo>
                  <a:pt x="56264" y="51089"/>
                </a:lnTo>
                <a:lnTo>
                  <a:pt x="56357" y="51052"/>
                </a:lnTo>
                <a:lnTo>
                  <a:pt x="56469" y="50977"/>
                </a:lnTo>
                <a:lnTo>
                  <a:pt x="56562" y="50884"/>
                </a:lnTo>
                <a:lnTo>
                  <a:pt x="56711" y="50716"/>
                </a:lnTo>
                <a:lnTo>
                  <a:pt x="56860" y="50530"/>
                </a:lnTo>
                <a:lnTo>
                  <a:pt x="56953" y="50437"/>
                </a:lnTo>
                <a:lnTo>
                  <a:pt x="57065" y="50363"/>
                </a:lnTo>
                <a:lnTo>
                  <a:pt x="57195" y="50288"/>
                </a:lnTo>
                <a:lnTo>
                  <a:pt x="57344" y="50232"/>
                </a:lnTo>
                <a:lnTo>
                  <a:pt x="57493" y="50176"/>
                </a:lnTo>
                <a:lnTo>
                  <a:pt x="57661" y="50139"/>
                </a:lnTo>
                <a:lnTo>
                  <a:pt x="57810" y="50139"/>
                </a:lnTo>
                <a:lnTo>
                  <a:pt x="57958" y="50158"/>
                </a:lnTo>
                <a:lnTo>
                  <a:pt x="58107" y="50214"/>
                </a:lnTo>
                <a:lnTo>
                  <a:pt x="58182" y="50270"/>
                </a:lnTo>
                <a:lnTo>
                  <a:pt x="58238" y="50325"/>
                </a:lnTo>
                <a:lnTo>
                  <a:pt x="58089" y="50437"/>
                </a:lnTo>
                <a:lnTo>
                  <a:pt x="57884" y="50586"/>
                </a:lnTo>
                <a:lnTo>
                  <a:pt x="57791" y="50679"/>
                </a:lnTo>
                <a:lnTo>
                  <a:pt x="57735" y="50791"/>
                </a:lnTo>
                <a:lnTo>
                  <a:pt x="57698" y="50865"/>
                </a:lnTo>
                <a:lnTo>
                  <a:pt x="57698" y="50921"/>
                </a:lnTo>
                <a:lnTo>
                  <a:pt x="57716" y="50958"/>
                </a:lnTo>
                <a:lnTo>
                  <a:pt x="57754" y="51014"/>
                </a:lnTo>
                <a:lnTo>
                  <a:pt x="57810" y="51052"/>
                </a:lnTo>
                <a:lnTo>
                  <a:pt x="57865" y="51070"/>
                </a:lnTo>
                <a:lnTo>
                  <a:pt x="57940" y="51089"/>
                </a:lnTo>
                <a:lnTo>
                  <a:pt x="58070" y="51107"/>
                </a:lnTo>
                <a:lnTo>
                  <a:pt x="58182" y="51089"/>
                </a:lnTo>
                <a:lnTo>
                  <a:pt x="58294" y="51033"/>
                </a:lnTo>
                <a:lnTo>
                  <a:pt x="58368" y="50996"/>
                </a:lnTo>
                <a:lnTo>
                  <a:pt x="58424" y="50921"/>
                </a:lnTo>
                <a:lnTo>
                  <a:pt x="58461" y="50865"/>
                </a:lnTo>
                <a:lnTo>
                  <a:pt x="58517" y="50716"/>
                </a:lnTo>
                <a:lnTo>
                  <a:pt x="58536" y="50567"/>
                </a:lnTo>
                <a:lnTo>
                  <a:pt x="58573" y="50437"/>
                </a:lnTo>
                <a:lnTo>
                  <a:pt x="58610" y="50381"/>
                </a:lnTo>
                <a:lnTo>
                  <a:pt x="58647" y="50325"/>
                </a:lnTo>
                <a:lnTo>
                  <a:pt x="58703" y="50270"/>
                </a:lnTo>
                <a:lnTo>
                  <a:pt x="58796" y="50232"/>
                </a:lnTo>
                <a:lnTo>
                  <a:pt x="58889" y="50214"/>
                </a:lnTo>
                <a:lnTo>
                  <a:pt x="59020" y="50195"/>
                </a:lnTo>
                <a:lnTo>
                  <a:pt x="59187" y="50214"/>
                </a:lnTo>
                <a:lnTo>
                  <a:pt x="59355" y="50251"/>
                </a:lnTo>
                <a:lnTo>
                  <a:pt x="59429" y="50270"/>
                </a:lnTo>
                <a:lnTo>
                  <a:pt x="59504" y="50325"/>
                </a:lnTo>
                <a:lnTo>
                  <a:pt x="59560" y="50363"/>
                </a:lnTo>
                <a:lnTo>
                  <a:pt x="59616" y="50437"/>
                </a:lnTo>
                <a:lnTo>
                  <a:pt x="59616" y="50512"/>
                </a:lnTo>
                <a:lnTo>
                  <a:pt x="59597" y="50586"/>
                </a:lnTo>
                <a:lnTo>
                  <a:pt x="59560" y="50642"/>
                </a:lnTo>
                <a:lnTo>
                  <a:pt x="59504" y="50698"/>
                </a:lnTo>
                <a:lnTo>
                  <a:pt x="59392" y="50809"/>
                </a:lnTo>
                <a:lnTo>
                  <a:pt x="59336" y="50865"/>
                </a:lnTo>
                <a:lnTo>
                  <a:pt x="59280" y="50940"/>
                </a:lnTo>
                <a:lnTo>
                  <a:pt x="59243" y="51052"/>
                </a:lnTo>
                <a:lnTo>
                  <a:pt x="59206" y="51145"/>
                </a:lnTo>
                <a:lnTo>
                  <a:pt x="59206" y="51200"/>
                </a:lnTo>
                <a:lnTo>
                  <a:pt x="59206" y="51256"/>
                </a:lnTo>
                <a:lnTo>
                  <a:pt x="59243" y="51294"/>
                </a:lnTo>
                <a:lnTo>
                  <a:pt x="59280" y="51312"/>
                </a:lnTo>
                <a:lnTo>
                  <a:pt x="59373" y="51312"/>
                </a:lnTo>
                <a:lnTo>
                  <a:pt x="59504" y="51256"/>
                </a:lnTo>
                <a:lnTo>
                  <a:pt x="59634" y="51182"/>
                </a:lnTo>
                <a:lnTo>
                  <a:pt x="59746" y="51070"/>
                </a:lnTo>
                <a:lnTo>
                  <a:pt x="59858" y="50958"/>
                </a:lnTo>
                <a:lnTo>
                  <a:pt x="59895" y="50865"/>
                </a:lnTo>
                <a:lnTo>
                  <a:pt x="59913" y="50791"/>
                </a:lnTo>
                <a:lnTo>
                  <a:pt x="59913" y="50698"/>
                </a:lnTo>
                <a:lnTo>
                  <a:pt x="59913" y="50642"/>
                </a:lnTo>
                <a:lnTo>
                  <a:pt x="59932" y="50586"/>
                </a:lnTo>
                <a:lnTo>
                  <a:pt x="59969" y="50530"/>
                </a:lnTo>
                <a:lnTo>
                  <a:pt x="60044" y="50474"/>
                </a:lnTo>
                <a:lnTo>
                  <a:pt x="60100" y="50437"/>
                </a:lnTo>
                <a:lnTo>
                  <a:pt x="60174" y="50419"/>
                </a:lnTo>
                <a:lnTo>
                  <a:pt x="60323" y="50400"/>
                </a:lnTo>
                <a:lnTo>
                  <a:pt x="60491" y="50400"/>
                </a:lnTo>
                <a:lnTo>
                  <a:pt x="60546" y="50437"/>
                </a:lnTo>
                <a:lnTo>
                  <a:pt x="60621" y="50456"/>
                </a:lnTo>
                <a:lnTo>
                  <a:pt x="60714" y="50512"/>
                </a:lnTo>
                <a:lnTo>
                  <a:pt x="60770" y="50567"/>
                </a:lnTo>
                <a:lnTo>
                  <a:pt x="60788" y="50642"/>
                </a:lnTo>
                <a:lnTo>
                  <a:pt x="60788" y="50679"/>
                </a:lnTo>
                <a:lnTo>
                  <a:pt x="60770" y="50735"/>
                </a:lnTo>
                <a:lnTo>
                  <a:pt x="60751" y="50791"/>
                </a:lnTo>
                <a:lnTo>
                  <a:pt x="60658" y="50884"/>
                </a:lnTo>
                <a:lnTo>
                  <a:pt x="60546" y="50996"/>
                </a:lnTo>
                <a:lnTo>
                  <a:pt x="60453" y="51089"/>
                </a:lnTo>
                <a:lnTo>
                  <a:pt x="60416" y="51126"/>
                </a:lnTo>
                <a:lnTo>
                  <a:pt x="60397" y="51182"/>
                </a:lnTo>
                <a:lnTo>
                  <a:pt x="60416" y="51238"/>
                </a:lnTo>
                <a:lnTo>
                  <a:pt x="60435" y="51294"/>
                </a:lnTo>
                <a:lnTo>
                  <a:pt x="60491" y="51349"/>
                </a:lnTo>
                <a:lnTo>
                  <a:pt x="60639" y="51349"/>
                </a:lnTo>
                <a:lnTo>
                  <a:pt x="60714" y="51312"/>
                </a:lnTo>
                <a:lnTo>
                  <a:pt x="60844" y="51238"/>
                </a:lnTo>
                <a:lnTo>
                  <a:pt x="60937" y="51145"/>
                </a:lnTo>
                <a:lnTo>
                  <a:pt x="60993" y="51033"/>
                </a:lnTo>
                <a:lnTo>
                  <a:pt x="61030" y="50958"/>
                </a:lnTo>
                <a:lnTo>
                  <a:pt x="61068" y="50809"/>
                </a:lnTo>
                <a:lnTo>
                  <a:pt x="61086" y="50735"/>
                </a:lnTo>
                <a:lnTo>
                  <a:pt x="61105" y="50661"/>
                </a:lnTo>
                <a:lnTo>
                  <a:pt x="61161" y="50586"/>
                </a:lnTo>
                <a:lnTo>
                  <a:pt x="61254" y="50493"/>
                </a:lnTo>
                <a:lnTo>
                  <a:pt x="61366" y="50419"/>
                </a:lnTo>
                <a:lnTo>
                  <a:pt x="61552" y="50325"/>
                </a:lnTo>
                <a:lnTo>
                  <a:pt x="61757" y="50251"/>
                </a:lnTo>
                <a:lnTo>
                  <a:pt x="61980" y="50176"/>
                </a:lnTo>
                <a:lnTo>
                  <a:pt x="62203" y="50139"/>
                </a:lnTo>
                <a:lnTo>
                  <a:pt x="62501" y="50139"/>
                </a:lnTo>
                <a:lnTo>
                  <a:pt x="62576" y="50176"/>
                </a:lnTo>
                <a:lnTo>
                  <a:pt x="62632" y="50214"/>
                </a:lnTo>
                <a:lnTo>
                  <a:pt x="62687" y="50270"/>
                </a:lnTo>
                <a:lnTo>
                  <a:pt x="62501" y="50381"/>
                </a:lnTo>
                <a:lnTo>
                  <a:pt x="62241" y="50549"/>
                </a:lnTo>
                <a:lnTo>
                  <a:pt x="62110" y="50642"/>
                </a:lnTo>
                <a:lnTo>
                  <a:pt x="62017" y="50754"/>
                </a:lnTo>
                <a:lnTo>
                  <a:pt x="61961" y="50828"/>
                </a:lnTo>
                <a:lnTo>
                  <a:pt x="61943" y="50884"/>
                </a:lnTo>
                <a:lnTo>
                  <a:pt x="61943" y="50903"/>
                </a:lnTo>
                <a:lnTo>
                  <a:pt x="61999" y="50977"/>
                </a:lnTo>
                <a:lnTo>
                  <a:pt x="62054" y="50996"/>
                </a:lnTo>
                <a:lnTo>
                  <a:pt x="62148" y="51014"/>
                </a:lnTo>
                <a:lnTo>
                  <a:pt x="62241" y="50996"/>
                </a:lnTo>
                <a:lnTo>
                  <a:pt x="62427" y="50940"/>
                </a:lnTo>
                <a:lnTo>
                  <a:pt x="62576" y="50865"/>
                </a:lnTo>
                <a:lnTo>
                  <a:pt x="62669" y="50772"/>
                </a:lnTo>
                <a:lnTo>
                  <a:pt x="62743" y="50698"/>
                </a:lnTo>
                <a:lnTo>
                  <a:pt x="62836" y="50530"/>
                </a:lnTo>
                <a:lnTo>
                  <a:pt x="62874" y="50474"/>
                </a:lnTo>
                <a:lnTo>
                  <a:pt x="62948" y="50400"/>
                </a:lnTo>
                <a:lnTo>
                  <a:pt x="63023" y="50344"/>
                </a:lnTo>
                <a:lnTo>
                  <a:pt x="63134" y="50288"/>
                </a:lnTo>
                <a:lnTo>
                  <a:pt x="63246" y="50251"/>
                </a:lnTo>
                <a:lnTo>
                  <a:pt x="63358" y="50232"/>
                </a:lnTo>
                <a:lnTo>
                  <a:pt x="63507" y="50214"/>
                </a:lnTo>
                <a:lnTo>
                  <a:pt x="63637" y="50232"/>
                </a:lnTo>
                <a:lnTo>
                  <a:pt x="63786" y="50251"/>
                </a:lnTo>
                <a:lnTo>
                  <a:pt x="63916" y="50288"/>
                </a:lnTo>
                <a:lnTo>
                  <a:pt x="64009" y="50344"/>
                </a:lnTo>
                <a:lnTo>
                  <a:pt x="64084" y="50419"/>
                </a:lnTo>
                <a:lnTo>
                  <a:pt x="63935" y="50549"/>
                </a:lnTo>
                <a:lnTo>
                  <a:pt x="63693" y="50772"/>
                </a:lnTo>
                <a:lnTo>
                  <a:pt x="63581" y="50903"/>
                </a:lnTo>
                <a:lnTo>
                  <a:pt x="63507" y="51033"/>
                </a:lnTo>
                <a:lnTo>
                  <a:pt x="63451" y="51126"/>
                </a:lnTo>
                <a:lnTo>
                  <a:pt x="63451" y="51182"/>
                </a:lnTo>
                <a:lnTo>
                  <a:pt x="63469" y="51219"/>
                </a:lnTo>
                <a:lnTo>
                  <a:pt x="63507" y="51256"/>
                </a:lnTo>
                <a:lnTo>
                  <a:pt x="63544" y="51275"/>
                </a:lnTo>
                <a:lnTo>
                  <a:pt x="63581" y="51294"/>
                </a:lnTo>
                <a:lnTo>
                  <a:pt x="63637" y="51275"/>
                </a:lnTo>
                <a:lnTo>
                  <a:pt x="63749" y="51238"/>
                </a:lnTo>
                <a:lnTo>
                  <a:pt x="63860" y="51163"/>
                </a:lnTo>
                <a:lnTo>
                  <a:pt x="63972" y="51070"/>
                </a:lnTo>
                <a:lnTo>
                  <a:pt x="64084" y="50958"/>
                </a:lnTo>
                <a:lnTo>
                  <a:pt x="64214" y="50809"/>
                </a:lnTo>
                <a:lnTo>
                  <a:pt x="64289" y="50716"/>
                </a:lnTo>
                <a:lnTo>
                  <a:pt x="64307" y="50642"/>
                </a:lnTo>
                <a:lnTo>
                  <a:pt x="64326" y="50549"/>
                </a:lnTo>
                <a:lnTo>
                  <a:pt x="64344" y="50512"/>
                </a:lnTo>
                <a:lnTo>
                  <a:pt x="64363" y="50474"/>
                </a:lnTo>
                <a:lnTo>
                  <a:pt x="64419" y="50419"/>
                </a:lnTo>
                <a:lnTo>
                  <a:pt x="64512" y="50344"/>
                </a:lnTo>
                <a:lnTo>
                  <a:pt x="64624" y="50288"/>
                </a:lnTo>
                <a:lnTo>
                  <a:pt x="64735" y="50251"/>
                </a:lnTo>
                <a:lnTo>
                  <a:pt x="64959" y="50214"/>
                </a:lnTo>
                <a:lnTo>
                  <a:pt x="65145" y="50176"/>
                </a:lnTo>
                <a:lnTo>
                  <a:pt x="65406" y="50158"/>
                </a:lnTo>
                <a:lnTo>
                  <a:pt x="65536" y="50158"/>
                </a:lnTo>
                <a:lnTo>
                  <a:pt x="65666" y="50176"/>
                </a:lnTo>
                <a:lnTo>
                  <a:pt x="65759" y="50214"/>
                </a:lnTo>
                <a:lnTo>
                  <a:pt x="65815" y="50251"/>
                </a:lnTo>
                <a:lnTo>
                  <a:pt x="65834" y="50325"/>
                </a:lnTo>
                <a:lnTo>
                  <a:pt x="65853" y="50363"/>
                </a:lnTo>
                <a:lnTo>
                  <a:pt x="65853" y="50419"/>
                </a:lnTo>
                <a:lnTo>
                  <a:pt x="65834" y="50474"/>
                </a:lnTo>
                <a:lnTo>
                  <a:pt x="65778" y="50549"/>
                </a:lnTo>
                <a:lnTo>
                  <a:pt x="65685" y="50642"/>
                </a:lnTo>
                <a:lnTo>
                  <a:pt x="65573" y="50735"/>
                </a:lnTo>
                <a:lnTo>
                  <a:pt x="65480" y="50828"/>
                </a:lnTo>
                <a:lnTo>
                  <a:pt x="65387" y="50940"/>
                </a:lnTo>
                <a:lnTo>
                  <a:pt x="65368" y="50996"/>
                </a:lnTo>
                <a:lnTo>
                  <a:pt x="65350" y="51052"/>
                </a:lnTo>
                <a:lnTo>
                  <a:pt x="65350" y="51182"/>
                </a:lnTo>
                <a:lnTo>
                  <a:pt x="65350" y="51219"/>
                </a:lnTo>
                <a:lnTo>
                  <a:pt x="65368" y="51256"/>
                </a:lnTo>
                <a:lnTo>
                  <a:pt x="65387" y="51256"/>
                </a:lnTo>
                <a:lnTo>
                  <a:pt x="65424" y="51275"/>
                </a:lnTo>
                <a:lnTo>
                  <a:pt x="65499" y="51256"/>
                </a:lnTo>
                <a:lnTo>
                  <a:pt x="65573" y="51200"/>
                </a:lnTo>
                <a:lnTo>
                  <a:pt x="65666" y="51145"/>
                </a:lnTo>
                <a:lnTo>
                  <a:pt x="65815" y="50958"/>
                </a:lnTo>
                <a:lnTo>
                  <a:pt x="65908" y="50847"/>
                </a:lnTo>
                <a:lnTo>
                  <a:pt x="65983" y="50735"/>
                </a:lnTo>
                <a:lnTo>
                  <a:pt x="66113" y="50549"/>
                </a:lnTo>
                <a:lnTo>
                  <a:pt x="66169" y="50456"/>
                </a:lnTo>
                <a:lnTo>
                  <a:pt x="66262" y="50381"/>
                </a:lnTo>
                <a:lnTo>
                  <a:pt x="66374" y="50307"/>
                </a:lnTo>
                <a:lnTo>
                  <a:pt x="66541" y="50251"/>
                </a:lnTo>
                <a:lnTo>
                  <a:pt x="66728" y="50176"/>
                </a:lnTo>
                <a:lnTo>
                  <a:pt x="66970" y="50139"/>
                </a:lnTo>
                <a:lnTo>
                  <a:pt x="67081" y="50121"/>
                </a:lnTo>
                <a:lnTo>
                  <a:pt x="67193" y="50139"/>
                </a:lnTo>
                <a:lnTo>
                  <a:pt x="67286" y="50158"/>
                </a:lnTo>
                <a:lnTo>
                  <a:pt x="67323" y="50195"/>
                </a:lnTo>
                <a:lnTo>
                  <a:pt x="67361" y="50232"/>
                </a:lnTo>
                <a:lnTo>
                  <a:pt x="67174" y="50381"/>
                </a:lnTo>
                <a:lnTo>
                  <a:pt x="67044" y="50493"/>
                </a:lnTo>
                <a:lnTo>
                  <a:pt x="66914" y="50642"/>
                </a:lnTo>
                <a:lnTo>
                  <a:pt x="66802" y="50772"/>
                </a:lnTo>
                <a:lnTo>
                  <a:pt x="66728" y="50921"/>
                </a:lnTo>
                <a:lnTo>
                  <a:pt x="66709" y="50977"/>
                </a:lnTo>
                <a:lnTo>
                  <a:pt x="66709" y="51033"/>
                </a:lnTo>
                <a:lnTo>
                  <a:pt x="66709" y="51089"/>
                </a:lnTo>
                <a:lnTo>
                  <a:pt x="66746" y="51126"/>
                </a:lnTo>
                <a:lnTo>
                  <a:pt x="66802" y="51182"/>
                </a:lnTo>
                <a:lnTo>
                  <a:pt x="66858" y="51200"/>
                </a:lnTo>
                <a:lnTo>
                  <a:pt x="66932" y="51182"/>
                </a:lnTo>
                <a:lnTo>
                  <a:pt x="66988" y="51163"/>
                </a:lnTo>
                <a:lnTo>
                  <a:pt x="67044" y="51126"/>
                </a:lnTo>
                <a:lnTo>
                  <a:pt x="67119" y="51070"/>
                </a:lnTo>
                <a:lnTo>
                  <a:pt x="67230" y="50921"/>
                </a:lnTo>
                <a:lnTo>
                  <a:pt x="67323" y="50754"/>
                </a:lnTo>
                <a:lnTo>
                  <a:pt x="67398" y="50605"/>
                </a:lnTo>
                <a:lnTo>
                  <a:pt x="67491" y="50419"/>
                </a:lnTo>
                <a:lnTo>
                  <a:pt x="67565" y="50344"/>
                </a:lnTo>
                <a:lnTo>
                  <a:pt x="67659" y="50270"/>
                </a:lnTo>
                <a:lnTo>
                  <a:pt x="67789" y="50214"/>
                </a:lnTo>
                <a:lnTo>
                  <a:pt x="67919" y="50158"/>
                </a:lnTo>
                <a:lnTo>
                  <a:pt x="68068" y="50121"/>
                </a:lnTo>
                <a:lnTo>
                  <a:pt x="68217" y="50102"/>
                </a:lnTo>
                <a:lnTo>
                  <a:pt x="68347" y="50121"/>
                </a:lnTo>
                <a:lnTo>
                  <a:pt x="68403" y="50139"/>
                </a:lnTo>
                <a:lnTo>
                  <a:pt x="68459" y="50176"/>
                </a:lnTo>
                <a:lnTo>
                  <a:pt x="68534" y="50251"/>
                </a:lnTo>
                <a:lnTo>
                  <a:pt x="68571" y="50307"/>
                </a:lnTo>
                <a:lnTo>
                  <a:pt x="68571" y="50381"/>
                </a:lnTo>
                <a:lnTo>
                  <a:pt x="68552" y="50437"/>
                </a:lnTo>
                <a:lnTo>
                  <a:pt x="68515" y="50512"/>
                </a:lnTo>
                <a:lnTo>
                  <a:pt x="68459" y="50586"/>
                </a:lnTo>
                <a:lnTo>
                  <a:pt x="68329" y="50716"/>
                </a:lnTo>
                <a:lnTo>
                  <a:pt x="68198" y="50847"/>
                </a:lnTo>
                <a:lnTo>
                  <a:pt x="68087" y="50996"/>
                </a:lnTo>
                <a:lnTo>
                  <a:pt x="68049" y="51052"/>
                </a:lnTo>
                <a:lnTo>
                  <a:pt x="68031" y="51126"/>
                </a:lnTo>
                <a:lnTo>
                  <a:pt x="68049" y="51200"/>
                </a:lnTo>
                <a:lnTo>
                  <a:pt x="68087" y="51256"/>
                </a:lnTo>
                <a:lnTo>
                  <a:pt x="68105" y="51275"/>
                </a:lnTo>
                <a:lnTo>
                  <a:pt x="68143" y="51275"/>
                </a:lnTo>
                <a:lnTo>
                  <a:pt x="68217" y="51238"/>
                </a:lnTo>
                <a:lnTo>
                  <a:pt x="68310" y="51163"/>
                </a:lnTo>
                <a:lnTo>
                  <a:pt x="68385" y="51070"/>
                </a:lnTo>
                <a:lnTo>
                  <a:pt x="68552" y="50847"/>
                </a:lnTo>
                <a:lnTo>
                  <a:pt x="68645" y="50698"/>
                </a:lnTo>
                <a:lnTo>
                  <a:pt x="68738" y="50530"/>
                </a:lnTo>
                <a:lnTo>
                  <a:pt x="68813" y="50400"/>
                </a:lnTo>
                <a:lnTo>
                  <a:pt x="68869" y="50344"/>
                </a:lnTo>
                <a:lnTo>
                  <a:pt x="68925" y="50288"/>
                </a:lnTo>
                <a:lnTo>
                  <a:pt x="69018" y="50251"/>
                </a:lnTo>
                <a:lnTo>
                  <a:pt x="69129" y="50232"/>
                </a:lnTo>
                <a:lnTo>
                  <a:pt x="69297" y="50214"/>
                </a:lnTo>
                <a:lnTo>
                  <a:pt x="69427" y="50214"/>
                </a:lnTo>
                <a:lnTo>
                  <a:pt x="69520" y="50251"/>
                </a:lnTo>
                <a:lnTo>
                  <a:pt x="69576" y="50307"/>
                </a:lnTo>
                <a:lnTo>
                  <a:pt x="69613" y="50381"/>
                </a:lnTo>
                <a:lnTo>
                  <a:pt x="69632" y="50456"/>
                </a:lnTo>
                <a:lnTo>
                  <a:pt x="69632" y="50549"/>
                </a:lnTo>
                <a:lnTo>
                  <a:pt x="69613" y="50642"/>
                </a:lnTo>
                <a:lnTo>
                  <a:pt x="69576" y="50847"/>
                </a:lnTo>
                <a:lnTo>
                  <a:pt x="69539" y="51014"/>
                </a:lnTo>
                <a:lnTo>
                  <a:pt x="69539" y="51089"/>
                </a:lnTo>
                <a:lnTo>
                  <a:pt x="69558" y="51126"/>
                </a:lnTo>
                <a:lnTo>
                  <a:pt x="69595" y="51145"/>
                </a:lnTo>
                <a:lnTo>
                  <a:pt x="69669" y="51145"/>
                </a:lnTo>
                <a:lnTo>
                  <a:pt x="69762" y="51107"/>
                </a:lnTo>
                <a:lnTo>
                  <a:pt x="69818" y="51070"/>
                </a:lnTo>
                <a:lnTo>
                  <a:pt x="69855" y="50996"/>
                </a:lnTo>
                <a:lnTo>
                  <a:pt x="69893" y="50921"/>
                </a:lnTo>
                <a:lnTo>
                  <a:pt x="69930" y="50754"/>
                </a:lnTo>
                <a:lnTo>
                  <a:pt x="69949" y="50586"/>
                </a:lnTo>
                <a:lnTo>
                  <a:pt x="69949" y="50512"/>
                </a:lnTo>
                <a:lnTo>
                  <a:pt x="69930" y="50456"/>
                </a:lnTo>
                <a:lnTo>
                  <a:pt x="69893" y="50400"/>
                </a:lnTo>
                <a:lnTo>
                  <a:pt x="69893" y="50381"/>
                </a:lnTo>
                <a:lnTo>
                  <a:pt x="69893" y="50344"/>
                </a:lnTo>
                <a:lnTo>
                  <a:pt x="70004" y="50195"/>
                </a:lnTo>
                <a:lnTo>
                  <a:pt x="70079" y="50121"/>
                </a:lnTo>
                <a:lnTo>
                  <a:pt x="70191" y="50083"/>
                </a:lnTo>
                <a:lnTo>
                  <a:pt x="70284" y="50046"/>
                </a:lnTo>
                <a:lnTo>
                  <a:pt x="70377" y="50028"/>
                </a:lnTo>
                <a:lnTo>
                  <a:pt x="70563" y="50028"/>
                </a:lnTo>
                <a:lnTo>
                  <a:pt x="70675" y="50065"/>
                </a:lnTo>
                <a:lnTo>
                  <a:pt x="70786" y="50102"/>
                </a:lnTo>
                <a:lnTo>
                  <a:pt x="70879" y="50139"/>
                </a:lnTo>
                <a:lnTo>
                  <a:pt x="70973" y="50214"/>
                </a:lnTo>
                <a:lnTo>
                  <a:pt x="71028" y="50288"/>
                </a:lnTo>
                <a:lnTo>
                  <a:pt x="71047" y="50381"/>
                </a:lnTo>
                <a:lnTo>
                  <a:pt x="70954" y="50493"/>
                </a:lnTo>
                <a:lnTo>
                  <a:pt x="70730" y="50735"/>
                </a:lnTo>
                <a:lnTo>
                  <a:pt x="70637" y="50884"/>
                </a:lnTo>
                <a:lnTo>
                  <a:pt x="70563" y="51014"/>
                </a:lnTo>
                <a:lnTo>
                  <a:pt x="70544" y="51070"/>
                </a:lnTo>
                <a:lnTo>
                  <a:pt x="70544" y="51107"/>
                </a:lnTo>
                <a:lnTo>
                  <a:pt x="70563" y="51145"/>
                </a:lnTo>
                <a:lnTo>
                  <a:pt x="70600" y="51182"/>
                </a:lnTo>
                <a:lnTo>
                  <a:pt x="70712" y="51219"/>
                </a:lnTo>
                <a:lnTo>
                  <a:pt x="70805" y="51238"/>
                </a:lnTo>
                <a:lnTo>
                  <a:pt x="70879" y="51219"/>
                </a:lnTo>
                <a:lnTo>
                  <a:pt x="70935" y="51182"/>
                </a:lnTo>
                <a:lnTo>
                  <a:pt x="70991" y="51126"/>
                </a:lnTo>
                <a:lnTo>
                  <a:pt x="71028" y="51052"/>
                </a:lnTo>
                <a:lnTo>
                  <a:pt x="71103" y="50884"/>
                </a:lnTo>
                <a:lnTo>
                  <a:pt x="71159" y="50661"/>
                </a:lnTo>
                <a:lnTo>
                  <a:pt x="71233" y="50456"/>
                </a:lnTo>
                <a:lnTo>
                  <a:pt x="71270" y="50363"/>
                </a:lnTo>
                <a:lnTo>
                  <a:pt x="71326" y="50270"/>
                </a:lnTo>
                <a:lnTo>
                  <a:pt x="71382" y="50195"/>
                </a:lnTo>
                <a:lnTo>
                  <a:pt x="71457" y="50139"/>
                </a:lnTo>
                <a:lnTo>
                  <a:pt x="71587" y="50065"/>
                </a:lnTo>
                <a:lnTo>
                  <a:pt x="71754" y="50009"/>
                </a:lnTo>
                <a:lnTo>
                  <a:pt x="71941" y="49990"/>
                </a:lnTo>
                <a:lnTo>
                  <a:pt x="72145" y="49972"/>
                </a:lnTo>
                <a:lnTo>
                  <a:pt x="72332" y="49990"/>
                </a:lnTo>
                <a:lnTo>
                  <a:pt x="72406" y="50009"/>
                </a:lnTo>
                <a:lnTo>
                  <a:pt x="72481" y="50046"/>
                </a:lnTo>
                <a:lnTo>
                  <a:pt x="72555" y="50083"/>
                </a:lnTo>
                <a:lnTo>
                  <a:pt x="72611" y="50158"/>
                </a:lnTo>
                <a:lnTo>
                  <a:pt x="72648" y="50214"/>
                </a:lnTo>
                <a:lnTo>
                  <a:pt x="72667" y="50307"/>
                </a:lnTo>
                <a:lnTo>
                  <a:pt x="72685" y="50363"/>
                </a:lnTo>
                <a:lnTo>
                  <a:pt x="72667" y="50419"/>
                </a:lnTo>
                <a:lnTo>
                  <a:pt x="72630" y="50474"/>
                </a:lnTo>
                <a:lnTo>
                  <a:pt x="72574" y="50530"/>
                </a:lnTo>
                <a:lnTo>
                  <a:pt x="72462" y="50623"/>
                </a:lnTo>
                <a:lnTo>
                  <a:pt x="72313" y="50716"/>
                </a:lnTo>
                <a:lnTo>
                  <a:pt x="72164" y="50809"/>
                </a:lnTo>
                <a:lnTo>
                  <a:pt x="72052" y="50903"/>
                </a:lnTo>
                <a:lnTo>
                  <a:pt x="72015" y="50940"/>
                </a:lnTo>
                <a:lnTo>
                  <a:pt x="71997" y="50996"/>
                </a:lnTo>
                <a:lnTo>
                  <a:pt x="71997" y="51033"/>
                </a:lnTo>
                <a:lnTo>
                  <a:pt x="71997" y="51089"/>
                </a:lnTo>
                <a:lnTo>
                  <a:pt x="72034" y="51126"/>
                </a:lnTo>
                <a:lnTo>
                  <a:pt x="72071" y="51163"/>
                </a:lnTo>
                <a:lnTo>
                  <a:pt x="72108" y="51182"/>
                </a:lnTo>
                <a:lnTo>
                  <a:pt x="72257" y="51182"/>
                </a:lnTo>
                <a:lnTo>
                  <a:pt x="72350" y="51145"/>
                </a:lnTo>
                <a:lnTo>
                  <a:pt x="72462" y="51089"/>
                </a:lnTo>
                <a:lnTo>
                  <a:pt x="72555" y="51014"/>
                </a:lnTo>
                <a:lnTo>
                  <a:pt x="72667" y="50921"/>
                </a:lnTo>
                <a:lnTo>
                  <a:pt x="72760" y="50847"/>
                </a:lnTo>
                <a:lnTo>
                  <a:pt x="72797" y="50791"/>
                </a:lnTo>
                <a:lnTo>
                  <a:pt x="72853" y="50661"/>
                </a:lnTo>
                <a:lnTo>
                  <a:pt x="72872" y="50605"/>
                </a:lnTo>
                <a:lnTo>
                  <a:pt x="72927" y="50567"/>
                </a:lnTo>
                <a:lnTo>
                  <a:pt x="73002" y="50530"/>
                </a:lnTo>
                <a:lnTo>
                  <a:pt x="73132" y="50493"/>
                </a:lnTo>
                <a:lnTo>
                  <a:pt x="73281" y="50493"/>
                </a:lnTo>
                <a:lnTo>
                  <a:pt x="73449" y="50512"/>
                </a:lnTo>
                <a:lnTo>
                  <a:pt x="73542" y="50530"/>
                </a:lnTo>
                <a:lnTo>
                  <a:pt x="73616" y="50567"/>
                </a:lnTo>
                <a:lnTo>
                  <a:pt x="73691" y="50623"/>
                </a:lnTo>
                <a:lnTo>
                  <a:pt x="73728" y="50679"/>
                </a:lnTo>
                <a:lnTo>
                  <a:pt x="73765" y="50735"/>
                </a:lnTo>
                <a:lnTo>
                  <a:pt x="73784" y="50809"/>
                </a:lnTo>
                <a:lnTo>
                  <a:pt x="73765" y="50865"/>
                </a:lnTo>
                <a:lnTo>
                  <a:pt x="73747" y="50921"/>
                </a:lnTo>
                <a:lnTo>
                  <a:pt x="73691" y="51014"/>
                </a:lnTo>
                <a:lnTo>
                  <a:pt x="73598" y="51107"/>
                </a:lnTo>
                <a:lnTo>
                  <a:pt x="73505" y="51200"/>
                </a:lnTo>
                <a:lnTo>
                  <a:pt x="73430" y="51294"/>
                </a:lnTo>
                <a:lnTo>
                  <a:pt x="73393" y="51331"/>
                </a:lnTo>
                <a:lnTo>
                  <a:pt x="73374" y="51387"/>
                </a:lnTo>
                <a:lnTo>
                  <a:pt x="73374" y="51424"/>
                </a:lnTo>
                <a:lnTo>
                  <a:pt x="73393" y="51480"/>
                </a:lnTo>
                <a:lnTo>
                  <a:pt x="73411" y="51554"/>
                </a:lnTo>
                <a:lnTo>
                  <a:pt x="73449" y="51591"/>
                </a:lnTo>
                <a:lnTo>
                  <a:pt x="73505" y="51610"/>
                </a:lnTo>
                <a:lnTo>
                  <a:pt x="73598" y="51610"/>
                </a:lnTo>
                <a:lnTo>
                  <a:pt x="73635" y="51573"/>
                </a:lnTo>
                <a:lnTo>
                  <a:pt x="73728" y="51480"/>
                </a:lnTo>
                <a:lnTo>
                  <a:pt x="73821" y="51349"/>
                </a:lnTo>
                <a:lnTo>
                  <a:pt x="73896" y="51219"/>
                </a:lnTo>
                <a:lnTo>
                  <a:pt x="74007" y="51033"/>
                </a:lnTo>
                <a:lnTo>
                  <a:pt x="74082" y="50865"/>
                </a:lnTo>
                <a:lnTo>
                  <a:pt x="74156" y="50716"/>
                </a:lnTo>
                <a:lnTo>
                  <a:pt x="74212" y="50642"/>
                </a:lnTo>
                <a:lnTo>
                  <a:pt x="74268" y="50586"/>
                </a:lnTo>
                <a:lnTo>
                  <a:pt x="74342" y="50512"/>
                </a:lnTo>
                <a:lnTo>
                  <a:pt x="74454" y="50456"/>
                </a:lnTo>
                <a:lnTo>
                  <a:pt x="74603" y="50381"/>
                </a:lnTo>
                <a:lnTo>
                  <a:pt x="74752" y="50344"/>
                </a:lnTo>
                <a:lnTo>
                  <a:pt x="74901" y="50307"/>
                </a:lnTo>
                <a:lnTo>
                  <a:pt x="75050" y="50307"/>
                </a:lnTo>
                <a:lnTo>
                  <a:pt x="75217" y="50325"/>
                </a:lnTo>
                <a:lnTo>
                  <a:pt x="75422" y="50363"/>
                </a:lnTo>
                <a:lnTo>
                  <a:pt x="75534" y="50419"/>
                </a:lnTo>
                <a:lnTo>
                  <a:pt x="75627" y="50456"/>
                </a:lnTo>
                <a:lnTo>
                  <a:pt x="75702" y="50512"/>
                </a:lnTo>
                <a:lnTo>
                  <a:pt x="75739" y="50586"/>
                </a:lnTo>
                <a:lnTo>
                  <a:pt x="75720" y="50642"/>
                </a:lnTo>
                <a:lnTo>
                  <a:pt x="75646" y="50735"/>
                </a:lnTo>
                <a:lnTo>
                  <a:pt x="75459" y="50958"/>
                </a:lnTo>
                <a:lnTo>
                  <a:pt x="75348" y="51089"/>
                </a:lnTo>
                <a:lnTo>
                  <a:pt x="75292" y="51200"/>
                </a:lnTo>
                <a:lnTo>
                  <a:pt x="75273" y="51256"/>
                </a:lnTo>
                <a:lnTo>
                  <a:pt x="75255" y="51294"/>
                </a:lnTo>
                <a:lnTo>
                  <a:pt x="75273" y="51331"/>
                </a:lnTo>
                <a:lnTo>
                  <a:pt x="75292" y="51368"/>
                </a:lnTo>
                <a:lnTo>
                  <a:pt x="75348" y="51368"/>
                </a:lnTo>
                <a:lnTo>
                  <a:pt x="75422" y="51331"/>
                </a:lnTo>
                <a:lnTo>
                  <a:pt x="75646" y="51182"/>
                </a:lnTo>
                <a:lnTo>
                  <a:pt x="75850" y="51014"/>
                </a:lnTo>
                <a:lnTo>
                  <a:pt x="75962" y="50903"/>
                </a:lnTo>
                <a:lnTo>
                  <a:pt x="75981" y="50828"/>
                </a:lnTo>
                <a:lnTo>
                  <a:pt x="75981" y="50772"/>
                </a:lnTo>
                <a:lnTo>
                  <a:pt x="75981" y="50716"/>
                </a:lnTo>
                <a:lnTo>
                  <a:pt x="75962" y="50679"/>
                </a:lnTo>
                <a:lnTo>
                  <a:pt x="75944" y="50642"/>
                </a:lnTo>
                <a:lnTo>
                  <a:pt x="75944" y="50605"/>
                </a:lnTo>
                <a:lnTo>
                  <a:pt x="75962" y="50549"/>
                </a:lnTo>
                <a:lnTo>
                  <a:pt x="76018" y="50493"/>
                </a:lnTo>
                <a:lnTo>
                  <a:pt x="76092" y="50419"/>
                </a:lnTo>
                <a:lnTo>
                  <a:pt x="76186" y="50381"/>
                </a:lnTo>
                <a:lnTo>
                  <a:pt x="76279" y="50344"/>
                </a:lnTo>
                <a:lnTo>
                  <a:pt x="76390" y="50325"/>
                </a:lnTo>
                <a:lnTo>
                  <a:pt x="76502" y="50307"/>
                </a:lnTo>
                <a:lnTo>
                  <a:pt x="76614" y="50307"/>
                </a:lnTo>
                <a:lnTo>
                  <a:pt x="76726" y="50325"/>
                </a:lnTo>
                <a:lnTo>
                  <a:pt x="76800" y="50363"/>
                </a:lnTo>
                <a:lnTo>
                  <a:pt x="76912" y="50419"/>
                </a:lnTo>
                <a:lnTo>
                  <a:pt x="76986" y="50474"/>
                </a:lnTo>
                <a:lnTo>
                  <a:pt x="77023" y="50530"/>
                </a:lnTo>
                <a:lnTo>
                  <a:pt x="77023" y="50605"/>
                </a:lnTo>
                <a:lnTo>
                  <a:pt x="77023" y="50661"/>
                </a:lnTo>
                <a:lnTo>
                  <a:pt x="76986" y="50716"/>
                </a:lnTo>
                <a:lnTo>
                  <a:pt x="76930" y="50865"/>
                </a:lnTo>
                <a:lnTo>
                  <a:pt x="76856" y="50958"/>
                </a:lnTo>
                <a:lnTo>
                  <a:pt x="76726" y="51107"/>
                </a:lnTo>
                <a:lnTo>
                  <a:pt x="76688" y="51182"/>
                </a:lnTo>
                <a:lnTo>
                  <a:pt x="76670" y="51238"/>
                </a:lnTo>
                <a:lnTo>
                  <a:pt x="76670" y="51275"/>
                </a:lnTo>
                <a:lnTo>
                  <a:pt x="76670" y="51294"/>
                </a:lnTo>
                <a:lnTo>
                  <a:pt x="76707" y="51312"/>
                </a:lnTo>
                <a:lnTo>
                  <a:pt x="76726" y="51331"/>
                </a:lnTo>
                <a:lnTo>
                  <a:pt x="76819" y="51331"/>
                </a:lnTo>
                <a:lnTo>
                  <a:pt x="76893" y="51312"/>
                </a:lnTo>
                <a:lnTo>
                  <a:pt x="76949" y="51275"/>
                </a:lnTo>
                <a:lnTo>
                  <a:pt x="77005" y="51219"/>
                </a:lnTo>
                <a:lnTo>
                  <a:pt x="77098" y="51089"/>
                </a:lnTo>
                <a:lnTo>
                  <a:pt x="77172" y="50977"/>
                </a:lnTo>
                <a:lnTo>
                  <a:pt x="77321" y="50791"/>
                </a:lnTo>
                <a:lnTo>
                  <a:pt x="77452" y="50623"/>
                </a:lnTo>
                <a:lnTo>
                  <a:pt x="77526" y="50549"/>
                </a:lnTo>
                <a:lnTo>
                  <a:pt x="77619" y="50493"/>
                </a:lnTo>
                <a:lnTo>
                  <a:pt x="77712" y="50419"/>
                </a:lnTo>
                <a:lnTo>
                  <a:pt x="77843" y="50344"/>
                </a:lnTo>
                <a:lnTo>
                  <a:pt x="78010" y="50270"/>
                </a:lnTo>
                <a:lnTo>
                  <a:pt x="78196" y="50214"/>
                </a:lnTo>
                <a:lnTo>
                  <a:pt x="78401" y="50158"/>
                </a:lnTo>
                <a:lnTo>
                  <a:pt x="78569" y="50139"/>
                </a:lnTo>
                <a:lnTo>
                  <a:pt x="78699" y="50121"/>
                </a:lnTo>
                <a:lnTo>
                  <a:pt x="78829" y="50121"/>
                </a:lnTo>
                <a:lnTo>
                  <a:pt x="78885" y="50139"/>
                </a:lnTo>
                <a:lnTo>
                  <a:pt x="78941" y="50158"/>
                </a:lnTo>
                <a:lnTo>
                  <a:pt x="78997" y="50195"/>
                </a:lnTo>
                <a:lnTo>
                  <a:pt x="79034" y="50251"/>
                </a:lnTo>
                <a:lnTo>
                  <a:pt x="79071" y="50344"/>
                </a:lnTo>
                <a:lnTo>
                  <a:pt x="79090" y="50419"/>
                </a:lnTo>
                <a:lnTo>
                  <a:pt x="79053" y="50474"/>
                </a:lnTo>
                <a:lnTo>
                  <a:pt x="79016" y="50512"/>
                </a:lnTo>
                <a:lnTo>
                  <a:pt x="78885" y="50586"/>
                </a:lnTo>
                <a:lnTo>
                  <a:pt x="78773" y="50661"/>
                </a:lnTo>
                <a:lnTo>
                  <a:pt x="78550" y="50847"/>
                </a:lnTo>
                <a:lnTo>
                  <a:pt x="78420" y="50958"/>
                </a:lnTo>
                <a:lnTo>
                  <a:pt x="78327" y="51070"/>
                </a:lnTo>
                <a:lnTo>
                  <a:pt x="78289" y="51163"/>
                </a:lnTo>
                <a:lnTo>
                  <a:pt x="78289" y="51200"/>
                </a:lnTo>
                <a:lnTo>
                  <a:pt x="78308" y="51219"/>
                </a:lnTo>
                <a:lnTo>
                  <a:pt x="78345" y="51238"/>
                </a:lnTo>
                <a:lnTo>
                  <a:pt x="78401" y="51219"/>
                </a:lnTo>
                <a:lnTo>
                  <a:pt x="78625" y="51163"/>
                </a:lnTo>
                <a:lnTo>
                  <a:pt x="78699" y="51126"/>
                </a:lnTo>
                <a:lnTo>
                  <a:pt x="78773" y="51089"/>
                </a:lnTo>
                <a:lnTo>
                  <a:pt x="78904" y="50977"/>
                </a:lnTo>
                <a:lnTo>
                  <a:pt x="79146" y="50716"/>
                </a:lnTo>
                <a:lnTo>
                  <a:pt x="79276" y="50605"/>
                </a:lnTo>
                <a:lnTo>
                  <a:pt x="79351" y="50567"/>
                </a:lnTo>
                <a:lnTo>
                  <a:pt x="79425" y="50549"/>
                </a:lnTo>
                <a:lnTo>
                  <a:pt x="79500" y="50530"/>
                </a:lnTo>
                <a:lnTo>
                  <a:pt x="79593" y="50549"/>
                </a:lnTo>
                <a:lnTo>
                  <a:pt x="79686" y="50586"/>
                </a:lnTo>
                <a:lnTo>
                  <a:pt x="79797" y="50623"/>
                </a:lnTo>
                <a:lnTo>
                  <a:pt x="79891" y="50698"/>
                </a:lnTo>
                <a:lnTo>
                  <a:pt x="79946" y="50772"/>
                </a:lnTo>
                <a:lnTo>
                  <a:pt x="79984" y="50847"/>
                </a:lnTo>
                <a:lnTo>
                  <a:pt x="79965" y="50921"/>
                </a:lnTo>
                <a:lnTo>
                  <a:pt x="79946" y="50996"/>
                </a:lnTo>
                <a:lnTo>
                  <a:pt x="79891" y="51070"/>
                </a:lnTo>
                <a:lnTo>
                  <a:pt x="79760" y="51200"/>
                </a:lnTo>
                <a:lnTo>
                  <a:pt x="79593" y="51331"/>
                </a:lnTo>
                <a:lnTo>
                  <a:pt x="79462" y="51461"/>
                </a:lnTo>
                <a:lnTo>
                  <a:pt x="79425" y="51517"/>
                </a:lnTo>
                <a:lnTo>
                  <a:pt x="79407" y="51591"/>
                </a:lnTo>
                <a:lnTo>
                  <a:pt x="79407" y="51647"/>
                </a:lnTo>
                <a:lnTo>
                  <a:pt x="79444" y="51703"/>
                </a:lnTo>
                <a:lnTo>
                  <a:pt x="79500" y="51722"/>
                </a:lnTo>
                <a:lnTo>
                  <a:pt x="79537" y="51740"/>
                </a:lnTo>
                <a:lnTo>
                  <a:pt x="79593" y="51722"/>
                </a:lnTo>
                <a:lnTo>
                  <a:pt x="79649" y="51703"/>
                </a:lnTo>
                <a:lnTo>
                  <a:pt x="79742" y="51591"/>
                </a:lnTo>
                <a:lnTo>
                  <a:pt x="79853" y="51461"/>
                </a:lnTo>
                <a:lnTo>
                  <a:pt x="80040" y="51182"/>
                </a:lnTo>
                <a:lnTo>
                  <a:pt x="80133" y="51014"/>
                </a:lnTo>
                <a:lnTo>
                  <a:pt x="80226" y="50921"/>
                </a:lnTo>
                <a:lnTo>
                  <a:pt x="80337" y="50847"/>
                </a:lnTo>
                <a:lnTo>
                  <a:pt x="80468" y="50772"/>
                </a:lnTo>
                <a:lnTo>
                  <a:pt x="80598" y="50698"/>
                </a:lnTo>
                <a:lnTo>
                  <a:pt x="80877" y="50586"/>
                </a:lnTo>
                <a:lnTo>
                  <a:pt x="81138" y="50512"/>
                </a:lnTo>
                <a:lnTo>
                  <a:pt x="81343" y="50456"/>
                </a:lnTo>
                <a:lnTo>
                  <a:pt x="81454" y="50437"/>
                </a:lnTo>
                <a:lnTo>
                  <a:pt x="81585" y="50419"/>
                </a:lnTo>
                <a:lnTo>
                  <a:pt x="81715" y="50419"/>
                </a:lnTo>
                <a:lnTo>
                  <a:pt x="81808" y="50456"/>
                </a:lnTo>
                <a:lnTo>
                  <a:pt x="81883" y="50512"/>
                </a:lnTo>
                <a:lnTo>
                  <a:pt x="81920" y="50549"/>
                </a:lnTo>
                <a:lnTo>
                  <a:pt x="81939" y="50586"/>
                </a:lnTo>
                <a:lnTo>
                  <a:pt x="81939" y="50623"/>
                </a:lnTo>
                <a:lnTo>
                  <a:pt x="81901" y="50661"/>
                </a:lnTo>
                <a:lnTo>
                  <a:pt x="81827" y="50735"/>
                </a:lnTo>
                <a:lnTo>
                  <a:pt x="81566" y="50921"/>
                </a:lnTo>
                <a:lnTo>
                  <a:pt x="81417" y="51014"/>
                </a:lnTo>
                <a:lnTo>
                  <a:pt x="81306" y="51107"/>
                </a:lnTo>
                <a:lnTo>
                  <a:pt x="81268" y="51145"/>
                </a:lnTo>
                <a:lnTo>
                  <a:pt x="81250" y="51200"/>
                </a:lnTo>
                <a:lnTo>
                  <a:pt x="81250" y="51238"/>
                </a:lnTo>
                <a:lnTo>
                  <a:pt x="81250" y="51294"/>
                </a:lnTo>
                <a:lnTo>
                  <a:pt x="81287" y="51331"/>
                </a:lnTo>
                <a:lnTo>
                  <a:pt x="81399" y="51331"/>
                </a:lnTo>
                <a:lnTo>
                  <a:pt x="81492" y="51294"/>
                </a:lnTo>
                <a:lnTo>
                  <a:pt x="81603" y="51238"/>
                </a:lnTo>
                <a:lnTo>
                  <a:pt x="81790" y="51089"/>
                </a:lnTo>
                <a:lnTo>
                  <a:pt x="81920" y="50977"/>
                </a:lnTo>
                <a:lnTo>
                  <a:pt x="82106" y="50809"/>
                </a:lnTo>
                <a:lnTo>
                  <a:pt x="82199" y="50716"/>
                </a:lnTo>
                <a:lnTo>
                  <a:pt x="82292" y="50623"/>
                </a:lnTo>
                <a:lnTo>
                  <a:pt x="82423" y="50567"/>
                </a:lnTo>
                <a:lnTo>
                  <a:pt x="82534" y="50512"/>
                </a:lnTo>
                <a:lnTo>
                  <a:pt x="82665" y="50493"/>
                </a:lnTo>
                <a:lnTo>
                  <a:pt x="82814" y="50493"/>
                </a:lnTo>
                <a:lnTo>
                  <a:pt x="82981" y="50530"/>
                </a:lnTo>
                <a:lnTo>
                  <a:pt x="83093" y="50567"/>
                </a:lnTo>
                <a:lnTo>
                  <a:pt x="83149" y="50605"/>
                </a:lnTo>
                <a:lnTo>
                  <a:pt x="83167" y="50679"/>
                </a:lnTo>
                <a:lnTo>
                  <a:pt x="83167" y="50735"/>
                </a:lnTo>
                <a:lnTo>
                  <a:pt x="83130" y="50809"/>
                </a:lnTo>
                <a:lnTo>
                  <a:pt x="83000" y="50958"/>
                </a:lnTo>
                <a:lnTo>
                  <a:pt x="82851" y="51126"/>
                </a:lnTo>
                <a:lnTo>
                  <a:pt x="82702" y="51294"/>
                </a:lnTo>
                <a:lnTo>
                  <a:pt x="82665" y="51368"/>
                </a:lnTo>
                <a:lnTo>
                  <a:pt x="82646" y="51424"/>
                </a:lnTo>
                <a:lnTo>
                  <a:pt x="82665" y="51498"/>
                </a:lnTo>
                <a:lnTo>
                  <a:pt x="82721" y="51554"/>
                </a:lnTo>
                <a:lnTo>
                  <a:pt x="82758" y="51554"/>
                </a:lnTo>
                <a:lnTo>
                  <a:pt x="82795" y="51536"/>
                </a:lnTo>
                <a:lnTo>
                  <a:pt x="82925" y="51461"/>
                </a:lnTo>
                <a:lnTo>
                  <a:pt x="83018" y="51331"/>
                </a:lnTo>
                <a:lnTo>
                  <a:pt x="83093" y="51238"/>
                </a:lnTo>
                <a:lnTo>
                  <a:pt x="83205" y="51052"/>
                </a:lnTo>
                <a:lnTo>
                  <a:pt x="83279" y="50903"/>
                </a:lnTo>
                <a:lnTo>
                  <a:pt x="83372" y="50772"/>
                </a:lnTo>
                <a:lnTo>
                  <a:pt x="83447" y="50698"/>
                </a:lnTo>
                <a:lnTo>
                  <a:pt x="83540" y="50623"/>
                </a:lnTo>
                <a:lnTo>
                  <a:pt x="83651" y="50567"/>
                </a:lnTo>
                <a:lnTo>
                  <a:pt x="83782" y="50493"/>
                </a:lnTo>
                <a:lnTo>
                  <a:pt x="83931" y="50437"/>
                </a:lnTo>
                <a:lnTo>
                  <a:pt x="84098" y="50400"/>
                </a:lnTo>
                <a:lnTo>
                  <a:pt x="84266" y="50363"/>
                </a:lnTo>
                <a:lnTo>
                  <a:pt x="84415" y="50381"/>
                </a:lnTo>
                <a:lnTo>
                  <a:pt x="84471" y="50400"/>
                </a:lnTo>
                <a:lnTo>
                  <a:pt x="84545" y="50437"/>
                </a:lnTo>
                <a:lnTo>
                  <a:pt x="84582" y="50474"/>
                </a:lnTo>
                <a:lnTo>
                  <a:pt x="84638" y="50530"/>
                </a:lnTo>
                <a:lnTo>
                  <a:pt x="84489" y="50661"/>
                </a:lnTo>
                <a:lnTo>
                  <a:pt x="84266" y="50921"/>
                </a:lnTo>
                <a:lnTo>
                  <a:pt x="84173" y="51052"/>
                </a:lnTo>
                <a:lnTo>
                  <a:pt x="84098" y="51182"/>
                </a:lnTo>
                <a:lnTo>
                  <a:pt x="84061" y="51294"/>
                </a:lnTo>
                <a:lnTo>
                  <a:pt x="84080" y="51331"/>
                </a:lnTo>
                <a:lnTo>
                  <a:pt x="84098" y="51368"/>
                </a:lnTo>
                <a:lnTo>
                  <a:pt x="84154" y="51405"/>
                </a:lnTo>
                <a:lnTo>
                  <a:pt x="84210" y="51424"/>
                </a:lnTo>
                <a:lnTo>
                  <a:pt x="84266" y="51405"/>
                </a:lnTo>
                <a:lnTo>
                  <a:pt x="84322" y="51387"/>
                </a:lnTo>
                <a:lnTo>
                  <a:pt x="84378" y="51331"/>
                </a:lnTo>
                <a:lnTo>
                  <a:pt x="84433" y="51275"/>
                </a:lnTo>
                <a:lnTo>
                  <a:pt x="84545" y="51126"/>
                </a:lnTo>
                <a:lnTo>
                  <a:pt x="84620" y="50958"/>
                </a:lnTo>
                <a:lnTo>
                  <a:pt x="84694" y="50791"/>
                </a:lnTo>
                <a:lnTo>
                  <a:pt x="84750" y="50661"/>
                </a:lnTo>
                <a:lnTo>
                  <a:pt x="84787" y="50586"/>
                </a:lnTo>
                <a:lnTo>
                  <a:pt x="84843" y="50549"/>
                </a:lnTo>
                <a:lnTo>
                  <a:pt x="84899" y="50512"/>
                </a:lnTo>
                <a:lnTo>
                  <a:pt x="85029" y="50474"/>
                </a:lnTo>
                <a:lnTo>
                  <a:pt x="85178" y="50493"/>
                </a:lnTo>
                <a:lnTo>
                  <a:pt x="85308" y="50530"/>
                </a:lnTo>
                <a:lnTo>
                  <a:pt x="85420" y="50586"/>
                </a:lnTo>
                <a:lnTo>
                  <a:pt x="85532" y="50679"/>
                </a:lnTo>
                <a:lnTo>
                  <a:pt x="85606" y="50809"/>
                </a:lnTo>
                <a:lnTo>
                  <a:pt x="85625" y="50865"/>
                </a:lnTo>
                <a:lnTo>
                  <a:pt x="85644" y="50940"/>
                </a:lnTo>
                <a:lnTo>
                  <a:pt x="85625" y="50977"/>
                </a:lnTo>
                <a:lnTo>
                  <a:pt x="85588" y="51033"/>
                </a:lnTo>
                <a:lnTo>
                  <a:pt x="85457" y="51219"/>
                </a:lnTo>
                <a:lnTo>
                  <a:pt x="85402" y="51312"/>
                </a:lnTo>
                <a:lnTo>
                  <a:pt x="85364" y="51405"/>
                </a:lnTo>
                <a:lnTo>
                  <a:pt x="85364" y="51461"/>
                </a:lnTo>
                <a:lnTo>
                  <a:pt x="85364" y="51498"/>
                </a:lnTo>
                <a:lnTo>
                  <a:pt x="85402" y="51517"/>
                </a:lnTo>
                <a:lnTo>
                  <a:pt x="85513" y="51517"/>
                </a:lnTo>
                <a:lnTo>
                  <a:pt x="85550" y="51498"/>
                </a:lnTo>
                <a:lnTo>
                  <a:pt x="85606" y="51480"/>
                </a:lnTo>
                <a:lnTo>
                  <a:pt x="85681" y="51405"/>
                </a:lnTo>
                <a:lnTo>
                  <a:pt x="85755" y="51312"/>
                </a:lnTo>
                <a:lnTo>
                  <a:pt x="85792" y="51275"/>
                </a:lnTo>
                <a:lnTo>
                  <a:pt x="85811" y="51219"/>
                </a:lnTo>
                <a:lnTo>
                  <a:pt x="85830" y="51107"/>
                </a:lnTo>
                <a:lnTo>
                  <a:pt x="85867" y="50996"/>
                </a:lnTo>
                <a:lnTo>
                  <a:pt x="85904" y="50903"/>
                </a:lnTo>
                <a:lnTo>
                  <a:pt x="86016" y="50754"/>
                </a:lnTo>
                <a:lnTo>
                  <a:pt x="86146" y="50642"/>
                </a:lnTo>
                <a:lnTo>
                  <a:pt x="86314" y="50530"/>
                </a:lnTo>
                <a:lnTo>
                  <a:pt x="86463" y="50437"/>
                </a:lnTo>
                <a:lnTo>
                  <a:pt x="86668" y="50325"/>
                </a:lnTo>
                <a:lnTo>
                  <a:pt x="86816" y="50270"/>
                </a:lnTo>
                <a:lnTo>
                  <a:pt x="86965" y="50214"/>
                </a:lnTo>
                <a:lnTo>
                  <a:pt x="87096" y="50195"/>
                </a:lnTo>
                <a:lnTo>
                  <a:pt x="87226" y="50195"/>
                </a:lnTo>
                <a:lnTo>
                  <a:pt x="87282" y="50214"/>
                </a:lnTo>
                <a:lnTo>
                  <a:pt x="87338" y="50251"/>
                </a:lnTo>
                <a:lnTo>
                  <a:pt x="87375" y="50288"/>
                </a:lnTo>
                <a:lnTo>
                  <a:pt x="87394" y="50344"/>
                </a:lnTo>
                <a:lnTo>
                  <a:pt x="87412" y="50400"/>
                </a:lnTo>
                <a:lnTo>
                  <a:pt x="87394" y="50456"/>
                </a:lnTo>
                <a:lnTo>
                  <a:pt x="87375" y="50493"/>
                </a:lnTo>
                <a:lnTo>
                  <a:pt x="87338" y="50549"/>
                </a:lnTo>
                <a:lnTo>
                  <a:pt x="87207" y="50623"/>
                </a:lnTo>
                <a:lnTo>
                  <a:pt x="87059" y="50698"/>
                </a:lnTo>
                <a:lnTo>
                  <a:pt x="86910" y="50791"/>
                </a:lnTo>
                <a:lnTo>
                  <a:pt x="86798" y="50884"/>
                </a:lnTo>
                <a:lnTo>
                  <a:pt x="86742" y="50921"/>
                </a:lnTo>
                <a:lnTo>
                  <a:pt x="86723" y="50977"/>
                </a:lnTo>
                <a:lnTo>
                  <a:pt x="86705" y="51033"/>
                </a:lnTo>
                <a:lnTo>
                  <a:pt x="86705" y="51107"/>
                </a:lnTo>
                <a:lnTo>
                  <a:pt x="86742" y="51163"/>
                </a:lnTo>
                <a:lnTo>
                  <a:pt x="86761" y="51200"/>
                </a:lnTo>
                <a:lnTo>
                  <a:pt x="86798" y="51219"/>
                </a:lnTo>
                <a:lnTo>
                  <a:pt x="86854" y="51238"/>
                </a:lnTo>
                <a:lnTo>
                  <a:pt x="86947" y="51219"/>
                </a:lnTo>
                <a:lnTo>
                  <a:pt x="87059" y="51163"/>
                </a:lnTo>
                <a:lnTo>
                  <a:pt x="87189" y="51089"/>
                </a:lnTo>
                <a:lnTo>
                  <a:pt x="87282" y="51014"/>
                </a:lnTo>
                <a:lnTo>
                  <a:pt x="87450" y="50884"/>
                </a:lnTo>
                <a:lnTo>
                  <a:pt x="87561" y="50791"/>
                </a:lnTo>
                <a:lnTo>
                  <a:pt x="87580" y="50735"/>
                </a:lnTo>
                <a:lnTo>
                  <a:pt x="87580" y="50716"/>
                </a:lnTo>
                <a:lnTo>
                  <a:pt x="87543" y="50698"/>
                </a:lnTo>
                <a:lnTo>
                  <a:pt x="87524" y="50698"/>
                </a:lnTo>
                <a:lnTo>
                  <a:pt x="87785" y="50623"/>
                </a:lnTo>
                <a:lnTo>
                  <a:pt x="87952" y="50623"/>
                </a:lnTo>
                <a:lnTo>
                  <a:pt x="88138" y="50661"/>
                </a:lnTo>
                <a:lnTo>
                  <a:pt x="88325" y="50716"/>
                </a:lnTo>
                <a:lnTo>
                  <a:pt x="88473" y="50791"/>
                </a:lnTo>
                <a:lnTo>
                  <a:pt x="88250" y="51126"/>
                </a:lnTo>
                <a:lnTo>
                  <a:pt x="88194" y="51238"/>
                </a:lnTo>
                <a:lnTo>
                  <a:pt x="88138" y="51331"/>
                </a:lnTo>
                <a:lnTo>
                  <a:pt x="88120" y="51405"/>
                </a:lnTo>
                <a:lnTo>
                  <a:pt x="88138" y="51480"/>
                </a:lnTo>
                <a:lnTo>
                  <a:pt x="88157" y="51517"/>
                </a:lnTo>
                <a:lnTo>
                  <a:pt x="88176" y="51536"/>
                </a:lnTo>
                <a:lnTo>
                  <a:pt x="88250" y="51536"/>
                </a:lnTo>
                <a:lnTo>
                  <a:pt x="88306" y="51480"/>
                </a:lnTo>
                <a:lnTo>
                  <a:pt x="88362" y="51424"/>
                </a:lnTo>
                <a:lnTo>
                  <a:pt x="88473" y="51256"/>
                </a:lnTo>
                <a:lnTo>
                  <a:pt x="88548" y="51163"/>
                </a:lnTo>
                <a:lnTo>
                  <a:pt x="88660" y="51052"/>
                </a:lnTo>
                <a:lnTo>
                  <a:pt x="88827" y="50940"/>
                </a:lnTo>
                <a:lnTo>
                  <a:pt x="89032" y="50809"/>
                </a:lnTo>
                <a:lnTo>
                  <a:pt x="89274" y="50679"/>
                </a:lnTo>
                <a:lnTo>
                  <a:pt x="89497" y="50586"/>
                </a:lnTo>
                <a:lnTo>
                  <a:pt x="89609" y="50567"/>
                </a:lnTo>
                <a:lnTo>
                  <a:pt x="89721" y="50549"/>
                </a:lnTo>
                <a:lnTo>
                  <a:pt x="89814" y="50549"/>
                </a:lnTo>
                <a:lnTo>
                  <a:pt x="89907" y="50586"/>
                </a:lnTo>
                <a:lnTo>
                  <a:pt x="89982" y="50623"/>
                </a:lnTo>
                <a:lnTo>
                  <a:pt x="90056" y="50698"/>
                </a:lnTo>
                <a:lnTo>
                  <a:pt x="89833" y="50903"/>
                </a:lnTo>
                <a:lnTo>
                  <a:pt x="89702" y="51052"/>
                </a:lnTo>
                <a:lnTo>
                  <a:pt x="89572" y="51219"/>
                </a:lnTo>
                <a:lnTo>
                  <a:pt x="89460" y="51387"/>
                </a:lnTo>
                <a:lnTo>
                  <a:pt x="89423" y="51461"/>
                </a:lnTo>
                <a:lnTo>
                  <a:pt x="89404" y="51536"/>
                </a:lnTo>
                <a:lnTo>
                  <a:pt x="89404" y="51610"/>
                </a:lnTo>
                <a:lnTo>
                  <a:pt x="89423" y="51666"/>
                </a:lnTo>
                <a:lnTo>
                  <a:pt x="89460" y="51703"/>
                </a:lnTo>
                <a:lnTo>
                  <a:pt x="89516" y="51740"/>
                </a:lnTo>
                <a:lnTo>
                  <a:pt x="89609" y="51759"/>
                </a:lnTo>
                <a:lnTo>
                  <a:pt x="89684" y="51759"/>
                </a:lnTo>
                <a:lnTo>
                  <a:pt x="89758" y="51740"/>
                </a:lnTo>
                <a:lnTo>
                  <a:pt x="89833" y="51703"/>
                </a:lnTo>
                <a:lnTo>
                  <a:pt x="89888" y="51647"/>
                </a:lnTo>
                <a:lnTo>
                  <a:pt x="89944" y="51591"/>
                </a:lnTo>
                <a:lnTo>
                  <a:pt x="90056" y="51443"/>
                </a:lnTo>
                <a:lnTo>
                  <a:pt x="90131" y="51275"/>
                </a:lnTo>
                <a:lnTo>
                  <a:pt x="90205" y="51107"/>
                </a:lnTo>
                <a:lnTo>
                  <a:pt x="90261" y="50958"/>
                </a:lnTo>
                <a:lnTo>
                  <a:pt x="90317" y="50865"/>
                </a:lnTo>
                <a:lnTo>
                  <a:pt x="90428" y="50735"/>
                </a:lnTo>
                <a:lnTo>
                  <a:pt x="90577" y="50623"/>
                </a:lnTo>
                <a:lnTo>
                  <a:pt x="90652" y="50586"/>
                </a:lnTo>
                <a:lnTo>
                  <a:pt x="90745" y="50549"/>
                </a:lnTo>
                <a:lnTo>
                  <a:pt x="90838" y="50512"/>
                </a:lnTo>
                <a:lnTo>
                  <a:pt x="91024" y="50512"/>
                </a:lnTo>
                <a:lnTo>
                  <a:pt x="91099" y="50530"/>
                </a:lnTo>
                <a:lnTo>
                  <a:pt x="91173" y="50549"/>
                </a:lnTo>
                <a:lnTo>
                  <a:pt x="91229" y="50586"/>
                </a:lnTo>
                <a:lnTo>
                  <a:pt x="91322" y="50679"/>
                </a:lnTo>
                <a:lnTo>
                  <a:pt x="91397" y="50809"/>
                </a:lnTo>
                <a:lnTo>
                  <a:pt x="91490" y="50921"/>
                </a:lnTo>
                <a:lnTo>
                  <a:pt x="91583" y="51033"/>
                </a:lnTo>
                <a:lnTo>
                  <a:pt x="91713" y="51145"/>
                </a:lnTo>
                <a:lnTo>
                  <a:pt x="91788" y="51182"/>
                </a:lnTo>
                <a:lnTo>
                  <a:pt x="91881" y="51219"/>
                </a:lnTo>
                <a:lnTo>
                  <a:pt x="92011" y="51238"/>
                </a:lnTo>
                <a:lnTo>
                  <a:pt x="92141" y="51238"/>
                </a:lnTo>
                <a:lnTo>
                  <a:pt x="92253" y="51219"/>
                </a:lnTo>
                <a:lnTo>
                  <a:pt x="92327" y="51163"/>
                </a:lnTo>
                <a:lnTo>
                  <a:pt x="92402" y="51089"/>
                </a:lnTo>
                <a:lnTo>
                  <a:pt x="92421" y="50996"/>
                </a:lnTo>
                <a:lnTo>
                  <a:pt x="92421" y="50884"/>
                </a:lnTo>
                <a:lnTo>
                  <a:pt x="92365" y="50754"/>
                </a:lnTo>
                <a:lnTo>
                  <a:pt x="92327" y="50679"/>
                </a:lnTo>
                <a:lnTo>
                  <a:pt x="92272" y="50642"/>
                </a:lnTo>
                <a:lnTo>
                  <a:pt x="92141" y="50549"/>
                </a:lnTo>
                <a:lnTo>
                  <a:pt x="91992" y="50493"/>
                </a:lnTo>
                <a:lnTo>
                  <a:pt x="91843" y="50437"/>
                </a:lnTo>
                <a:lnTo>
                  <a:pt x="91676" y="50381"/>
                </a:lnTo>
                <a:lnTo>
                  <a:pt x="91545" y="50344"/>
                </a:lnTo>
                <a:lnTo>
                  <a:pt x="91508" y="50307"/>
                </a:lnTo>
                <a:lnTo>
                  <a:pt x="91471" y="50270"/>
                </a:lnTo>
                <a:lnTo>
                  <a:pt x="91378" y="50102"/>
                </a:lnTo>
                <a:lnTo>
                  <a:pt x="91322" y="49990"/>
                </a:lnTo>
                <a:lnTo>
                  <a:pt x="91285" y="49841"/>
                </a:lnTo>
                <a:lnTo>
                  <a:pt x="91285" y="49692"/>
                </a:lnTo>
                <a:lnTo>
                  <a:pt x="91266" y="49543"/>
                </a:lnTo>
                <a:lnTo>
                  <a:pt x="91285" y="49395"/>
                </a:lnTo>
                <a:lnTo>
                  <a:pt x="91303" y="49246"/>
                </a:lnTo>
                <a:lnTo>
                  <a:pt x="91341" y="49097"/>
                </a:lnTo>
                <a:lnTo>
                  <a:pt x="91397" y="48966"/>
                </a:lnTo>
                <a:lnTo>
                  <a:pt x="91490" y="48762"/>
                </a:lnTo>
                <a:lnTo>
                  <a:pt x="91601" y="48575"/>
                </a:lnTo>
                <a:lnTo>
                  <a:pt x="91676" y="48464"/>
                </a:lnTo>
                <a:lnTo>
                  <a:pt x="91694" y="48426"/>
                </a:lnTo>
                <a:lnTo>
                  <a:pt x="91750" y="48408"/>
                </a:lnTo>
                <a:lnTo>
                  <a:pt x="91788" y="48389"/>
                </a:lnTo>
                <a:lnTo>
                  <a:pt x="91843" y="48389"/>
                </a:lnTo>
                <a:lnTo>
                  <a:pt x="91955" y="48426"/>
                </a:lnTo>
                <a:lnTo>
                  <a:pt x="92085" y="48389"/>
                </a:lnTo>
                <a:lnTo>
                  <a:pt x="92197" y="48371"/>
                </a:lnTo>
                <a:lnTo>
                  <a:pt x="92327" y="48333"/>
                </a:lnTo>
                <a:lnTo>
                  <a:pt x="92383" y="48277"/>
                </a:lnTo>
                <a:lnTo>
                  <a:pt x="92439" y="48222"/>
                </a:lnTo>
                <a:lnTo>
                  <a:pt x="92495" y="48128"/>
                </a:lnTo>
                <a:lnTo>
                  <a:pt x="92551" y="47998"/>
                </a:lnTo>
                <a:lnTo>
                  <a:pt x="92569" y="47924"/>
                </a:lnTo>
                <a:lnTo>
                  <a:pt x="92569" y="47868"/>
                </a:lnTo>
                <a:lnTo>
                  <a:pt x="92551" y="47812"/>
                </a:lnTo>
                <a:lnTo>
                  <a:pt x="92532" y="47756"/>
                </a:lnTo>
                <a:lnTo>
                  <a:pt x="92495" y="47738"/>
                </a:lnTo>
                <a:lnTo>
                  <a:pt x="92458" y="47719"/>
                </a:lnTo>
                <a:lnTo>
                  <a:pt x="92365" y="47719"/>
                </a:lnTo>
                <a:lnTo>
                  <a:pt x="92272" y="47775"/>
                </a:lnTo>
                <a:lnTo>
                  <a:pt x="92178" y="47831"/>
                </a:lnTo>
                <a:lnTo>
                  <a:pt x="91992" y="47980"/>
                </a:lnTo>
                <a:lnTo>
                  <a:pt x="91899" y="48017"/>
                </a:lnTo>
                <a:lnTo>
                  <a:pt x="91843" y="48035"/>
                </a:lnTo>
                <a:lnTo>
                  <a:pt x="91750" y="48035"/>
                </a:lnTo>
                <a:lnTo>
                  <a:pt x="91676" y="48017"/>
                </a:lnTo>
                <a:lnTo>
                  <a:pt x="91620" y="47980"/>
                </a:lnTo>
                <a:lnTo>
                  <a:pt x="91564" y="47942"/>
                </a:lnTo>
                <a:lnTo>
                  <a:pt x="91508" y="47886"/>
                </a:lnTo>
                <a:lnTo>
                  <a:pt x="91490" y="47793"/>
                </a:lnTo>
                <a:lnTo>
                  <a:pt x="91452" y="47700"/>
                </a:lnTo>
                <a:lnTo>
                  <a:pt x="91434" y="47570"/>
                </a:lnTo>
                <a:lnTo>
                  <a:pt x="91434" y="47440"/>
                </a:lnTo>
                <a:lnTo>
                  <a:pt x="91452" y="47272"/>
                </a:lnTo>
                <a:lnTo>
                  <a:pt x="91490" y="47104"/>
                </a:lnTo>
                <a:lnTo>
                  <a:pt x="91545" y="46974"/>
                </a:lnTo>
                <a:lnTo>
                  <a:pt x="91620" y="46900"/>
                </a:lnTo>
                <a:lnTo>
                  <a:pt x="91676" y="46862"/>
                </a:lnTo>
                <a:lnTo>
                  <a:pt x="91713" y="46844"/>
                </a:lnTo>
                <a:lnTo>
                  <a:pt x="91899" y="46844"/>
                </a:lnTo>
                <a:lnTo>
                  <a:pt x="91974" y="46788"/>
                </a:lnTo>
                <a:lnTo>
                  <a:pt x="92085" y="46695"/>
                </a:lnTo>
                <a:lnTo>
                  <a:pt x="92216" y="46583"/>
                </a:lnTo>
                <a:lnTo>
                  <a:pt x="92272" y="46509"/>
                </a:lnTo>
                <a:lnTo>
                  <a:pt x="92290" y="46434"/>
                </a:lnTo>
                <a:lnTo>
                  <a:pt x="92290" y="46360"/>
                </a:lnTo>
                <a:lnTo>
                  <a:pt x="92234" y="46285"/>
                </a:lnTo>
                <a:lnTo>
                  <a:pt x="92178" y="46229"/>
                </a:lnTo>
                <a:lnTo>
                  <a:pt x="92104" y="46192"/>
                </a:lnTo>
                <a:lnTo>
                  <a:pt x="92048" y="46192"/>
                </a:lnTo>
                <a:lnTo>
                  <a:pt x="91992" y="46211"/>
                </a:lnTo>
                <a:lnTo>
                  <a:pt x="91881" y="46248"/>
                </a:lnTo>
                <a:lnTo>
                  <a:pt x="91769" y="46323"/>
                </a:lnTo>
                <a:lnTo>
                  <a:pt x="91676" y="46378"/>
                </a:lnTo>
                <a:lnTo>
                  <a:pt x="91620" y="46378"/>
                </a:lnTo>
                <a:lnTo>
                  <a:pt x="91583" y="46360"/>
                </a:lnTo>
                <a:lnTo>
                  <a:pt x="91545" y="46323"/>
                </a:lnTo>
                <a:lnTo>
                  <a:pt x="91508" y="46248"/>
                </a:lnTo>
                <a:lnTo>
                  <a:pt x="91471" y="46155"/>
                </a:lnTo>
                <a:lnTo>
                  <a:pt x="91434" y="46006"/>
                </a:lnTo>
                <a:lnTo>
                  <a:pt x="91415" y="45820"/>
                </a:lnTo>
                <a:lnTo>
                  <a:pt x="91434" y="45596"/>
                </a:lnTo>
                <a:lnTo>
                  <a:pt x="91490" y="45392"/>
                </a:lnTo>
                <a:lnTo>
                  <a:pt x="91527" y="45299"/>
                </a:lnTo>
                <a:lnTo>
                  <a:pt x="91564" y="45205"/>
                </a:lnTo>
                <a:lnTo>
                  <a:pt x="91639" y="45112"/>
                </a:lnTo>
                <a:lnTo>
                  <a:pt x="91713" y="45057"/>
                </a:lnTo>
                <a:lnTo>
                  <a:pt x="91769" y="45038"/>
                </a:lnTo>
                <a:lnTo>
                  <a:pt x="91825" y="45019"/>
                </a:lnTo>
                <a:lnTo>
                  <a:pt x="91936" y="45019"/>
                </a:lnTo>
                <a:lnTo>
                  <a:pt x="92011" y="44982"/>
                </a:lnTo>
                <a:lnTo>
                  <a:pt x="92085" y="44945"/>
                </a:lnTo>
                <a:lnTo>
                  <a:pt x="92178" y="44889"/>
                </a:lnTo>
                <a:lnTo>
                  <a:pt x="92290" y="44814"/>
                </a:lnTo>
                <a:lnTo>
                  <a:pt x="92346" y="44759"/>
                </a:lnTo>
                <a:lnTo>
                  <a:pt x="92383" y="44703"/>
                </a:lnTo>
                <a:lnTo>
                  <a:pt x="92383" y="44647"/>
                </a:lnTo>
                <a:lnTo>
                  <a:pt x="92365" y="44591"/>
                </a:lnTo>
                <a:lnTo>
                  <a:pt x="92309" y="44535"/>
                </a:lnTo>
                <a:lnTo>
                  <a:pt x="92253" y="44498"/>
                </a:lnTo>
                <a:lnTo>
                  <a:pt x="92197" y="44498"/>
                </a:lnTo>
                <a:lnTo>
                  <a:pt x="92123" y="44517"/>
                </a:lnTo>
                <a:lnTo>
                  <a:pt x="91992" y="44554"/>
                </a:lnTo>
                <a:lnTo>
                  <a:pt x="91918" y="44572"/>
                </a:lnTo>
                <a:lnTo>
                  <a:pt x="91862" y="44554"/>
                </a:lnTo>
                <a:lnTo>
                  <a:pt x="91713" y="44535"/>
                </a:lnTo>
                <a:lnTo>
                  <a:pt x="91639" y="44535"/>
                </a:lnTo>
                <a:lnTo>
                  <a:pt x="91583" y="44517"/>
                </a:lnTo>
                <a:lnTo>
                  <a:pt x="91545" y="44479"/>
                </a:lnTo>
                <a:lnTo>
                  <a:pt x="91508" y="44405"/>
                </a:lnTo>
                <a:lnTo>
                  <a:pt x="91490" y="44312"/>
                </a:lnTo>
                <a:lnTo>
                  <a:pt x="91471" y="44163"/>
                </a:lnTo>
                <a:lnTo>
                  <a:pt x="91490" y="44070"/>
                </a:lnTo>
                <a:lnTo>
                  <a:pt x="91508" y="43995"/>
                </a:lnTo>
                <a:lnTo>
                  <a:pt x="91527" y="43939"/>
                </a:lnTo>
                <a:lnTo>
                  <a:pt x="91564" y="43921"/>
                </a:lnTo>
                <a:lnTo>
                  <a:pt x="91639" y="43865"/>
                </a:lnTo>
                <a:lnTo>
                  <a:pt x="91694" y="43828"/>
                </a:lnTo>
                <a:lnTo>
                  <a:pt x="91732" y="43790"/>
                </a:lnTo>
                <a:lnTo>
                  <a:pt x="91769" y="43735"/>
                </a:lnTo>
                <a:lnTo>
                  <a:pt x="91825" y="43697"/>
                </a:lnTo>
                <a:lnTo>
                  <a:pt x="91918" y="43604"/>
                </a:lnTo>
                <a:lnTo>
                  <a:pt x="91955" y="43567"/>
                </a:lnTo>
                <a:lnTo>
                  <a:pt x="91974" y="43511"/>
                </a:lnTo>
                <a:lnTo>
                  <a:pt x="91955" y="43437"/>
                </a:lnTo>
                <a:lnTo>
                  <a:pt x="91918" y="43362"/>
                </a:lnTo>
                <a:lnTo>
                  <a:pt x="91862" y="43288"/>
                </a:lnTo>
                <a:lnTo>
                  <a:pt x="91788" y="43251"/>
                </a:lnTo>
                <a:lnTo>
                  <a:pt x="91732" y="43251"/>
                </a:lnTo>
                <a:lnTo>
                  <a:pt x="91657" y="43269"/>
                </a:lnTo>
                <a:lnTo>
                  <a:pt x="91601" y="43288"/>
                </a:lnTo>
                <a:lnTo>
                  <a:pt x="91527" y="43325"/>
                </a:lnTo>
                <a:lnTo>
                  <a:pt x="91434" y="43437"/>
                </a:lnTo>
                <a:lnTo>
                  <a:pt x="91415" y="43325"/>
                </a:lnTo>
                <a:lnTo>
                  <a:pt x="91415" y="43213"/>
                </a:lnTo>
                <a:lnTo>
                  <a:pt x="91434" y="43083"/>
                </a:lnTo>
                <a:lnTo>
                  <a:pt x="91471" y="42971"/>
                </a:lnTo>
                <a:lnTo>
                  <a:pt x="91527" y="42841"/>
                </a:lnTo>
                <a:lnTo>
                  <a:pt x="91601" y="42748"/>
                </a:lnTo>
                <a:lnTo>
                  <a:pt x="91676" y="42655"/>
                </a:lnTo>
                <a:lnTo>
                  <a:pt x="91769" y="42580"/>
                </a:lnTo>
                <a:lnTo>
                  <a:pt x="91862" y="42543"/>
                </a:lnTo>
                <a:lnTo>
                  <a:pt x="91955" y="42524"/>
                </a:lnTo>
                <a:lnTo>
                  <a:pt x="92104" y="42506"/>
                </a:lnTo>
                <a:lnTo>
                  <a:pt x="92160" y="42506"/>
                </a:lnTo>
                <a:lnTo>
                  <a:pt x="92216" y="42487"/>
                </a:lnTo>
                <a:lnTo>
                  <a:pt x="92272" y="42450"/>
                </a:lnTo>
                <a:lnTo>
                  <a:pt x="92309" y="42376"/>
                </a:lnTo>
                <a:lnTo>
                  <a:pt x="92365" y="42208"/>
                </a:lnTo>
                <a:lnTo>
                  <a:pt x="92365" y="42171"/>
                </a:lnTo>
                <a:lnTo>
                  <a:pt x="92346" y="42152"/>
                </a:lnTo>
                <a:lnTo>
                  <a:pt x="92253" y="42152"/>
                </a:lnTo>
                <a:lnTo>
                  <a:pt x="92160" y="42171"/>
                </a:lnTo>
                <a:lnTo>
                  <a:pt x="92067" y="42152"/>
                </a:lnTo>
                <a:lnTo>
                  <a:pt x="91974" y="42152"/>
                </a:lnTo>
                <a:lnTo>
                  <a:pt x="91918" y="42171"/>
                </a:lnTo>
                <a:lnTo>
                  <a:pt x="91825" y="42227"/>
                </a:lnTo>
                <a:lnTo>
                  <a:pt x="91732" y="42227"/>
                </a:lnTo>
                <a:lnTo>
                  <a:pt x="91657" y="42189"/>
                </a:lnTo>
                <a:lnTo>
                  <a:pt x="91564" y="42096"/>
                </a:lnTo>
                <a:lnTo>
                  <a:pt x="91490" y="42003"/>
                </a:lnTo>
                <a:lnTo>
                  <a:pt x="91434" y="41891"/>
                </a:lnTo>
                <a:lnTo>
                  <a:pt x="91397" y="41761"/>
                </a:lnTo>
                <a:lnTo>
                  <a:pt x="91378" y="41631"/>
                </a:lnTo>
                <a:lnTo>
                  <a:pt x="91508" y="41631"/>
                </a:lnTo>
                <a:lnTo>
                  <a:pt x="91676" y="41612"/>
                </a:lnTo>
                <a:lnTo>
                  <a:pt x="91825" y="41575"/>
                </a:lnTo>
                <a:lnTo>
                  <a:pt x="91992" y="41500"/>
                </a:lnTo>
                <a:lnTo>
                  <a:pt x="92123" y="41407"/>
                </a:lnTo>
                <a:lnTo>
                  <a:pt x="92178" y="41333"/>
                </a:lnTo>
                <a:lnTo>
                  <a:pt x="92216" y="41277"/>
                </a:lnTo>
                <a:lnTo>
                  <a:pt x="92253" y="41203"/>
                </a:lnTo>
                <a:lnTo>
                  <a:pt x="92272" y="41147"/>
                </a:lnTo>
                <a:lnTo>
                  <a:pt x="92253" y="41072"/>
                </a:lnTo>
                <a:lnTo>
                  <a:pt x="92234" y="40979"/>
                </a:lnTo>
                <a:lnTo>
                  <a:pt x="92197" y="40923"/>
                </a:lnTo>
                <a:lnTo>
                  <a:pt x="92141" y="40886"/>
                </a:lnTo>
                <a:lnTo>
                  <a:pt x="92085" y="40849"/>
                </a:lnTo>
                <a:lnTo>
                  <a:pt x="91955" y="40849"/>
                </a:lnTo>
                <a:lnTo>
                  <a:pt x="91881" y="40867"/>
                </a:lnTo>
                <a:lnTo>
                  <a:pt x="91732" y="40961"/>
                </a:lnTo>
                <a:lnTo>
                  <a:pt x="91583" y="41054"/>
                </a:lnTo>
                <a:lnTo>
                  <a:pt x="91434" y="41184"/>
                </a:lnTo>
                <a:lnTo>
                  <a:pt x="91341" y="41314"/>
                </a:lnTo>
                <a:lnTo>
                  <a:pt x="91266" y="41426"/>
                </a:lnTo>
                <a:lnTo>
                  <a:pt x="91136" y="41333"/>
                </a:lnTo>
                <a:lnTo>
                  <a:pt x="91043" y="41221"/>
                </a:lnTo>
                <a:lnTo>
                  <a:pt x="90950" y="41091"/>
                </a:lnTo>
                <a:lnTo>
                  <a:pt x="90894" y="40942"/>
                </a:lnTo>
                <a:lnTo>
                  <a:pt x="90857" y="40793"/>
                </a:lnTo>
                <a:lnTo>
                  <a:pt x="90857" y="40644"/>
                </a:lnTo>
                <a:lnTo>
                  <a:pt x="90857" y="40476"/>
                </a:lnTo>
                <a:lnTo>
                  <a:pt x="90875" y="40328"/>
                </a:lnTo>
                <a:lnTo>
                  <a:pt x="90912" y="40160"/>
                </a:lnTo>
                <a:lnTo>
                  <a:pt x="90968" y="39955"/>
                </a:lnTo>
                <a:lnTo>
                  <a:pt x="91061" y="39769"/>
                </a:lnTo>
                <a:lnTo>
                  <a:pt x="91099" y="39676"/>
                </a:lnTo>
                <a:lnTo>
                  <a:pt x="91154" y="39601"/>
                </a:lnTo>
                <a:lnTo>
                  <a:pt x="91322" y="39415"/>
                </a:lnTo>
                <a:lnTo>
                  <a:pt x="91341" y="39397"/>
                </a:lnTo>
                <a:lnTo>
                  <a:pt x="91341" y="39415"/>
                </a:lnTo>
                <a:lnTo>
                  <a:pt x="91341" y="39434"/>
                </a:lnTo>
                <a:lnTo>
                  <a:pt x="91378" y="39471"/>
                </a:lnTo>
                <a:lnTo>
                  <a:pt x="91434" y="39471"/>
                </a:lnTo>
                <a:lnTo>
                  <a:pt x="91564" y="39452"/>
                </a:lnTo>
                <a:lnTo>
                  <a:pt x="91825" y="39397"/>
                </a:lnTo>
                <a:lnTo>
                  <a:pt x="91974" y="39359"/>
                </a:lnTo>
                <a:lnTo>
                  <a:pt x="92104" y="39304"/>
                </a:lnTo>
                <a:lnTo>
                  <a:pt x="92234" y="39210"/>
                </a:lnTo>
                <a:lnTo>
                  <a:pt x="92272" y="39173"/>
                </a:lnTo>
                <a:lnTo>
                  <a:pt x="92309" y="39117"/>
                </a:lnTo>
                <a:lnTo>
                  <a:pt x="92327" y="39061"/>
                </a:lnTo>
                <a:lnTo>
                  <a:pt x="92327" y="38987"/>
                </a:lnTo>
                <a:lnTo>
                  <a:pt x="92309" y="38913"/>
                </a:lnTo>
                <a:lnTo>
                  <a:pt x="92272" y="38838"/>
                </a:lnTo>
                <a:lnTo>
                  <a:pt x="92234" y="38764"/>
                </a:lnTo>
                <a:lnTo>
                  <a:pt x="92178" y="38708"/>
                </a:lnTo>
                <a:lnTo>
                  <a:pt x="92104" y="38689"/>
                </a:lnTo>
                <a:lnTo>
                  <a:pt x="92048" y="38671"/>
                </a:lnTo>
                <a:lnTo>
                  <a:pt x="91974" y="38689"/>
                </a:lnTo>
                <a:lnTo>
                  <a:pt x="91899" y="38708"/>
                </a:lnTo>
                <a:lnTo>
                  <a:pt x="91750" y="38764"/>
                </a:lnTo>
                <a:lnTo>
                  <a:pt x="91601" y="38875"/>
                </a:lnTo>
                <a:lnTo>
                  <a:pt x="91471" y="38987"/>
                </a:lnTo>
                <a:lnTo>
                  <a:pt x="91266" y="39192"/>
                </a:lnTo>
                <a:lnTo>
                  <a:pt x="91173" y="39099"/>
                </a:lnTo>
                <a:lnTo>
                  <a:pt x="91099" y="39006"/>
                </a:lnTo>
                <a:lnTo>
                  <a:pt x="91043" y="38913"/>
                </a:lnTo>
                <a:lnTo>
                  <a:pt x="91006" y="38801"/>
                </a:lnTo>
                <a:lnTo>
                  <a:pt x="90987" y="38671"/>
                </a:lnTo>
                <a:lnTo>
                  <a:pt x="90968" y="38559"/>
                </a:lnTo>
                <a:lnTo>
                  <a:pt x="90968" y="38428"/>
                </a:lnTo>
                <a:lnTo>
                  <a:pt x="90987" y="38298"/>
                </a:lnTo>
                <a:lnTo>
                  <a:pt x="91024" y="38168"/>
                </a:lnTo>
                <a:lnTo>
                  <a:pt x="91061" y="38056"/>
                </a:lnTo>
                <a:lnTo>
                  <a:pt x="91117" y="37944"/>
                </a:lnTo>
                <a:lnTo>
                  <a:pt x="91192" y="37833"/>
                </a:lnTo>
                <a:lnTo>
                  <a:pt x="91266" y="37740"/>
                </a:lnTo>
                <a:lnTo>
                  <a:pt x="91359" y="37647"/>
                </a:lnTo>
                <a:lnTo>
                  <a:pt x="91452" y="37572"/>
                </a:lnTo>
                <a:lnTo>
                  <a:pt x="91564" y="37516"/>
                </a:lnTo>
                <a:lnTo>
                  <a:pt x="91657" y="37479"/>
                </a:lnTo>
                <a:lnTo>
                  <a:pt x="91955" y="37479"/>
                </a:lnTo>
                <a:lnTo>
                  <a:pt x="92067" y="37460"/>
                </a:lnTo>
                <a:lnTo>
                  <a:pt x="92141" y="37442"/>
                </a:lnTo>
                <a:lnTo>
                  <a:pt x="92234" y="37367"/>
                </a:lnTo>
                <a:lnTo>
                  <a:pt x="92309" y="37256"/>
                </a:lnTo>
                <a:lnTo>
                  <a:pt x="92383" y="37125"/>
                </a:lnTo>
                <a:lnTo>
                  <a:pt x="92421" y="37032"/>
                </a:lnTo>
                <a:lnTo>
                  <a:pt x="92421" y="36976"/>
                </a:lnTo>
                <a:lnTo>
                  <a:pt x="92383" y="36958"/>
                </a:lnTo>
                <a:lnTo>
                  <a:pt x="92327" y="36958"/>
                </a:lnTo>
                <a:lnTo>
                  <a:pt x="92253" y="36976"/>
                </a:lnTo>
                <a:lnTo>
                  <a:pt x="92067" y="37051"/>
                </a:lnTo>
                <a:lnTo>
                  <a:pt x="91936" y="37107"/>
                </a:lnTo>
                <a:lnTo>
                  <a:pt x="91806" y="37181"/>
                </a:lnTo>
                <a:lnTo>
                  <a:pt x="91694" y="37237"/>
                </a:lnTo>
                <a:lnTo>
                  <a:pt x="91601" y="37274"/>
                </a:lnTo>
                <a:lnTo>
                  <a:pt x="91508" y="37293"/>
                </a:lnTo>
                <a:lnTo>
                  <a:pt x="91452" y="37274"/>
                </a:lnTo>
                <a:lnTo>
                  <a:pt x="91415" y="37256"/>
                </a:lnTo>
                <a:lnTo>
                  <a:pt x="91378" y="37218"/>
                </a:lnTo>
                <a:lnTo>
                  <a:pt x="91341" y="37162"/>
                </a:lnTo>
                <a:lnTo>
                  <a:pt x="91266" y="36976"/>
                </a:lnTo>
                <a:lnTo>
                  <a:pt x="91248" y="36883"/>
                </a:lnTo>
                <a:lnTo>
                  <a:pt x="91229" y="36771"/>
                </a:lnTo>
                <a:lnTo>
                  <a:pt x="91229" y="36641"/>
                </a:lnTo>
                <a:lnTo>
                  <a:pt x="91248" y="36492"/>
                </a:lnTo>
                <a:lnTo>
                  <a:pt x="91285" y="36362"/>
                </a:lnTo>
                <a:lnTo>
                  <a:pt x="91322" y="36250"/>
                </a:lnTo>
                <a:lnTo>
                  <a:pt x="91378" y="36138"/>
                </a:lnTo>
                <a:lnTo>
                  <a:pt x="91452" y="36064"/>
                </a:lnTo>
                <a:lnTo>
                  <a:pt x="91545" y="36027"/>
                </a:lnTo>
                <a:lnTo>
                  <a:pt x="91955" y="36027"/>
                </a:lnTo>
                <a:lnTo>
                  <a:pt x="92048" y="35990"/>
                </a:lnTo>
                <a:lnTo>
                  <a:pt x="92141" y="35915"/>
                </a:lnTo>
                <a:lnTo>
                  <a:pt x="92216" y="35785"/>
                </a:lnTo>
                <a:lnTo>
                  <a:pt x="92253" y="35636"/>
                </a:lnTo>
                <a:lnTo>
                  <a:pt x="92272" y="35524"/>
                </a:lnTo>
                <a:lnTo>
                  <a:pt x="92253" y="35505"/>
                </a:lnTo>
                <a:lnTo>
                  <a:pt x="92234" y="35468"/>
                </a:lnTo>
                <a:lnTo>
                  <a:pt x="92104" y="35468"/>
                </a:lnTo>
                <a:lnTo>
                  <a:pt x="92011" y="35505"/>
                </a:lnTo>
                <a:lnTo>
                  <a:pt x="91806" y="35617"/>
                </a:lnTo>
                <a:lnTo>
                  <a:pt x="91601" y="35729"/>
                </a:lnTo>
                <a:lnTo>
                  <a:pt x="91527" y="35766"/>
                </a:lnTo>
                <a:lnTo>
                  <a:pt x="91452" y="35785"/>
                </a:lnTo>
                <a:lnTo>
                  <a:pt x="91397" y="35766"/>
                </a:lnTo>
                <a:lnTo>
                  <a:pt x="91341" y="35729"/>
                </a:lnTo>
                <a:lnTo>
                  <a:pt x="91266" y="35636"/>
                </a:lnTo>
                <a:lnTo>
                  <a:pt x="91210" y="35505"/>
                </a:lnTo>
                <a:lnTo>
                  <a:pt x="91173" y="35394"/>
                </a:lnTo>
                <a:lnTo>
                  <a:pt x="91154" y="35282"/>
                </a:lnTo>
                <a:lnTo>
                  <a:pt x="91154" y="35152"/>
                </a:lnTo>
                <a:lnTo>
                  <a:pt x="91173" y="35040"/>
                </a:lnTo>
                <a:lnTo>
                  <a:pt x="91229" y="34798"/>
                </a:lnTo>
                <a:lnTo>
                  <a:pt x="91303" y="34593"/>
                </a:lnTo>
                <a:lnTo>
                  <a:pt x="91415" y="34407"/>
                </a:lnTo>
                <a:lnTo>
                  <a:pt x="91471" y="34314"/>
                </a:lnTo>
                <a:lnTo>
                  <a:pt x="91545" y="34258"/>
                </a:lnTo>
                <a:lnTo>
                  <a:pt x="91620" y="34239"/>
                </a:lnTo>
                <a:lnTo>
                  <a:pt x="91657" y="34239"/>
                </a:lnTo>
                <a:lnTo>
                  <a:pt x="91750" y="34258"/>
                </a:lnTo>
                <a:lnTo>
                  <a:pt x="91825" y="34295"/>
                </a:lnTo>
                <a:lnTo>
                  <a:pt x="91881" y="34314"/>
                </a:lnTo>
                <a:lnTo>
                  <a:pt x="91936" y="34295"/>
                </a:lnTo>
                <a:lnTo>
                  <a:pt x="92123" y="34239"/>
                </a:lnTo>
                <a:lnTo>
                  <a:pt x="92216" y="34202"/>
                </a:lnTo>
                <a:lnTo>
                  <a:pt x="92290" y="34146"/>
                </a:lnTo>
                <a:lnTo>
                  <a:pt x="92365" y="34090"/>
                </a:lnTo>
                <a:lnTo>
                  <a:pt x="92421" y="33997"/>
                </a:lnTo>
                <a:lnTo>
                  <a:pt x="92439" y="33923"/>
                </a:lnTo>
                <a:lnTo>
                  <a:pt x="92402" y="33811"/>
                </a:lnTo>
                <a:lnTo>
                  <a:pt x="92383" y="33774"/>
                </a:lnTo>
                <a:lnTo>
                  <a:pt x="92346" y="33737"/>
                </a:lnTo>
                <a:lnTo>
                  <a:pt x="92309" y="33718"/>
                </a:lnTo>
                <a:lnTo>
                  <a:pt x="92253" y="33718"/>
                </a:lnTo>
                <a:lnTo>
                  <a:pt x="92160" y="33737"/>
                </a:lnTo>
                <a:lnTo>
                  <a:pt x="92030" y="33774"/>
                </a:lnTo>
                <a:lnTo>
                  <a:pt x="91806" y="33867"/>
                </a:lnTo>
                <a:lnTo>
                  <a:pt x="91713" y="33904"/>
                </a:lnTo>
                <a:lnTo>
                  <a:pt x="91657" y="33904"/>
                </a:lnTo>
                <a:lnTo>
                  <a:pt x="91583" y="33848"/>
                </a:lnTo>
                <a:lnTo>
                  <a:pt x="91527" y="33774"/>
                </a:lnTo>
                <a:lnTo>
                  <a:pt x="91508" y="33662"/>
                </a:lnTo>
                <a:lnTo>
                  <a:pt x="91490" y="33551"/>
                </a:lnTo>
                <a:lnTo>
                  <a:pt x="91490" y="33290"/>
                </a:lnTo>
                <a:lnTo>
                  <a:pt x="91508" y="33104"/>
                </a:lnTo>
                <a:lnTo>
                  <a:pt x="91545" y="32992"/>
                </a:lnTo>
                <a:lnTo>
                  <a:pt x="91583" y="32880"/>
                </a:lnTo>
                <a:lnTo>
                  <a:pt x="91694" y="32675"/>
                </a:lnTo>
                <a:lnTo>
                  <a:pt x="91769" y="32582"/>
                </a:lnTo>
                <a:lnTo>
                  <a:pt x="91825" y="32508"/>
                </a:lnTo>
                <a:lnTo>
                  <a:pt x="91881" y="32471"/>
                </a:lnTo>
                <a:lnTo>
                  <a:pt x="91936" y="32452"/>
                </a:lnTo>
                <a:lnTo>
                  <a:pt x="92048" y="32415"/>
                </a:lnTo>
                <a:lnTo>
                  <a:pt x="92197" y="32378"/>
                </a:lnTo>
                <a:lnTo>
                  <a:pt x="92383" y="32285"/>
                </a:lnTo>
                <a:lnTo>
                  <a:pt x="92644" y="32117"/>
                </a:lnTo>
                <a:lnTo>
                  <a:pt x="92756" y="32024"/>
                </a:lnTo>
                <a:lnTo>
                  <a:pt x="92830" y="31949"/>
                </a:lnTo>
                <a:lnTo>
                  <a:pt x="92849" y="31931"/>
                </a:lnTo>
                <a:lnTo>
                  <a:pt x="92830" y="31894"/>
                </a:lnTo>
                <a:lnTo>
                  <a:pt x="92737" y="31894"/>
                </a:lnTo>
                <a:lnTo>
                  <a:pt x="92569" y="31912"/>
                </a:lnTo>
                <a:lnTo>
                  <a:pt x="92402" y="31949"/>
                </a:lnTo>
                <a:lnTo>
                  <a:pt x="92216" y="32005"/>
                </a:lnTo>
                <a:lnTo>
                  <a:pt x="92048" y="32061"/>
                </a:lnTo>
                <a:lnTo>
                  <a:pt x="91806" y="32061"/>
                </a:lnTo>
                <a:lnTo>
                  <a:pt x="91732" y="32024"/>
                </a:lnTo>
                <a:lnTo>
                  <a:pt x="91657" y="31987"/>
                </a:lnTo>
                <a:lnTo>
                  <a:pt x="91601" y="31912"/>
                </a:lnTo>
                <a:lnTo>
                  <a:pt x="91564" y="31838"/>
                </a:lnTo>
                <a:lnTo>
                  <a:pt x="91508" y="31726"/>
                </a:lnTo>
                <a:lnTo>
                  <a:pt x="91490" y="31614"/>
                </a:lnTo>
                <a:lnTo>
                  <a:pt x="91490" y="31540"/>
                </a:lnTo>
                <a:lnTo>
                  <a:pt x="91508" y="31465"/>
                </a:lnTo>
                <a:lnTo>
                  <a:pt x="91545" y="31409"/>
                </a:lnTo>
                <a:lnTo>
                  <a:pt x="91583" y="31372"/>
                </a:lnTo>
                <a:lnTo>
                  <a:pt x="91657" y="31354"/>
                </a:lnTo>
                <a:lnTo>
                  <a:pt x="91788" y="31316"/>
                </a:lnTo>
                <a:lnTo>
                  <a:pt x="91955" y="31279"/>
                </a:lnTo>
                <a:lnTo>
                  <a:pt x="92123" y="31242"/>
                </a:lnTo>
                <a:lnTo>
                  <a:pt x="92178" y="31205"/>
                </a:lnTo>
                <a:lnTo>
                  <a:pt x="92253" y="31149"/>
                </a:lnTo>
                <a:lnTo>
                  <a:pt x="92309" y="31074"/>
                </a:lnTo>
                <a:lnTo>
                  <a:pt x="92346" y="30981"/>
                </a:lnTo>
                <a:lnTo>
                  <a:pt x="92365" y="30888"/>
                </a:lnTo>
                <a:lnTo>
                  <a:pt x="92383" y="30814"/>
                </a:lnTo>
                <a:lnTo>
                  <a:pt x="92365" y="30758"/>
                </a:lnTo>
                <a:lnTo>
                  <a:pt x="92346" y="30702"/>
                </a:lnTo>
                <a:lnTo>
                  <a:pt x="92309" y="30683"/>
                </a:lnTo>
                <a:lnTo>
                  <a:pt x="92272" y="30665"/>
                </a:lnTo>
                <a:lnTo>
                  <a:pt x="92141" y="30683"/>
                </a:lnTo>
                <a:lnTo>
                  <a:pt x="92011" y="30721"/>
                </a:lnTo>
                <a:lnTo>
                  <a:pt x="91862" y="30776"/>
                </a:lnTo>
                <a:lnTo>
                  <a:pt x="91601" y="30888"/>
                </a:lnTo>
                <a:lnTo>
                  <a:pt x="91452" y="30944"/>
                </a:lnTo>
                <a:lnTo>
                  <a:pt x="91378" y="31000"/>
                </a:lnTo>
                <a:lnTo>
                  <a:pt x="91322" y="31000"/>
                </a:lnTo>
                <a:lnTo>
                  <a:pt x="91266" y="30944"/>
                </a:lnTo>
                <a:lnTo>
                  <a:pt x="91210" y="30888"/>
                </a:lnTo>
                <a:lnTo>
                  <a:pt x="91173" y="30814"/>
                </a:lnTo>
                <a:lnTo>
                  <a:pt x="91117" y="30683"/>
                </a:lnTo>
                <a:lnTo>
                  <a:pt x="91080" y="30497"/>
                </a:lnTo>
                <a:lnTo>
                  <a:pt x="91061" y="30330"/>
                </a:lnTo>
                <a:lnTo>
                  <a:pt x="91080" y="30162"/>
                </a:lnTo>
                <a:lnTo>
                  <a:pt x="91117" y="29976"/>
                </a:lnTo>
                <a:lnTo>
                  <a:pt x="91192" y="29697"/>
                </a:lnTo>
                <a:lnTo>
                  <a:pt x="91266" y="29548"/>
                </a:lnTo>
                <a:lnTo>
                  <a:pt x="91341" y="29380"/>
                </a:lnTo>
                <a:lnTo>
                  <a:pt x="91434" y="29213"/>
                </a:lnTo>
                <a:lnTo>
                  <a:pt x="91545" y="29064"/>
                </a:lnTo>
                <a:lnTo>
                  <a:pt x="91657" y="28971"/>
                </a:lnTo>
                <a:lnTo>
                  <a:pt x="91713" y="28933"/>
                </a:lnTo>
                <a:lnTo>
                  <a:pt x="91769" y="28896"/>
                </a:lnTo>
                <a:lnTo>
                  <a:pt x="91843" y="28896"/>
                </a:lnTo>
                <a:lnTo>
                  <a:pt x="91955" y="28915"/>
                </a:lnTo>
                <a:lnTo>
                  <a:pt x="92216" y="28971"/>
                </a:lnTo>
                <a:lnTo>
                  <a:pt x="92346" y="28989"/>
                </a:lnTo>
                <a:lnTo>
                  <a:pt x="92458" y="28971"/>
                </a:lnTo>
                <a:lnTo>
                  <a:pt x="92514" y="28952"/>
                </a:lnTo>
                <a:lnTo>
                  <a:pt x="92551" y="28915"/>
                </a:lnTo>
                <a:lnTo>
                  <a:pt x="92588" y="28877"/>
                </a:lnTo>
                <a:lnTo>
                  <a:pt x="92607" y="28822"/>
                </a:lnTo>
                <a:lnTo>
                  <a:pt x="92625" y="28747"/>
                </a:lnTo>
                <a:lnTo>
                  <a:pt x="92588" y="28691"/>
                </a:lnTo>
                <a:lnTo>
                  <a:pt x="92532" y="28635"/>
                </a:lnTo>
                <a:lnTo>
                  <a:pt x="92476" y="28580"/>
                </a:lnTo>
                <a:lnTo>
                  <a:pt x="92383" y="28542"/>
                </a:lnTo>
                <a:lnTo>
                  <a:pt x="92309" y="28524"/>
                </a:lnTo>
                <a:lnTo>
                  <a:pt x="92141" y="28505"/>
                </a:lnTo>
                <a:lnTo>
                  <a:pt x="92067" y="28505"/>
                </a:lnTo>
                <a:lnTo>
                  <a:pt x="91992" y="28524"/>
                </a:lnTo>
                <a:lnTo>
                  <a:pt x="91862" y="28561"/>
                </a:lnTo>
                <a:lnTo>
                  <a:pt x="91732" y="28561"/>
                </a:lnTo>
                <a:lnTo>
                  <a:pt x="91676" y="28542"/>
                </a:lnTo>
                <a:lnTo>
                  <a:pt x="91601" y="28486"/>
                </a:lnTo>
                <a:lnTo>
                  <a:pt x="91545" y="28449"/>
                </a:lnTo>
                <a:lnTo>
                  <a:pt x="91508" y="28393"/>
                </a:lnTo>
                <a:lnTo>
                  <a:pt x="91434" y="28263"/>
                </a:lnTo>
                <a:lnTo>
                  <a:pt x="91397" y="28114"/>
                </a:lnTo>
                <a:lnTo>
                  <a:pt x="91397" y="27984"/>
                </a:lnTo>
                <a:lnTo>
                  <a:pt x="91415" y="27872"/>
                </a:lnTo>
                <a:lnTo>
                  <a:pt x="91452" y="27760"/>
                </a:lnTo>
                <a:lnTo>
                  <a:pt x="91527" y="27686"/>
                </a:lnTo>
                <a:lnTo>
                  <a:pt x="91601" y="27630"/>
                </a:lnTo>
                <a:lnTo>
                  <a:pt x="91694" y="27574"/>
                </a:lnTo>
                <a:lnTo>
                  <a:pt x="91788" y="27537"/>
                </a:lnTo>
                <a:lnTo>
                  <a:pt x="92011" y="27500"/>
                </a:lnTo>
                <a:lnTo>
                  <a:pt x="92234" y="27462"/>
                </a:lnTo>
                <a:lnTo>
                  <a:pt x="92421" y="27425"/>
                </a:lnTo>
                <a:lnTo>
                  <a:pt x="92495" y="27388"/>
                </a:lnTo>
                <a:lnTo>
                  <a:pt x="92532" y="27351"/>
                </a:lnTo>
                <a:lnTo>
                  <a:pt x="92569" y="27313"/>
                </a:lnTo>
                <a:lnTo>
                  <a:pt x="92588" y="27239"/>
                </a:lnTo>
                <a:lnTo>
                  <a:pt x="92569" y="27202"/>
                </a:lnTo>
                <a:lnTo>
                  <a:pt x="92551" y="27165"/>
                </a:lnTo>
                <a:lnTo>
                  <a:pt x="92495" y="27127"/>
                </a:lnTo>
                <a:lnTo>
                  <a:pt x="92402" y="27090"/>
                </a:lnTo>
                <a:lnTo>
                  <a:pt x="91955" y="27090"/>
                </a:lnTo>
                <a:lnTo>
                  <a:pt x="91769" y="27109"/>
                </a:lnTo>
                <a:lnTo>
                  <a:pt x="91620" y="27127"/>
                </a:lnTo>
                <a:lnTo>
                  <a:pt x="91545" y="27127"/>
                </a:lnTo>
                <a:lnTo>
                  <a:pt x="91471" y="27090"/>
                </a:lnTo>
                <a:lnTo>
                  <a:pt x="91397" y="27053"/>
                </a:lnTo>
                <a:lnTo>
                  <a:pt x="91303" y="26978"/>
                </a:lnTo>
                <a:lnTo>
                  <a:pt x="91173" y="26829"/>
                </a:lnTo>
                <a:lnTo>
                  <a:pt x="91080" y="26680"/>
                </a:lnTo>
                <a:lnTo>
                  <a:pt x="91024" y="26494"/>
                </a:lnTo>
                <a:lnTo>
                  <a:pt x="91006" y="26308"/>
                </a:lnTo>
                <a:lnTo>
                  <a:pt x="91024" y="26122"/>
                </a:lnTo>
                <a:lnTo>
                  <a:pt x="91080" y="25936"/>
                </a:lnTo>
                <a:lnTo>
                  <a:pt x="91117" y="25861"/>
                </a:lnTo>
                <a:lnTo>
                  <a:pt x="91173" y="25768"/>
                </a:lnTo>
                <a:lnTo>
                  <a:pt x="91229" y="25712"/>
                </a:lnTo>
                <a:lnTo>
                  <a:pt x="91303" y="25638"/>
                </a:lnTo>
                <a:lnTo>
                  <a:pt x="91378" y="25601"/>
                </a:lnTo>
                <a:lnTo>
                  <a:pt x="91452" y="25582"/>
                </a:lnTo>
                <a:lnTo>
                  <a:pt x="91676" y="25526"/>
                </a:lnTo>
                <a:lnTo>
                  <a:pt x="91788" y="25489"/>
                </a:lnTo>
                <a:lnTo>
                  <a:pt x="91881" y="25452"/>
                </a:lnTo>
                <a:lnTo>
                  <a:pt x="91955" y="25377"/>
                </a:lnTo>
                <a:lnTo>
                  <a:pt x="91992" y="25340"/>
                </a:lnTo>
                <a:lnTo>
                  <a:pt x="91992" y="25303"/>
                </a:lnTo>
                <a:lnTo>
                  <a:pt x="92011" y="25228"/>
                </a:lnTo>
                <a:lnTo>
                  <a:pt x="91992" y="25154"/>
                </a:lnTo>
                <a:lnTo>
                  <a:pt x="91955" y="25117"/>
                </a:lnTo>
                <a:lnTo>
                  <a:pt x="91918" y="25098"/>
                </a:lnTo>
                <a:lnTo>
                  <a:pt x="91788" y="25098"/>
                </a:lnTo>
                <a:lnTo>
                  <a:pt x="91639" y="25135"/>
                </a:lnTo>
                <a:lnTo>
                  <a:pt x="91545" y="25172"/>
                </a:lnTo>
                <a:lnTo>
                  <a:pt x="91471" y="25210"/>
                </a:lnTo>
                <a:lnTo>
                  <a:pt x="91303" y="25321"/>
                </a:lnTo>
                <a:lnTo>
                  <a:pt x="91229" y="25359"/>
                </a:lnTo>
                <a:lnTo>
                  <a:pt x="91136" y="25396"/>
                </a:lnTo>
                <a:lnTo>
                  <a:pt x="91061" y="25377"/>
                </a:lnTo>
                <a:lnTo>
                  <a:pt x="90968" y="25340"/>
                </a:lnTo>
                <a:lnTo>
                  <a:pt x="90912" y="25284"/>
                </a:lnTo>
                <a:lnTo>
                  <a:pt x="90875" y="25210"/>
                </a:lnTo>
                <a:lnTo>
                  <a:pt x="90857" y="25117"/>
                </a:lnTo>
                <a:lnTo>
                  <a:pt x="90857" y="25005"/>
                </a:lnTo>
                <a:lnTo>
                  <a:pt x="90875" y="24819"/>
                </a:lnTo>
                <a:lnTo>
                  <a:pt x="90894" y="24651"/>
                </a:lnTo>
                <a:lnTo>
                  <a:pt x="90931" y="24484"/>
                </a:lnTo>
                <a:lnTo>
                  <a:pt x="90987" y="24297"/>
                </a:lnTo>
                <a:lnTo>
                  <a:pt x="91061" y="24130"/>
                </a:lnTo>
                <a:lnTo>
                  <a:pt x="91099" y="24055"/>
                </a:lnTo>
                <a:lnTo>
                  <a:pt x="91154" y="23999"/>
                </a:lnTo>
                <a:lnTo>
                  <a:pt x="91229" y="23925"/>
                </a:lnTo>
                <a:lnTo>
                  <a:pt x="91285" y="23888"/>
                </a:lnTo>
                <a:lnTo>
                  <a:pt x="91415" y="23832"/>
                </a:lnTo>
                <a:lnTo>
                  <a:pt x="91545" y="23795"/>
                </a:lnTo>
                <a:lnTo>
                  <a:pt x="91620" y="23757"/>
                </a:lnTo>
                <a:lnTo>
                  <a:pt x="91676" y="23702"/>
                </a:lnTo>
                <a:lnTo>
                  <a:pt x="91750" y="23627"/>
                </a:lnTo>
                <a:lnTo>
                  <a:pt x="91843" y="23515"/>
                </a:lnTo>
                <a:lnTo>
                  <a:pt x="91862" y="23441"/>
                </a:lnTo>
                <a:lnTo>
                  <a:pt x="91881" y="23385"/>
                </a:lnTo>
                <a:lnTo>
                  <a:pt x="91881" y="23329"/>
                </a:lnTo>
                <a:lnTo>
                  <a:pt x="91843" y="23273"/>
                </a:lnTo>
                <a:lnTo>
                  <a:pt x="91806" y="23236"/>
                </a:lnTo>
                <a:lnTo>
                  <a:pt x="91676" y="23236"/>
                </a:lnTo>
                <a:lnTo>
                  <a:pt x="91583" y="23292"/>
                </a:lnTo>
                <a:lnTo>
                  <a:pt x="91490" y="23348"/>
                </a:lnTo>
                <a:lnTo>
                  <a:pt x="91397" y="23404"/>
                </a:lnTo>
                <a:lnTo>
                  <a:pt x="91285" y="23441"/>
                </a:lnTo>
                <a:lnTo>
                  <a:pt x="91248" y="23460"/>
                </a:lnTo>
                <a:lnTo>
                  <a:pt x="91192" y="23460"/>
                </a:lnTo>
                <a:lnTo>
                  <a:pt x="91136" y="23441"/>
                </a:lnTo>
                <a:lnTo>
                  <a:pt x="91080" y="23404"/>
                </a:lnTo>
                <a:lnTo>
                  <a:pt x="91024" y="23348"/>
                </a:lnTo>
                <a:lnTo>
                  <a:pt x="90968" y="23292"/>
                </a:lnTo>
                <a:lnTo>
                  <a:pt x="90931" y="23218"/>
                </a:lnTo>
                <a:lnTo>
                  <a:pt x="90912" y="23143"/>
                </a:lnTo>
                <a:lnTo>
                  <a:pt x="90894" y="22957"/>
                </a:lnTo>
                <a:lnTo>
                  <a:pt x="90912" y="22771"/>
                </a:lnTo>
                <a:lnTo>
                  <a:pt x="90968" y="22585"/>
                </a:lnTo>
                <a:lnTo>
                  <a:pt x="91024" y="22417"/>
                </a:lnTo>
                <a:lnTo>
                  <a:pt x="91117" y="22268"/>
                </a:lnTo>
                <a:lnTo>
                  <a:pt x="91192" y="22138"/>
                </a:lnTo>
                <a:lnTo>
                  <a:pt x="91285" y="22045"/>
                </a:lnTo>
                <a:lnTo>
                  <a:pt x="91434" y="21951"/>
                </a:lnTo>
                <a:lnTo>
                  <a:pt x="91769" y="21728"/>
                </a:lnTo>
                <a:lnTo>
                  <a:pt x="91899" y="21635"/>
                </a:lnTo>
                <a:lnTo>
                  <a:pt x="91936" y="21598"/>
                </a:lnTo>
                <a:lnTo>
                  <a:pt x="91974" y="21561"/>
                </a:lnTo>
                <a:lnTo>
                  <a:pt x="91974" y="21523"/>
                </a:lnTo>
                <a:lnTo>
                  <a:pt x="91936" y="21505"/>
                </a:lnTo>
                <a:lnTo>
                  <a:pt x="91881" y="21486"/>
                </a:lnTo>
                <a:lnTo>
                  <a:pt x="91694" y="21486"/>
                </a:lnTo>
                <a:lnTo>
                  <a:pt x="91620" y="21523"/>
                </a:lnTo>
                <a:lnTo>
                  <a:pt x="91471" y="21579"/>
                </a:lnTo>
                <a:lnTo>
                  <a:pt x="91397" y="21616"/>
                </a:lnTo>
                <a:lnTo>
                  <a:pt x="91322" y="21616"/>
                </a:lnTo>
                <a:lnTo>
                  <a:pt x="91248" y="21579"/>
                </a:lnTo>
                <a:lnTo>
                  <a:pt x="91173" y="21486"/>
                </a:lnTo>
                <a:lnTo>
                  <a:pt x="91154" y="21430"/>
                </a:lnTo>
                <a:lnTo>
                  <a:pt x="91136" y="21374"/>
                </a:lnTo>
                <a:lnTo>
                  <a:pt x="91136" y="21207"/>
                </a:lnTo>
                <a:lnTo>
                  <a:pt x="91173" y="21058"/>
                </a:lnTo>
                <a:lnTo>
                  <a:pt x="91210" y="21002"/>
                </a:lnTo>
                <a:lnTo>
                  <a:pt x="91248" y="20946"/>
                </a:lnTo>
                <a:lnTo>
                  <a:pt x="91303" y="20909"/>
                </a:lnTo>
                <a:lnTo>
                  <a:pt x="91434" y="20872"/>
                </a:lnTo>
                <a:lnTo>
                  <a:pt x="91583" y="20816"/>
                </a:lnTo>
                <a:lnTo>
                  <a:pt x="91750" y="20760"/>
                </a:lnTo>
                <a:lnTo>
                  <a:pt x="91899" y="20685"/>
                </a:lnTo>
                <a:lnTo>
                  <a:pt x="91955" y="20630"/>
                </a:lnTo>
                <a:lnTo>
                  <a:pt x="92011" y="20592"/>
                </a:lnTo>
                <a:lnTo>
                  <a:pt x="92048" y="20537"/>
                </a:lnTo>
                <a:lnTo>
                  <a:pt x="92048" y="20481"/>
                </a:lnTo>
                <a:lnTo>
                  <a:pt x="92030" y="20425"/>
                </a:lnTo>
                <a:lnTo>
                  <a:pt x="91992" y="20369"/>
                </a:lnTo>
                <a:lnTo>
                  <a:pt x="91936" y="20313"/>
                </a:lnTo>
                <a:lnTo>
                  <a:pt x="91881" y="20294"/>
                </a:lnTo>
                <a:lnTo>
                  <a:pt x="91806" y="20294"/>
                </a:lnTo>
                <a:lnTo>
                  <a:pt x="91750" y="20313"/>
                </a:lnTo>
                <a:lnTo>
                  <a:pt x="91601" y="20388"/>
                </a:lnTo>
                <a:lnTo>
                  <a:pt x="91471" y="20518"/>
                </a:lnTo>
                <a:lnTo>
                  <a:pt x="91341" y="20611"/>
                </a:lnTo>
                <a:lnTo>
                  <a:pt x="91266" y="20648"/>
                </a:lnTo>
                <a:lnTo>
                  <a:pt x="91192" y="20667"/>
                </a:lnTo>
                <a:lnTo>
                  <a:pt x="91117" y="20648"/>
                </a:lnTo>
                <a:lnTo>
                  <a:pt x="91061" y="20630"/>
                </a:lnTo>
                <a:lnTo>
                  <a:pt x="90987" y="20555"/>
                </a:lnTo>
                <a:lnTo>
                  <a:pt x="90912" y="20462"/>
                </a:lnTo>
                <a:lnTo>
                  <a:pt x="90875" y="20332"/>
                </a:lnTo>
                <a:lnTo>
                  <a:pt x="90838" y="20183"/>
                </a:lnTo>
                <a:lnTo>
                  <a:pt x="90857" y="20034"/>
                </a:lnTo>
                <a:lnTo>
                  <a:pt x="90875" y="19959"/>
                </a:lnTo>
                <a:lnTo>
                  <a:pt x="90912" y="19904"/>
                </a:lnTo>
                <a:lnTo>
                  <a:pt x="90968" y="19829"/>
                </a:lnTo>
                <a:lnTo>
                  <a:pt x="91043" y="19792"/>
                </a:lnTo>
                <a:lnTo>
                  <a:pt x="91154" y="19792"/>
                </a:lnTo>
                <a:lnTo>
                  <a:pt x="91285" y="19848"/>
                </a:lnTo>
                <a:lnTo>
                  <a:pt x="91359" y="19866"/>
                </a:lnTo>
                <a:lnTo>
                  <a:pt x="91471" y="19885"/>
                </a:lnTo>
                <a:lnTo>
                  <a:pt x="91564" y="19866"/>
                </a:lnTo>
                <a:lnTo>
                  <a:pt x="91676" y="19829"/>
                </a:lnTo>
                <a:lnTo>
                  <a:pt x="91806" y="19773"/>
                </a:lnTo>
                <a:lnTo>
                  <a:pt x="91936" y="19699"/>
                </a:lnTo>
                <a:lnTo>
                  <a:pt x="92030" y="19624"/>
                </a:lnTo>
                <a:lnTo>
                  <a:pt x="92104" y="19531"/>
                </a:lnTo>
                <a:lnTo>
                  <a:pt x="92104" y="19494"/>
                </a:lnTo>
                <a:lnTo>
                  <a:pt x="92104" y="19457"/>
                </a:lnTo>
                <a:lnTo>
                  <a:pt x="92085" y="19401"/>
                </a:lnTo>
                <a:lnTo>
                  <a:pt x="92048" y="19364"/>
                </a:lnTo>
                <a:lnTo>
                  <a:pt x="91974" y="19308"/>
                </a:lnTo>
                <a:lnTo>
                  <a:pt x="91899" y="19289"/>
                </a:lnTo>
                <a:lnTo>
                  <a:pt x="91825" y="19270"/>
                </a:lnTo>
                <a:lnTo>
                  <a:pt x="91750" y="19289"/>
                </a:lnTo>
                <a:lnTo>
                  <a:pt x="91601" y="19345"/>
                </a:lnTo>
                <a:lnTo>
                  <a:pt x="91434" y="19419"/>
                </a:lnTo>
                <a:lnTo>
                  <a:pt x="91285" y="19475"/>
                </a:lnTo>
                <a:lnTo>
                  <a:pt x="91229" y="19494"/>
                </a:lnTo>
                <a:lnTo>
                  <a:pt x="91080" y="19494"/>
                </a:lnTo>
                <a:lnTo>
                  <a:pt x="91024" y="19457"/>
                </a:lnTo>
                <a:lnTo>
                  <a:pt x="90968" y="19401"/>
                </a:lnTo>
                <a:lnTo>
                  <a:pt x="90912" y="19326"/>
                </a:lnTo>
                <a:lnTo>
                  <a:pt x="90875" y="19252"/>
                </a:lnTo>
                <a:lnTo>
                  <a:pt x="90857" y="19177"/>
                </a:lnTo>
                <a:lnTo>
                  <a:pt x="90838" y="19010"/>
                </a:lnTo>
                <a:lnTo>
                  <a:pt x="90857" y="18842"/>
                </a:lnTo>
                <a:lnTo>
                  <a:pt x="90912" y="18656"/>
                </a:lnTo>
                <a:lnTo>
                  <a:pt x="91006" y="18489"/>
                </a:lnTo>
                <a:lnTo>
                  <a:pt x="91117" y="18340"/>
                </a:lnTo>
                <a:lnTo>
                  <a:pt x="91229" y="18228"/>
                </a:lnTo>
                <a:lnTo>
                  <a:pt x="91303" y="18191"/>
                </a:lnTo>
                <a:lnTo>
                  <a:pt x="91378" y="18153"/>
                </a:lnTo>
                <a:lnTo>
                  <a:pt x="91545" y="18153"/>
                </a:lnTo>
                <a:lnTo>
                  <a:pt x="91713" y="18135"/>
                </a:lnTo>
                <a:lnTo>
                  <a:pt x="91899" y="18116"/>
                </a:lnTo>
                <a:lnTo>
                  <a:pt x="92067" y="18079"/>
                </a:lnTo>
                <a:lnTo>
                  <a:pt x="92141" y="18042"/>
                </a:lnTo>
                <a:lnTo>
                  <a:pt x="92178" y="18004"/>
                </a:lnTo>
                <a:lnTo>
                  <a:pt x="92216" y="17967"/>
                </a:lnTo>
                <a:lnTo>
                  <a:pt x="92234" y="17930"/>
                </a:lnTo>
                <a:lnTo>
                  <a:pt x="92216" y="17874"/>
                </a:lnTo>
                <a:lnTo>
                  <a:pt x="92160" y="17800"/>
                </a:lnTo>
                <a:lnTo>
                  <a:pt x="92104" y="17762"/>
                </a:lnTo>
                <a:lnTo>
                  <a:pt x="92030" y="17744"/>
                </a:lnTo>
                <a:lnTo>
                  <a:pt x="91955" y="17725"/>
                </a:lnTo>
                <a:lnTo>
                  <a:pt x="91862" y="17744"/>
                </a:lnTo>
                <a:lnTo>
                  <a:pt x="91694" y="17818"/>
                </a:lnTo>
                <a:lnTo>
                  <a:pt x="91527" y="17874"/>
                </a:lnTo>
                <a:lnTo>
                  <a:pt x="91452" y="17893"/>
                </a:lnTo>
                <a:lnTo>
                  <a:pt x="91378" y="17911"/>
                </a:lnTo>
                <a:lnTo>
                  <a:pt x="91303" y="17911"/>
                </a:lnTo>
                <a:lnTo>
                  <a:pt x="91248" y="17874"/>
                </a:lnTo>
                <a:lnTo>
                  <a:pt x="91210" y="17818"/>
                </a:lnTo>
                <a:lnTo>
                  <a:pt x="91173" y="17725"/>
                </a:lnTo>
                <a:lnTo>
                  <a:pt x="91136" y="17595"/>
                </a:lnTo>
                <a:lnTo>
                  <a:pt x="91136" y="17427"/>
                </a:lnTo>
                <a:lnTo>
                  <a:pt x="91154" y="17278"/>
                </a:lnTo>
                <a:lnTo>
                  <a:pt x="91192" y="17129"/>
                </a:lnTo>
                <a:lnTo>
                  <a:pt x="91266" y="16980"/>
                </a:lnTo>
                <a:lnTo>
                  <a:pt x="91303" y="16906"/>
                </a:lnTo>
                <a:lnTo>
                  <a:pt x="91359" y="16850"/>
                </a:lnTo>
                <a:lnTo>
                  <a:pt x="91434" y="16794"/>
                </a:lnTo>
                <a:lnTo>
                  <a:pt x="91508" y="16757"/>
                </a:lnTo>
                <a:lnTo>
                  <a:pt x="91564" y="16738"/>
                </a:lnTo>
                <a:lnTo>
                  <a:pt x="91769" y="16738"/>
                </a:lnTo>
                <a:lnTo>
                  <a:pt x="91843" y="16720"/>
                </a:lnTo>
                <a:lnTo>
                  <a:pt x="91936" y="16701"/>
                </a:lnTo>
                <a:lnTo>
                  <a:pt x="92048" y="16645"/>
                </a:lnTo>
                <a:lnTo>
                  <a:pt x="92160" y="16571"/>
                </a:lnTo>
                <a:lnTo>
                  <a:pt x="92253" y="16478"/>
                </a:lnTo>
                <a:lnTo>
                  <a:pt x="92309" y="16403"/>
                </a:lnTo>
                <a:lnTo>
                  <a:pt x="92327" y="16329"/>
                </a:lnTo>
                <a:lnTo>
                  <a:pt x="92327" y="16292"/>
                </a:lnTo>
                <a:lnTo>
                  <a:pt x="92290" y="16273"/>
                </a:lnTo>
                <a:lnTo>
                  <a:pt x="92253" y="16254"/>
                </a:lnTo>
                <a:lnTo>
                  <a:pt x="92197" y="16254"/>
                </a:lnTo>
                <a:lnTo>
                  <a:pt x="92030" y="16292"/>
                </a:lnTo>
                <a:lnTo>
                  <a:pt x="91918" y="16310"/>
                </a:lnTo>
                <a:lnTo>
                  <a:pt x="91843" y="16347"/>
                </a:lnTo>
                <a:lnTo>
                  <a:pt x="91694" y="16441"/>
                </a:lnTo>
                <a:lnTo>
                  <a:pt x="91620" y="16478"/>
                </a:lnTo>
                <a:lnTo>
                  <a:pt x="91471" y="16478"/>
                </a:lnTo>
                <a:lnTo>
                  <a:pt x="91378" y="16441"/>
                </a:lnTo>
                <a:lnTo>
                  <a:pt x="91322" y="16385"/>
                </a:lnTo>
                <a:lnTo>
                  <a:pt x="91266" y="16329"/>
                </a:lnTo>
                <a:lnTo>
                  <a:pt x="91229" y="16254"/>
                </a:lnTo>
                <a:lnTo>
                  <a:pt x="91210" y="16161"/>
                </a:lnTo>
                <a:lnTo>
                  <a:pt x="91173" y="15994"/>
                </a:lnTo>
                <a:lnTo>
                  <a:pt x="91173" y="15845"/>
                </a:lnTo>
                <a:lnTo>
                  <a:pt x="91210" y="15659"/>
                </a:lnTo>
                <a:lnTo>
                  <a:pt x="91248" y="15528"/>
                </a:lnTo>
                <a:lnTo>
                  <a:pt x="91322" y="15435"/>
                </a:lnTo>
                <a:lnTo>
                  <a:pt x="91397" y="15379"/>
                </a:lnTo>
                <a:lnTo>
                  <a:pt x="91490" y="15342"/>
                </a:lnTo>
                <a:lnTo>
                  <a:pt x="91620" y="15323"/>
                </a:lnTo>
                <a:lnTo>
                  <a:pt x="91750" y="15286"/>
                </a:lnTo>
                <a:lnTo>
                  <a:pt x="91899" y="15249"/>
                </a:lnTo>
                <a:lnTo>
                  <a:pt x="92011" y="15175"/>
                </a:lnTo>
                <a:lnTo>
                  <a:pt x="92123" y="15081"/>
                </a:lnTo>
                <a:lnTo>
                  <a:pt x="92234" y="14970"/>
                </a:lnTo>
                <a:lnTo>
                  <a:pt x="92309" y="14858"/>
                </a:lnTo>
                <a:lnTo>
                  <a:pt x="92346" y="14746"/>
                </a:lnTo>
                <a:lnTo>
                  <a:pt x="92346" y="14690"/>
                </a:lnTo>
                <a:lnTo>
                  <a:pt x="92327" y="14653"/>
                </a:lnTo>
                <a:lnTo>
                  <a:pt x="92290" y="14616"/>
                </a:lnTo>
                <a:lnTo>
                  <a:pt x="92253" y="14597"/>
                </a:lnTo>
                <a:lnTo>
                  <a:pt x="92178" y="14579"/>
                </a:lnTo>
                <a:lnTo>
                  <a:pt x="92104" y="14579"/>
                </a:lnTo>
                <a:lnTo>
                  <a:pt x="92011" y="14597"/>
                </a:lnTo>
                <a:lnTo>
                  <a:pt x="91936" y="14616"/>
                </a:lnTo>
                <a:lnTo>
                  <a:pt x="91806" y="14709"/>
                </a:lnTo>
                <a:lnTo>
                  <a:pt x="91545" y="14914"/>
                </a:lnTo>
                <a:lnTo>
                  <a:pt x="91452" y="14970"/>
                </a:lnTo>
                <a:lnTo>
                  <a:pt x="91341" y="14970"/>
                </a:lnTo>
                <a:lnTo>
                  <a:pt x="91285" y="14932"/>
                </a:lnTo>
                <a:lnTo>
                  <a:pt x="91229" y="14895"/>
                </a:lnTo>
                <a:lnTo>
                  <a:pt x="91173" y="14802"/>
                </a:lnTo>
                <a:lnTo>
                  <a:pt x="91117" y="14690"/>
                </a:lnTo>
                <a:lnTo>
                  <a:pt x="91061" y="14523"/>
                </a:lnTo>
                <a:lnTo>
                  <a:pt x="91043" y="14337"/>
                </a:lnTo>
                <a:lnTo>
                  <a:pt x="91061" y="14169"/>
                </a:lnTo>
                <a:lnTo>
                  <a:pt x="91099" y="14002"/>
                </a:lnTo>
                <a:lnTo>
                  <a:pt x="91136" y="13890"/>
                </a:lnTo>
                <a:lnTo>
                  <a:pt x="91173" y="13834"/>
                </a:lnTo>
                <a:lnTo>
                  <a:pt x="91210" y="13778"/>
                </a:lnTo>
                <a:lnTo>
                  <a:pt x="91266" y="13741"/>
                </a:lnTo>
                <a:lnTo>
                  <a:pt x="91359" y="13685"/>
                </a:lnTo>
                <a:lnTo>
                  <a:pt x="91490" y="13611"/>
                </a:lnTo>
                <a:lnTo>
                  <a:pt x="91694" y="13424"/>
                </a:lnTo>
                <a:lnTo>
                  <a:pt x="91806" y="13313"/>
                </a:lnTo>
                <a:lnTo>
                  <a:pt x="91899" y="13201"/>
                </a:lnTo>
                <a:lnTo>
                  <a:pt x="91955" y="13108"/>
                </a:lnTo>
                <a:lnTo>
                  <a:pt x="91974" y="13052"/>
                </a:lnTo>
                <a:lnTo>
                  <a:pt x="91955" y="13015"/>
                </a:lnTo>
                <a:lnTo>
                  <a:pt x="91936" y="12996"/>
                </a:lnTo>
                <a:lnTo>
                  <a:pt x="91881" y="12978"/>
                </a:lnTo>
                <a:lnTo>
                  <a:pt x="91713" y="12978"/>
                </a:lnTo>
                <a:lnTo>
                  <a:pt x="91657" y="12996"/>
                </a:lnTo>
                <a:lnTo>
                  <a:pt x="91601" y="13015"/>
                </a:lnTo>
                <a:lnTo>
                  <a:pt x="91508" y="13089"/>
                </a:lnTo>
                <a:lnTo>
                  <a:pt x="91359" y="13275"/>
                </a:lnTo>
                <a:lnTo>
                  <a:pt x="91285" y="13331"/>
                </a:lnTo>
                <a:lnTo>
                  <a:pt x="91248" y="13350"/>
                </a:lnTo>
                <a:lnTo>
                  <a:pt x="91154" y="13350"/>
                </a:lnTo>
                <a:lnTo>
                  <a:pt x="91099" y="13313"/>
                </a:lnTo>
                <a:lnTo>
                  <a:pt x="90987" y="13182"/>
                </a:lnTo>
                <a:lnTo>
                  <a:pt x="90931" y="13089"/>
                </a:lnTo>
                <a:lnTo>
                  <a:pt x="90894" y="12978"/>
                </a:lnTo>
                <a:lnTo>
                  <a:pt x="90875" y="12866"/>
                </a:lnTo>
                <a:lnTo>
                  <a:pt x="90875" y="12754"/>
                </a:lnTo>
                <a:lnTo>
                  <a:pt x="90894" y="12642"/>
                </a:lnTo>
                <a:lnTo>
                  <a:pt x="90912" y="12531"/>
                </a:lnTo>
                <a:lnTo>
                  <a:pt x="90987" y="12326"/>
                </a:lnTo>
                <a:lnTo>
                  <a:pt x="91080" y="12158"/>
                </a:lnTo>
                <a:lnTo>
                  <a:pt x="91192" y="12028"/>
                </a:lnTo>
                <a:lnTo>
                  <a:pt x="91322" y="11916"/>
                </a:lnTo>
                <a:lnTo>
                  <a:pt x="91452" y="11842"/>
                </a:lnTo>
                <a:lnTo>
                  <a:pt x="91508" y="11823"/>
                </a:lnTo>
                <a:lnTo>
                  <a:pt x="91583" y="11823"/>
                </a:lnTo>
                <a:lnTo>
                  <a:pt x="91769" y="11805"/>
                </a:lnTo>
                <a:lnTo>
                  <a:pt x="91843" y="11786"/>
                </a:lnTo>
                <a:lnTo>
                  <a:pt x="91918" y="11749"/>
                </a:lnTo>
                <a:lnTo>
                  <a:pt x="91955" y="11693"/>
                </a:lnTo>
                <a:lnTo>
                  <a:pt x="91955" y="11600"/>
                </a:lnTo>
                <a:lnTo>
                  <a:pt x="91936" y="11544"/>
                </a:lnTo>
                <a:lnTo>
                  <a:pt x="91899" y="11507"/>
                </a:lnTo>
                <a:lnTo>
                  <a:pt x="91843" y="11488"/>
                </a:lnTo>
                <a:lnTo>
                  <a:pt x="91676" y="11488"/>
                </a:lnTo>
                <a:lnTo>
                  <a:pt x="91527" y="11525"/>
                </a:lnTo>
                <a:lnTo>
                  <a:pt x="91303" y="11525"/>
                </a:lnTo>
                <a:lnTo>
                  <a:pt x="91229" y="11507"/>
                </a:lnTo>
                <a:lnTo>
                  <a:pt x="91173" y="11451"/>
                </a:lnTo>
                <a:lnTo>
                  <a:pt x="91117" y="11395"/>
                </a:lnTo>
                <a:lnTo>
                  <a:pt x="91061" y="11302"/>
                </a:lnTo>
                <a:lnTo>
                  <a:pt x="91043" y="11190"/>
                </a:lnTo>
                <a:lnTo>
                  <a:pt x="91024" y="11097"/>
                </a:lnTo>
                <a:lnTo>
                  <a:pt x="91024" y="10985"/>
                </a:lnTo>
                <a:lnTo>
                  <a:pt x="91043" y="10892"/>
                </a:lnTo>
                <a:lnTo>
                  <a:pt x="91061" y="10799"/>
                </a:lnTo>
                <a:lnTo>
                  <a:pt x="91154" y="10613"/>
                </a:lnTo>
                <a:lnTo>
                  <a:pt x="91266" y="10446"/>
                </a:lnTo>
                <a:lnTo>
                  <a:pt x="91397" y="10297"/>
                </a:lnTo>
                <a:lnTo>
                  <a:pt x="91452" y="10259"/>
                </a:lnTo>
                <a:lnTo>
                  <a:pt x="91490" y="10241"/>
                </a:lnTo>
                <a:lnTo>
                  <a:pt x="91601" y="10241"/>
                </a:lnTo>
                <a:lnTo>
                  <a:pt x="91769" y="10203"/>
                </a:lnTo>
                <a:lnTo>
                  <a:pt x="91974" y="10129"/>
                </a:lnTo>
                <a:lnTo>
                  <a:pt x="92123" y="10036"/>
                </a:lnTo>
                <a:lnTo>
                  <a:pt x="92160" y="9980"/>
                </a:lnTo>
                <a:lnTo>
                  <a:pt x="92197" y="9943"/>
                </a:lnTo>
                <a:lnTo>
                  <a:pt x="92216" y="9887"/>
                </a:lnTo>
                <a:lnTo>
                  <a:pt x="92216" y="9850"/>
                </a:lnTo>
                <a:lnTo>
                  <a:pt x="92216" y="9813"/>
                </a:lnTo>
                <a:lnTo>
                  <a:pt x="92178" y="9775"/>
                </a:lnTo>
                <a:lnTo>
                  <a:pt x="92141" y="9757"/>
                </a:lnTo>
                <a:lnTo>
                  <a:pt x="92085" y="9738"/>
                </a:lnTo>
                <a:lnTo>
                  <a:pt x="92011" y="9719"/>
                </a:lnTo>
                <a:lnTo>
                  <a:pt x="91936" y="9738"/>
                </a:lnTo>
                <a:lnTo>
                  <a:pt x="91713" y="9775"/>
                </a:lnTo>
                <a:lnTo>
                  <a:pt x="91657" y="9794"/>
                </a:lnTo>
                <a:lnTo>
                  <a:pt x="91620" y="9831"/>
                </a:lnTo>
                <a:lnTo>
                  <a:pt x="91564" y="9887"/>
                </a:lnTo>
                <a:lnTo>
                  <a:pt x="91545" y="9906"/>
                </a:lnTo>
                <a:lnTo>
                  <a:pt x="91527" y="9924"/>
                </a:lnTo>
                <a:lnTo>
                  <a:pt x="91490" y="9924"/>
                </a:lnTo>
                <a:lnTo>
                  <a:pt x="91415" y="9906"/>
                </a:lnTo>
                <a:lnTo>
                  <a:pt x="91378" y="9887"/>
                </a:lnTo>
                <a:lnTo>
                  <a:pt x="91341" y="9850"/>
                </a:lnTo>
                <a:lnTo>
                  <a:pt x="91285" y="9757"/>
                </a:lnTo>
                <a:lnTo>
                  <a:pt x="91248" y="9664"/>
                </a:lnTo>
                <a:lnTo>
                  <a:pt x="91229" y="9570"/>
                </a:lnTo>
                <a:lnTo>
                  <a:pt x="91210" y="9477"/>
                </a:lnTo>
                <a:lnTo>
                  <a:pt x="91210" y="9384"/>
                </a:lnTo>
                <a:lnTo>
                  <a:pt x="91210" y="9310"/>
                </a:lnTo>
                <a:lnTo>
                  <a:pt x="91229" y="9217"/>
                </a:lnTo>
                <a:lnTo>
                  <a:pt x="91303" y="9049"/>
                </a:lnTo>
                <a:lnTo>
                  <a:pt x="91415" y="8900"/>
                </a:lnTo>
                <a:lnTo>
                  <a:pt x="91508" y="8807"/>
                </a:lnTo>
                <a:lnTo>
                  <a:pt x="91583" y="8733"/>
                </a:lnTo>
                <a:lnTo>
                  <a:pt x="91676" y="8714"/>
                </a:lnTo>
                <a:lnTo>
                  <a:pt x="91750" y="8695"/>
                </a:lnTo>
                <a:lnTo>
                  <a:pt x="91918" y="8677"/>
                </a:lnTo>
                <a:lnTo>
                  <a:pt x="92030" y="8658"/>
                </a:lnTo>
                <a:lnTo>
                  <a:pt x="92123" y="8621"/>
                </a:lnTo>
                <a:lnTo>
                  <a:pt x="92272" y="8565"/>
                </a:lnTo>
                <a:lnTo>
                  <a:pt x="92458" y="8453"/>
                </a:lnTo>
                <a:lnTo>
                  <a:pt x="92532" y="8398"/>
                </a:lnTo>
                <a:lnTo>
                  <a:pt x="92588" y="8323"/>
                </a:lnTo>
                <a:lnTo>
                  <a:pt x="92625" y="8249"/>
                </a:lnTo>
                <a:lnTo>
                  <a:pt x="92607" y="8211"/>
                </a:lnTo>
                <a:lnTo>
                  <a:pt x="92588" y="8193"/>
                </a:lnTo>
                <a:lnTo>
                  <a:pt x="92532" y="8118"/>
                </a:lnTo>
                <a:lnTo>
                  <a:pt x="92458" y="8100"/>
                </a:lnTo>
                <a:lnTo>
                  <a:pt x="92365" y="8100"/>
                </a:lnTo>
                <a:lnTo>
                  <a:pt x="92272" y="8137"/>
                </a:lnTo>
                <a:lnTo>
                  <a:pt x="92085" y="8211"/>
                </a:lnTo>
                <a:lnTo>
                  <a:pt x="91881" y="8323"/>
                </a:lnTo>
                <a:lnTo>
                  <a:pt x="91788" y="8360"/>
                </a:lnTo>
                <a:lnTo>
                  <a:pt x="91694" y="8379"/>
                </a:lnTo>
                <a:lnTo>
                  <a:pt x="91601" y="8379"/>
                </a:lnTo>
                <a:lnTo>
                  <a:pt x="91527" y="8360"/>
                </a:lnTo>
                <a:lnTo>
                  <a:pt x="91434" y="8304"/>
                </a:lnTo>
                <a:lnTo>
                  <a:pt x="91378" y="8211"/>
                </a:lnTo>
                <a:lnTo>
                  <a:pt x="91322" y="8062"/>
                </a:lnTo>
                <a:lnTo>
                  <a:pt x="91266" y="7876"/>
                </a:lnTo>
                <a:lnTo>
                  <a:pt x="91266" y="7746"/>
                </a:lnTo>
                <a:lnTo>
                  <a:pt x="91266" y="7616"/>
                </a:lnTo>
                <a:lnTo>
                  <a:pt x="91285" y="7485"/>
                </a:lnTo>
                <a:lnTo>
                  <a:pt x="91341" y="7374"/>
                </a:lnTo>
                <a:lnTo>
                  <a:pt x="91397" y="7280"/>
                </a:lnTo>
                <a:lnTo>
                  <a:pt x="91471" y="7187"/>
                </a:lnTo>
                <a:lnTo>
                  <a:pt x="91564" y="7113"/>
                </a:lnTo>
                <a:lnTo>
                  <a:pt x="91657" y="7057"/>
                </a:lnTo>
                <a:lnTo>
                  <a:pt x="91750" y="7038"/>
                </a:lnTo>
                <a:lnTo>
                  <a:pt x="91843" y="7020"/>
                </a:lnTo>
                <a:lnTo>
                  <a:pt x="92048" y="7020"/>
                </a:lnTo>
                <a:lnTo>
                  <a:pt x="92141" y="7001"/>
                </a:lnTo>
                <a:lnTo>
                  <a:pt x="92234" y="6964"/>
                </a:lnTo>
                <a:lnTo>
                  <a:pt x="92309" y="6908"/>
                </a:lnTo>
                <a:lnTo>
                  <a:pt x="92383" y="6796"/>
                </a:lnTo>
                <a:lnTo>
                  <a:pt x="92421" y="6666"/>
                </a:lnTo>
                <a:lnTo>
                  <a:pt x="92439" y="6592"/>
                </a:lnTo>
                <a:lnTo>
                  <a:pt x="92421" y="6554"/>
                </a:lnTo>
                <a:lnTo>
                  <a:pt x="92402" y="6536"/>
                </a:lnTo>
                <a:lnTo>
                  <a:pt x="92346" y="6517"/>
                </a:lnTo>
                <a:lnTo>
                  <a:pt x="92253" y="6517"/>
                </a:lnTo>
                <a:lnTo>
                  <a:pt x="92160" y="6536"/>
                </a:lnTo>
                <a:lnTo>
                  <a:pt x="91936" y="6610"/>
                </a:lnTo>
                <a:lnTo>
                  <a:pt x="91713" y="6703"/>
                </a:lnTo>
                <a:lnTo>
                  <a:pt x="91620" y="6741"/>
                </a:lnTo>
                <a:lnTo>
                  <a:pt x="91527" y="6759"/>
                </a:lnTo>
                <a:lnTo>
                  <a:pt x="91434" y="6759"/>
                </a:lnTo>
                <a:lnTo>
                  <a:pt x="91359" y="6703"/>
                </a:lnTo>
                <a:lnTo>
                  <a:pt x="91285" y="6610"/>
                </a:lnTo>
                <a:lnTo>
                  <a:pt x="91229" y="6480"/>
                </a:lnTo>
                <a:lnTo>
                  <a:pt x="91192" y="6368"/>
                </a:lnTo>
                <a:lnTo>
                  <a:pt x="91192" y="6256"/>
                </a:lnTo>
                <a:lnTo>
                  <a:pt x="91210" y="6126"/>
                </a:lnTo>
                <a:lnTo>
                  <a:pt x="91248" y="6014"/>
                </a:lnTo>
                <a:lnTo>
                  <a:pt x="91285" y="5903"/>
                </a:lnTo>
                <a:lnTo>
                  <a:pt x="91341" y="5791"/>
                </a:lnTo>
                <a:lnTo>
                  <a:pt x="91415" y="5698"/>
                </a:lnTo>
                <a:lnTo>
                  <a:pt x="91490" y="5623"/>
                </a:lnTo>
                <a:lnTo>
                  <a:pt x="91583" y="5549"/>
                </a:lnTo>
                <a:lnTo>
                  <a:pt x="91657" y="5512"/>
                </a:lnTo>
                <a:lnTo>
                  <a:pt x="91843" y="5456"/>
                </a:lnTo>
                <a:lnTo>
                  <a:pt x="91899" y="5437"/>
                </a:lnTo>
                <a:lnTo>
                  <a:pt x="91974" y="5437"/>
                </a:lnTo>
                <a:lnTo>
                  <a:pt x="92141" y="5456"/>
                </a:lnTo>
                <a:lnTo>
                  <a:pt x="92216" y="5456"/>
                </a:lnTo>
                <a:lnTo>
                  <a:pt x="92290" y="5437"/>
                </a:lnTo>
                <a:lnTo>
                  <a:pt x="92346" y="5400"/>
                </a:lnTo>
                <a:lnTo>
                  <a:pt x="92402" y="5326"/>
                </a:lnTo>
                <a:lnTo>
                  <a:pt x="92402" y="5232"/>
                </a:lnTo>
                <a:lnTo>
                  <a:pt x="92383" y="5177"/>
                </a:lnTo>
                <a:lnTo>
                  <a:pt x="92327" y="5139"/>
                </a:lnTo>
                <a:lnTo>
                  <a:pt x="92253" y="5121"/>
                </a:lnTo>
                <a:lnTo>
                  <a:pt x="92085" y="5102"/>
                </a:lnTo>
                <a:lnTo>
                  <a:pt x="91788" y="5102"/>
                </a:lnTo>
                <a:lnTo>
                  <a:pt x="91694" y="5121"/>
                </a:lnTo>
                <a:lnTo>
                  <a:pt x="91657" y="5102"/>
                </a:lnTo>
                <a:lnTo>
                  <a:pt x="91620" y="5084"/>
                </a:lnTo>
                <a:lnTo>
                  <a:pt x="91545" y="4935"/>
                </a:lnTo>
                <a:lnTo>
                  <a:pt x="91490" y="4841"/>
                </a:lnTo>
                <a:lnTo>
                  <a:pt x="91490" y="4748"/>
                </a:lnTo>
                <a:lnTo>
                  <a:pt x="91490" y="4655"/>
                </a:lnTo>
                <a:lnTo>
                  <a:pt x="91508" y="4562"/>
                </a:lnTo>
                <a:lnTo>
                  <a:pt x="91564" y="4413"/>
                </a:lnTo>
                <a:lnTo>
                  <a:pt x="91639" y="4320"/>
                </a:lnTo>
                <a:lnTo>
                  <a:pt x="91713" y="4264"/>
                </a:lnTo>
                <a:lnTo>
                  <a:pt x="91806" y="4227"/>
                </a:lnTo>
                <a:lnTo>
                  <a:pt x="92011" y="4190"/>
                </a:lnTo>
                <a:lnTo>
                  <a:pt x="92104" y="4153"/>
                </a:lnTo>
                <a:lnTo>
                  <a:pt x="92216" y="4078"/>
                </a:lnTo>
                <a:lnTo>
                  <a:pt x="92365" y="3948"/>
                </a:lnTo>
                <a:lnTo>
                  <a:pt x="92402" y="3892"/>
                </a:lnTo>
                <a:lnTo>
                  <a:pt x="92402" y="3855"/>
                </a:lnTo>
                <a:lnTo>
                  <a:pt x="92402" y="3836"/>
                </a:lnTo>
                <a:lnTo>
                  <a:pt x="92383" y="3818"/>
                </a:lnTo>
                <a:lnTo>
                  <a:pt x="92290" y="3818"/>
                </a:lnTo>
                <a:lnTo>
                  <a:pt x="92048" y="3855"/>
                </a:lnTo>
                <a:lnTo>
                  <a:pt x="91862" y="3911"/>
                </a:lnTo>
                <a:lnTo>
                  <a:pt x="91732" y="3911"/>
                </a:lnTo>
                <a:lnTo>
                  <a:pt x="91601" y="3873"/>
                </a:lnTo>
                <a:lnTo>
                  <a:pt x="91490" y="3818"/>
                </a:lnTo>
                <a:lnTo>
                  <a:pt x="91397" y="3743"/>
                </a:lnTo>
                <a:lnTo>
                  <a:pt x="91341" y="3650"/>
                </a:lnTo>
                <a:lnTo>
                  <a:pt x="91285" y="3520"/>
                </a:lnTo>
                <a:lnTo>
                  <a:pt x="91248" y="3389"/>
                </a:lnTo>
                <a:lnTo>
                  <a:pt x="91248" y="3240"/>
                </a:lnTo>
                <a:lnTo>
                  <a:pt x="91266" y="3110"/>
                </a:lnTo>
                <a:lnTo>
                  <a:pt x="91322" y="2942"/>
                </a:lnTo>
                <a:lnTo>
                  <a:pt x="91378" y="2794"/>
                </a:lnTo>
                <a:lnTo>
                  <a:pt x="91471" y="2700"/>
                </a:lnTo>
                <a:lnTo>
                  <a:pt x="91527" y="2645"/>
                </a:lnTo>
                <a:lnTo>
                  <a:pt x="91564" y="2626"/>
                </a:lnTo>
                <a:lnTo>
                  <a:pt x="91676" y="2607"/>
                </a:lnTo>
                <a:lnTo>
                  <a:pt x="91825" y="2607"/>
                </a:lnTo>
                <a:lnTo>
                  <a:pt x="91899" y="2570"/>
                </a:lnTo>
                <a:lnTo>
                  <a:pt x="92030" y="2496"/>
                </a:lnTo>
                <a:lnTo>
                  <a:pt x="92123" y="2403"/>
                </a:lnTo>
                <a:lnTo>
                  <a:pt x="92197" y="2328"/>
                </a:lnTo>
                <a:lnTo>
                  <a:pt x="92234" y="2254"/>
                </a:lnTo>
                <a:lnTo>
                  <a:pt x="92253" y="2198"/>
                </a:lnTo>
                <a:lnTo>
                  <a:pt x="92253" y="2123"/>
                </a:lnTo>
                <a:lnTo>
                  <a:pt x="92234" y="2086"/>
                </a:lnTo>
                <a:lnTo>
                  <a:pt x="92197" y="2049"/>
                </a:lnTo>
                <a:lnTo>
                  <a:pt x="92141" y="2012"/>
                </a:lnTo>
                <a:lnTo>
                  <a:pt x="91992" y="2012"/>
                </a:lnTo>
                <a:lnTo>
                  <a:pt x="91899" y="2030"/>
                </a:lnTo>
                <a:lnTo>
                  <a:pt x="91806" y="2067"/>
                </a:lnTo>
                <a:lnTo>
                  <a:pt x="91694" y="2142"/>
                </a:lnTo>
                <a:lnTo>
                  <a:pt x="91583" y="2216"/>
                </a:lnTo>
                <a:lnTo>
                  <a:pt x="91471" y="2328"/>
                </a:lnTo>
                <a:lnTo>
                  <a:pt x="91397" y="2272"/>
                </a:lnTo>
                <a:lnTo>
                  <a:pt x="91322" y="2198"/>
                </a:lnTo>
                <a:lnTo>
                  <a:pt x="91266" y="2123"/>
                </a:lnTo>
                <a:lnTo>
                  <a:pt x="91229" y="2067"/>
                </a:lnTo>
                <a:lnTo>
                  <a:pt x="91210" y="1993"/>
                </a:lnTo>
                <a:lnTo>
                  <a:pt x="91210" y="1937"/>
                </a:lnTo>
                <a:lnTo>
                  <a:pt x="91210" y="1863"/>
                </a:lnTo>
                <a:lnTo>
                  <a:pt x="91229" y="1807"/>
                </a:lnTo>
                <a:lnTo>
                  <a:pt x="91303" y="1695"/>
                </a:lnTo>
                <a:lnTo>
                  <a:pt x="91415" y="1565"/>
                </a:lnTo>
                <a:lnTo>
                  <a:pt x="91564" y="1472"/>
                </a:lnTo>
                <a:lnTo>
                  <a:pt x="91713" y="1360"/>
                </a:lnTo>
                <a:lnTo>
                  <a:pt x="92048" y="1155"/>
                </a:lnTo>
                <a:lnTo>
                  <a:pt x="92197" y="1043"/>
                </a:lnTo>
                <a:lnTo>
                  <a:pt x="92327" y="950"/>
                </a:lnTo>
                <a:lnTo>
                  <a:pt x="92439" y="857"/>
                </a:lnTo>
                <a:lnTo>
                  <a:pt x="92514" y="746"/>
                </a:lnTo>
                <a:lnTo>
                  <a:pt x="92532" y="690"/>
                </a:lnTo>
                <a:lnTo>
                  <a:pt x="92532" y="652"/>
                </a:lnTo>
                <a:lnTo>
                  <a:pt x="92532" y="597"/>
                </a:lnTo>
                <a:lnTo>
                  <a:pt x="92514" y="541"/>
                </a:lnTo>
                <a:lnTo>
                  <a:pt x="92458" y="485"/>
                </a:lnTo>
                <a:lnTo>
                  <a:pt x="92421" y="466"/>
                </a:lnTo>
                <a:lnTo>
                  <a:pt x="92365" y="448"/>
                </a:lnTo>
                <a:lnTo>
                  <a:pt x="92309" y="448"/>
                </a:lnTo>
                <a:lnTo>
                  <a:pt x="92160" y="485"/>
                </a:lnTo>
                <a:lnTo>
                  <a:pt x="92011" y="559"/>
                </a:lnTo>
                <a:lnTo>
                  <a:pt x="91881" y="652"/>
                </a:lnTo>
                <a:lnTo>
                  <a:pt x="91750" y="746"/>
                </a:lnTo>
                <a:lnTo>
                  <a:pt x="91583" y="913"/>
                </a:lnTo>
                <a:lnTo>
                  <a:pt x="91415" y="1062"/>
                </a:lnTo>
                <a:lnTo>
                  <a:pt x="91266" y="1192"/>
                </a:lnTo>
                <a:lnTo>
                  <a:pt x="91117" y="1304"/>
                </a:lnTo>
                <a:lnTo>
                  <a:pt x="90968" y="1379"/>
                </a:lnTo>
                <a:lnTo>
                  <a:pt x="90801" y="1453"/>
                </a:lnTo>
                <a:lnTo>
                  <a:pt x="90596" y="1490"/>
                </a:lnTo>
                <a:lnTo>
                  <a:pt x="90149" y="1490"/>
                </a:lnTo>
                <a:lnTo>
                  <a:pt x="90335" y="1360"/>
                </a:lnTo>
                <a:lnTo>
                  <a:pt x="90428" y="1267"/>
                </a:lnTo>
                <a:lnTo>
                  <a:pt x="90540" y="1155"/>
                </a:lnTo>
                <a:lnTo>
                  <a:pt x="90615" y="1043"/>
                </a:lnTo>
                <a:lnTo>
                  <a:pt x="90670" y="950"/>
                </a:lnTo>
                <a:lnTo>
                  <a:pt x="90670" y="894"/>
                </a:lnTo>
                <a:lnTo>
                  <a:pt x="90670" y="839"/>
                </a:lnTo>
                <a:lnTo>
                  <a:pt x="90652" y="801"/>
                </a:lnTo>
                <a:lnTo>
                  <a:pt x="90615" y="764"/>
                </a:lnTo>
                <a:lnTo>
                  <a:pt x="90577" y="727"/>
                </a:lnTo>
                <a:lnTo>
                  <a:pt x="90521" y="708"/>
                </a:lnTo>
                <a:lnTo>
                  <a:pt x="90410" y="708"/>
                </a:lnTo>
                <a:lnTo>
                  <a:pt x="90279" y="764"/>
                </a:lnTo>
                <a:lnTo>
                  <a:pt x="90149" y="839"/>
                </a:lnTo>
                <a:lnTo>
                  <a:pt x="90037" y="932"/>
                </a:lnTo>
                <a:lnTo>
                  <a:pt x="89926" y="1025"/>
                </a:lnTo>
                <a:lnTo>
                  <a:pt x="89777" y="1174"/>
                </a:lnTo>
                <a:lnTo>
                  <a:pt x="89628" y="1360"/>
                </a:lnTo>
                <a:lnTo>
                  <a:pt x="89497" y="1472"/>
                </a:lnTo>
                <a:lnTo>
                  <a:pt x="89423" y="1527"/>
                </a:lnTo>
                <a:lnTo>
                  <a:pt x="89330" y="1565"/>
                </a:lnTo>
                <a:lnTo>
                  <a:pt x="89069" y="1639"/>
                </a:lnTo>
                <a:lnTo>
                  <a:pt x="88846" y="1695"/>
                </a:lnTo>
                <a:lnTo>
                  <a:pt x="88473" y="1695"/>
                </a:lnTo>
                <a:lnTo>
                  <a:pt x="88362" y="1658"/>
                </a:lnTo>
                <a:lnTo>
                  <a:pt x="88269" y="1602"/>
                </a:lnTo>
                <a:lnTo>
                  <a:pt x="88157" y="1527"/>
                </a:lnTo>
                <a:lnTo>
                  <a:pt x="88325" y="1416"/>
                </a:lnTo>
                <a:lnTo>
                  <a:pt x="88511" y="1267"/>
                </a:lnTo>
                <a:lnTo>
                  <a:pt x="88585" y="1174"/>
                </a:lnTo>
                <a:lnTo>
                  <a:pt x="88660" y="1099"/>
                </a:lnTo>
                <a:lnTo>
                  <a:pt x="88697" y="1006"/>
                </a:lnTo>
                <a:lnTo>
                  <a:pt x="88697" y="969"/>
                </a:lnTo>
                <a:lnTo>
                  <a:pt x="88678" y="913"/>
                </a:lnTo>
                <a:lnTo>
                  <a:pt x="88660" y="876"/>
                </a:lnTo>
                <a:lnTo>
                  <a:pt x="88622" y="820"/>
                </a:lnTo>
                <a:lnTo>
                  <a:pt x="88585" y="783"/>
                </a:lnTo>
                <a:lnTo>
                  <a:pt x="88529" y="764"/>
                </a:lnTo>
                <a:lnTo>
                  <a:pt x="88418" y="727"/>
                </a:lnTo>
                <a:lnTo>
                  <a:pt x="88306" y="727"/>
                </a:lnTo>
                <a:lnTo>
                  <a:pt x="88176" y="746"/>
                </a:lnTo>
                <a:lnTo>
                  <a:pt x="88064" y="801"/>
                </a:lnTo>
                <a:lnTo>
                  <a:pt x="87952" y="857"/>
                </a:lnTo>
                <a:lnTo>
                  <a:pt x="87878" y="913"/>
                </a:lnTo>
                <a:lnTo>
                  <a:pt x="87859" y="969"/>
                </a:lnTo>
                <a:lnTo>
                  <a:pt x="87840" y="1043"/>
                </a:lnTo>
                <a:lnTo>
                  <a:pt x="87803" y="1230"/>
                </a:lnTo>
                <a:lnTo>
                  <a:pt x="87766" y="1379"/>
                </a:lnTo>
                <a:lnTo>
                  <a:pt x="87747" y="1434"/>
                </a:lnTo>
                <a:lnTo>
                  <a:pt x="87710" y="1472"/>
                </a:lnTo>
                <a:lnTo>
                  <a:pt x="87598" y="1509"/>
                </a:lnTo>
                <a:lnTo>
                  <a:pt x="87487" y="1546"/>
                </a:lnTo>
                <a:lnTo>
                  <a:pt x="87375" y="1583"/>
                </a:lnTo>
                <a:lnTo>
                  <a:pt x="87226" y="1621"/>
                </a:lnTo>
                <a:lnTo>
                  <a:pt x="87059" y="1639"/>
                </a:lnTo>
                <a:lnTo>
                  <a:pt x="86872" y="1658"/>
                </a:lnTo>
                <a:lnTo>
                  <a:pt x="86686" y="1639"/>
                </a:lnTo>
                <a:lnTo>
                  <a:pt x="86537" y="1602"/>
                </a:lnTo>
                <a:lnTo>
                  <a:pt x="86463" y="1583"/>
                </a:lnTo>
                <a:lnTo>
                  <a:pt x="86407" y="1546"/>
                </a:lnTo>
                <a:lnTo>
                  <a:pt x="86351" y="1490"/>
                </a:lnTo>
                <a:lnTo>
                  <a:pt x="86314" y="1434"/>
                </a:lnTo>
                <a:lnTo>
                  <a:pt x="86574" y="1285"/>
                </a:lnTo>
                <a:lnTo>
                  <a:pt x="86947" y="1043"/>
                </a:lnTo>
                <a:lnTo>
                  <a:pt x="87114" y="913"/>
                </a:lnTo>
                <a:lnTo>
                  <a:pt x="87245" y="783"/>
                </a:lnTo>
                <a:lnTo>
                  <a:pt x="87301" y="727"/>
                </a:lnTo>
                <a:lnTo>
                  <a:pt x="87319" y="652"/>
                </a:lnTo>
                <a:lnTo>
                  <a:pt x="87338" y="615"/>
                </a:lnTo>
                <a:lnTo>
                  <a:pt x="87319" y="559"/>
                </a:lnTo>
                <a:lnTo>
                  <a:pt x="87282" y="503"/>
                </a:lnTo>
                <a:lnTo>
                  <a:pt x="87226" y="466"/>
                </a:lnTo>
                <a:lnTo>
                  <a:pt x="87170" y="448"/>
                </a:lnTo>
                <a:lnTo>
                  <a:pt x="87096" y="429"/>
                </a:lnTo>
                <a:lnTo>
                  <a:pt x="86928" y="466"/>
                </a:lnTo>
                <a:lnTo>
                  <a:pt x="86761" y="522"/>
                </a:lnTo>
                <a:lnTo>
                  <a:pt x="86593" y="597"/>
                </a:lnTo>
                <a:lnTo>
                  <a:pt x="86444" y="690"/>
                </a:lnTo>
                <a:lnTo>
                  <a:pt x="86332" y="783"/>
                </a:lnTo>
                <a:lnTo>
                  <a:pt x="86258" y="857"/>
                </a:lnTo>
                <a:lnTo>
                  <a:pt x="86072" y="1099"/>
                </a:lnTo>
                <a:lnTo>
                  <a:pt x="85923" y="1267"/>
                </a:lnTo>
                <a:lnTo>
                  <a:pt x="85848" y="1341"/>
                </a:lnTo>
                <a:lnTo>
                  <a:pt x="85755" y="1416"/>
                </a:lnTo>
                <a:lnTo>
                  <a:pt x="85625" y="1472"/>
                </a:lnTo>
                <a:lnTo>
                  <a:pt x="85457" y="1527"/>
                </a:lnTo>
                <a:lnTo>
                  <a:pt x="85141" y="1602"/>
                </a:lnTo>
                <a:lnTo>
                  <a:pt x="84973" y="1621"/>
                </a:lnTo>
                <a:lnTo>
                  <a:pt x="84806" y="1621"/>
                </a:lnTo>
                <a:lnTo>
                  <a:pt x="84638" y="1602"/>
                </a:lnTo>
                <a:lnTo>
                  <a:pt x="84489" y="1546"/>
                </a:lnTo>
                <a:lnTo>
                  <a:pt x="84415" y="1509"/>
                </a:lnTo>
                <a:lnTo>
                  <a:pt x="84359" y="1472"/>
                </a:lnTo>
                <a:lnTo>
                  <a:pt x="84303" y="1416"/>
                </a:lnTo>
                <a:lnTo>
                  <a:pt x="84247" y="1341"/>
                </a:lnTo>
                <a:lnTo>
                  <a:pt x="84396" y="1230"/>
                </a:lnTo>
                <a:lnTo>
                  <a:pt x="84582" y="1062"/>
                </a:lnTo>
                <a:lnTo>
                  <a:pt x="84675" y="969"/>
                </a:lnTo>
                <a:lnTo>
                  <a:pt x="84731" y="876"/>
                </a:lnTo>
                <a:lnTo>
                  <a:pt x="84769" y="801"/>
                </a:lnTo>
                <a:lnTo>
                  <a:pt x="84750" y="764"/>
                </a:lnTo>
                <a:lnTo>
                  <a:pt x="84750" y="708"/>
                </a:lnTo>
                <a:lnTo>
                  <a:pt x="84694" y="652"/>
                </a:lnTo>
                <a:lnTo>
                  <a:pt x="84601" y="615"/>
                </a:lnTo>
                <a:lnTo>
                  <a:pt x="84415" y="615"/>
                </a:lnTo>
                <a:lnTo>
                  <a:pt x="84303" y="652"/>
                </a:lnTo>
                <a:lnTo>
                  <a:pt x="84210" y="690"/>
                </a:lnTo>
                <a:lnTo>
                  <a:pt x="84135" y="746"/>
                </a:lnTo>
                <a:lnTo>
                  <a:pt x="84080" y="783"/>
                </a:lnTo>
                <a:lnTo>
                  <a:pt x="84005" y="876"/>
                </a:lnTo>
                <a:lnTo>
                  <a:pt x="83968" y="969"/>
                </a:lnTo>
                <a:lnTo>
                  <a:pt x="83912" y="1118"/>
                </a:lnTo>
                <a:lnTo>
                  <a:pt x="83893" y="1174"/>
                </a:lnTo>
                <a:lnTo>
                  <a:pt x="83856" y="1248"/>
                </a:lnTo>
                <a:lnTo>
                  <a:pt x="83800" y="1323"/>
                </a:lnTo>
                <a:lnTo>
                  <a:pt x="83707" y="1397"/>
                </a:lnTo>
                <a:lnTo>
                  <a:pt x="83558" y="1472"/>
                </a:lnTo>
                <a:lnTo>
                  <a:pt x="83391" y="1509"/>
                </a:lnTo>
                <a:lnTo>
                  <a:pt x="83205" y="1546"/>
                </a:lnTo>
                <a:lnTo>
                  <a:pt x="82832" y="1546"/>
                </a:lnTo>
                <a:lnTo>
                  <a:pt x="82646" y="1527"/>
                </a:lnTo>
                <a:lnTo>
                  <a:pt x="82478" y="1490"/>
                </a:lnTo>
                <a:lnTo>
                  <a:pt x="82311" y="1453"/>
                </a:lnTo>
                <a:lnTo>
                  <a:pt x="82553" y="1360"/>
                </a:lnTo>
                <a:lnTo>
                  <a:pt x="82869" y="1192"/>
                </a:lnTo>
                <a:lnTo>
                  <a:pt x="83037" y="1099"/>
                </a:lnTo>
                <a:lnTo>
                  <a:pt x="83167" y="1006"/>
                </a:lnTo>
                <a:lnTo>
                  <a:pt x="83260" y="913"/>
                </a:lnTo>
                <a:lnTo>
                  <a:pt x="83298" y="857"/>
                </a:lnTo>
                <a:lnTo>
                  <a:pt x="83316" y="820"/>
                </a:lnTo>
                <a:lnTo>
                  <a:pt x="83316" y="746"/>
                </a:lnTo>
                <a:lnTo>
                  <a:pt x="83298" y="708"/>
                </a:lnTo>
                <a:lnTo>
                  <a:pt x="83260" y="671"/>
                </a:lnTo>
                <a:lnTo>
                  <a:pt x="83223" y="634"/>
                </a:lnTo>
                <a:lnTo>
                  <a:pt x="83130" y="615"/>
                </a:lnTo>
                <a:lnTo>
                  <a:pt x="83000" y="615"/>
                </a:lnTo>
                <a:lnTo>
                  <a:pt x="82869" y="634"/>
                </a:lnTo>
                <a:lnTo>
                  <a:pt x="82739" y="671"/>
                </a:lnTo>
                <a:lnTo>
                  <a:pt x="82534" y="764"/>
                </a:lnTo>
                <a:lnTo>
                  <a:pt x="82404" y="857"/>
                </a:lnTo>
                <a:lnTo>
                  <a:pt x="82292" y="950"/>
                </a:lnTo>
                <a:lnTo>
                  <a:pt x="82125" y="1155"/>
                </a:lnTo>
                <a:lnTo>
                  <a:pt x="82032" y="1248"/>
                </a:lnTo>
                <a:lnTo>
                  <a:pt x="81939" y="1323"/>
                </a:lnTo>
                <a:lnTo>
                  <a:pt x="81808" y="1397"/>
                </a:lnTo>
                <a:lnTo>
                  <a:pt x="81641" y="1434"/>
                </a:lnTo>
                <a:lnTo>
                  <a:pt x="81361" y="1490"/>
                </a:lnTo>
                <a:lnTo>
                  <a:pt x="81026" y="1546"/>
                </a:lnTo>
                <a:lnTo>
                  <a:pt x="80840" y="1546"/>
                </a:lnTo>
                <a:lnTo>
                  <a:pt x="80691" y="1527"/>
                </a:lnTo>
                <a:lnTo>
                  <a:pt x="80542" y="1490"/>
                </a:lnTo>
                <a:lnTo>
                  <a:pt x="80430" y="1434"/>
                </a:lnTo>
                <a:lnTo>
                  <a:pt x="80598" y="1267"/>
                </a:lnTo>
                <a:lnTo>
                  <a:pt x="80859" y="1025"/>
                </a:lnTo>
                <a:lnTo>
                  <a:pt x="80970" y="894"/>
                </a:lnTo>
                <a:lnTo>
                  <a:pt x="81045" y="764"/>
                </a:lnTo>
                <a:lnTo>
                  <a:pt x="81101" y="652"/>
                </a:lnTo>
                <a:lnTo>
                  <a:pt x="81101" y="597"/>
                </a:lnTo>
                <a:lnTo>
                  <a:pt x="81082" y="578"/>
                </a:lnTo>
                <a:lnTo>
                  <a:pt x="81064" y="541"/>
                </a:lnTo>
                <a:lnTo>
                  <a:pt x="81026" y="522"/>
                </a:lnTo>
                <a:lnTo>
                  <a:pt x="80952" y="503"/>
                </a:lnTo>
                <a:lnTo>
                  <a:pt x="80859" y="503"/>
                </a:lnTo>
                <a:lnTo>
                  <a:pt x="80766" y="541"/>
                </a:lnTo>
                <a:lnTo>
                  <a:pt x="80654" y="597"/>
                </a:lnTo>
                <a:lnTo>
                  <a:pt x="80561" y="652"/>
                </a:lnTo>
                <a:lnTo>
                  <a:pt x="80430" y="764"/>
                </a:lnTo>
                <a:lnTo>
                  <a:pt x="80356" y="857"/>
                </a:lnTo>
                <a:lnTo>
                  <a:pt x="80300" y="950"/>
                </a:lnTo>
                <a:lnTo>
                  <a:pt x="80207" y="1137"/>
                </a:lnTo>
                <a:lnTo>
                  <a:pt x="80170" y="1230"/>
                </a:lnTo>
                <a:lnTo>
                  <a:pt x="80114" y="1323"/>
                </a:lnTo>
                <a:lnTo>
                  <a:pt x="80058" y="1397"/>
                </a:lnTo>
                <a:lnTo>
                  <a:pt x="79965" y="1472"/>
                </a:lnTo>
                <a:lnTo>
                  <a:pt x="79835" y="1546"/>
                </a:lnTo>
                <a:lnTo>
                  <a:pt x="79686" y="1602"/>
                </a:lnTo>
                <a:lnTo>
                  <a:pt x="79537" y="1639"/>
                </a:lnTo>
                <a:lnTo>
                  <a:pt x="79369" y="1676"/>
                </a:lnTo>
                <a:lnTo>
                  <a:pt x="79034" y="1676"/>
                </a:lnTo>
                <a:lnTo>
                  <a:pt x="78736" y="1658"/>
                </a:lnTo>
                <a:lnTo>
                  <a:pt x="78941" y="1546"/>
                </a:lnTo>
                <a:lnTo>
                  <a:pt x="79239" y="1323"/>
                </a:lnTo>
                <a:lnTo>
                  <a:pt x="79388" y="1192"/>
                </a:lnTo>
                <a:lnTo>
                  <a:pt x="79518" y="1081"/>
                </a:lnTo>
                <a:lnTo>
                  <a:pt x="79593" y="969"/>
                </a:lnTo>
                <a:lnTo>
                  <a:pt x="79593" y="913"/>
                </a:lnTo>
                <a:lnTo>
                  <a:pt x="79593" y="876"/>
                </a:lnTo>
                <a:lnTo>
                  <a:pt x="79574" y="839"/>
                </a:lnTo>
                <a:lnTo>
                  <a:pt x="79537" y="820"/>
                </a:lnTo>
                <a:lnTo>
                  <a:pt x="79462" y="801"/>
                </a:lnTo>
                <a:lnTo>
                  <a:pt x="79369" y="801"/>
                </a:lnTo>
                <a:lnTo>
                  <a:pt x="79258" y="820"/>
                </a:lnTo>
                <a:lnTo>
                  <a:pt x="79053" y="894"/>
                </a:lnTo>
                <a:lnTo>
                  <a:pt x="78904" y="950"/>
                </a:lnTo>
                <a:lnTo>
                  <a:pt x="78811" y="1025"/>
                </a:lnTo>
                <a:lnTo>
                  <a:pt x="78736" y="1099"/>
                </a:lnTo>
                <a:lnTo>
                  <a:pt x="78680" y="1174"/>
                </a:lnTo>
                <a:lnTo>
                  <a:pt x="78625" y="1267"/>
                </a:lnTo>
                <a:lnTo>
                  <a:pt x="78531" y="1434"/>
                </a:lnTo>
                <a:lnTo>
                  <a:pt x="78494" y="1527"/>
                </a:lnTo>
                <a:lnTo>
                  <a:pt x="78420" y="1602"/>
                </a:lnTo>
                <a:lnTo>
                  <a:pt x="78345" y="1658"/>
                </a:lnTo>
                <a:lnTo>
                  <a:pt x="78234" y="1714"/>
                </a:lnTo>
                <a:lnTo>
                  <a:pt x="78122" y="1770"/>
                </a:lnTo>
                <a:lnTo>
                  <a:pt x="77992" y="1807"/>
                </a:lnTo>
                <a:lnTo>
                  <a:pt x="77731" y="1863"/>
                </a:lnTo>
                <a:lnTo>
                  <a:pt x="77433" y="1863"/>
                </a:lnTo>
                <a:lnTo>
                  <a:pt x="77154" y="1844"/>
                </a:lnTo>
                <a:lnTo>
                  <a:pt x="77023" y="1825"/>
                </a:lnTo>
                <a:lnTo>
                  <a:pt x="76893" y="1770"/>
                </a:lnTo>
                <a:lnTo>
                  <a:pt x="76781" y="1732"/>
                </a:lnTo>
                <a:lnTo>
                  <a:pt x="76670" y="1676"/>
                </a:lnTo>
                <a:lnTo>
                  <a:pt x="76595" y="1602"/>
                </a:lnTo>
                <a:lnTo>
                  <a:pt x="76521" y="1509"/>
                </a:lnTo>
                <a:lnTo>
                  <a:pt x="76744" y="1379"/>
                </a:lnTo>
                <a:lnTo>
                  <a:pt x="76856" y="1304"/>
                </a:lnTo>
                <a:lnTo>
                  <a:pt x="76986" y="1230"/>
                </a:lnTo>
                <a:lnTo>
                  <a:pt x="77079" y="1137"/>
                </a:lnTo>
                <a:lnTo>
                  <a:pt x="77154" y="1043"/>
                </a:lnTo>
                <a:lnTo>
                  <a:pt x="77172" y="1006"/>
                </a:lnTo>
                <a:lnTo>
                  <a:pt x="77172" y="950"/>
                </a:lnTo>
                <a:lnTo>
                  <a:pt x="77172" y="894"/>
                </a:lnTo>
                <a:lnTo>
                  <a:pt x="77154" y="839"/>
                </a:lnTo>
                <a:lnTo>
                  <a:pt x="77079" y="764"/>
                </a:lnTo>
                <a:lnTo>
                  <a:pt x="76986" y="727"/>
                </a:lnTo>
                <a:lnTo>
                  <a:pt x="76893" y="708"/>
                </a:lnTo>
                <a:lnTo>
                  <a:pt x="76781" y="708"/>
                </a:lnTo>
                <a:lnTo>
                  <a:pt x="76670" y="727"/>
                </a:lnTo>
                <a:lnTo>
                  <a:pt x="76577" y="764"/>
                </a:lnTo>
                <a:lnTo>
                  <a:pt x="76483" y="801"/>
                </a:lnTo>
                <a:lnTo>
                  <a:pt x="76409" y="857"/>
                </a:lnTo>
                <a:lnTo>
                  <a:pt x="76335" y="969"/>
                </a:lnTo>
                <a:lnTo>
                  <a:pt x="76279" y="1062"/>
                </a:lnTo>
                <a:lnTo>
                  <a:pt x="76260" y="1155"/>
                </a:lnTo>
                <a:lnTo>
                  <a:pt x="76241" y="1230"/>
                </a:lnTo>
                <a:lnTo>
                  <a:pt x="76223" y="1304"/>
                </a:lnTo>
                <a:lnTo>
                  <a:pt x="76186" y="1379"/>
                </a:lnTo>
                <a:lnTo>
                  <a:pt x="76111" y="1453"/>
                </a:lnTo>
                <a:lnTo>
                  <a:pt x="75999" y="1527"/>
                </a:lnTo>
                <a:lnTo>
                  <a:pt x="75869" y="1583"/>
                </a:lnTo>
                <a:lnTo>
                  <a:pt x="75720" y="1639"/>
                </a:lnTo>
                <a:lnTo>
                  <a:pt x="75571" y="1658"/>
                </a:lnTo>
                <a:lnTo>
                  <a:pt x="75404" y="1658"/>
                </a:lnTo>
                <a:lnTo>
                  <a:pt x="75255" y="1639"/>
                </a:lnTo>
                <a:lnTo>
                  <a:pt x="75106" y="1602"/>
                </a:lnTo>
                <a:lnTo>
                  <a:pt x="74975" y="1527"/>
                </a:lnTo>
                <a:lnTo>
                  <a:pt x="74864" y="1434"/>
                </a:lnTo>
                <a:lnTo>
                  <a:pt x="75050" y="1304"/>
                </a:lnTo>
                <a:lnTo>
                  <a:pt x="75162" y="1211"/>
                </a:lnTo>
                <a:lnTo>
                  <a:pt x="75255" y="1137"/>
                </a:lnTo>
                <a:lnTo>
                  <a:pt x="75329" y="1043"/>
                </a:lnTo>
                <a:lnTo>
                  <a:pt x="75385" y="932"/>
                </a:lnTo>
                <a:lnTo>
                  <a:pt x="75385" y="839"/>
                </a:lnTo>
                <a:lnTo>
                  <a:pt x="75385" y="783"/>
                </a:lnTo>
                <a:lnTo>
                  <a:pt x="75348" y="746"/>
                </a:lnTo>
                <a:lnTo>
                  <a:pt x="75311" y="690"/>
                </a:lnTo>
                <a:lnTo>
                  <a:pt x="75273" y="652"/>
                </a:lnTo>
                <a:lnTo>
                  <a:pt x="75180" y="615"/>
                </a:lnTo>
                <a:lnTo>
                  <a:pt x="75068" y="615"/>
                </a:lnTo>
                <a:lnTo>
                  <a:pt x="74938" y="634"/>
                </a:lnTo>
                <a:lnTo>
                  <a:pt x="74826" y="671"/>
                </a:lnTo>
                <a:lnTo>
                  <a:pt x="74733" y="746"/>
                </a:lnTo>
                <a:lnTo>
                  <a:pt x="74640" y="801"/>
                </a:lnTo>
                <a:lnTo>
                  <a:pt x="74584" y="894"/>
                </a:lnTo>
                <a:lnTo>
                  <a:pt x="74529" y="1025"/>
                </a:lnTo>
                <a:lnTo>
                  <a:pt x="74510" y="1118"/>
                </a:lnTo>
                <a:lnTo>
                  <a:pt x="74529" y="1192"/>
                </a:lnTo>
                <a:lnTo>
                  <a:pt x="74529" y="1267"/>
                </a:lnTo>
                <a:lnTo>
                  <a:pt x="74529" y="1323"/>
                </a:lnTo>
                <a:lnTo>
                  <a:pt x="74510" y="1379"/>
                </a:lnTo>
                <a:lnTo>
                  <a:pt x="74435" y="1453"/>
                </a:lnTo>
                <a:lnTo>
                  <a:pt x="74305" y="1546"/>
                </a:lnTo>
                <a:lnTo>
                  <a:pt x="74063" y="1658"/>
                </a:lnTo>
                <a:lnTo>
                  <a:pt x="73784" y="1732"/>
                </a:lnTo>
                <a:lnTo>
                  <a:pt x="73635" y="1770"/>
                </a:lnTo>
                <a:lnTo>
                  <a:pt x="73356" y="1770"/>
                </a:lnTo>
                <a:lnTo>
                  <a:pt x="73225" y="1751"/>
                </a:lnTo>
                <a:lnTo>
                  <a:pt x="73095" y="1714"/>
                </a:lnTo>
                <a:lnTo>
                  <a:pt x="73002" y="1676"/>
                </a:lnTo>
                <a:lnTo>
                  <a:pt x="72965" y="1602"/>
                </a:lnTo>
                <a:lnTo>
                  <a:pt x="72946" y="1546"/>
                </a:lnTo>
                <a:lnTo>
                  <a:pt x="72946" y="1472"/>
                </a:lnTo>
                <a:lnTo>
                  <a:pt x="72983" y="1416"/>
                </a:lnTo>
                <a:lnTo>
                  <a:pt x="73076" y="1267"/>
                </a:lnTo>
                <a:lnTo>
                  <a:pt x="73169" y="1137"/>
                </a:lnTo>
                <a:lnTo>
                  <a:pt x="73207" y="1081"/>
                </a:lnTo>
                <a:lnTo>
                  <a:pt x="73225" y="1025"/>
                </a:lnTo>
                <a:lnTo>
                  <a:pt x="73207" y="988"/>
                </a:lnTo>
                <a:lnTo>
                  <a:pt x="73188" y="950"/>
                </a:lnTo>
                <a:lnTo>
                  <a:pt x="72909" y="950"/>
                </a:lnTo>
                <a:lnTo>
                  <a:pt x="72834" y="969"/>
                </a:lnTo>
                <a:lnTo>
                  <a:pt x="72778" y="1006"/>
                </a:lnTo>
                <a:lnTo>
                  <a:pt x="72741" y="1025"/>
                </a:lnTo>
                <a:lnTo>
                  <a:pt x="72723" y="1062"/>
                </a:lnTo>
                <a:lnTo>
                  <a:pt x="72704" y="1118"/>
                </a:lnTo>
                <a:lnTo>
                  <a:pt x="72685" y="1211"/>
                </a:lnTo>
                <a:lnTo>
                  <a:pt x="72723" y="1397"/>
                </a:lnTo>
                <a:lnTo>
                  <a:pt x="72704" y="1490"/>
                </a:lnTo>
                <a:lnTo>
                  <a:pt x="72704" y="1546"/>
                </a:lnTo>
                <a:lnTo>
                  <a:pt x="72685" y="1565"/>
                </a:lnTo>
                <a:lnTo>
                  <a:pt x="72592" y="1658"/>
                </a:lnTo>
                <a:lnTo>
                  <a:pt x="72481" y="1714"/>
                </a:lnTo>
                <a:lnTo>
                  <a:pt x="72350" y="1732"/>
                </a:lnTo>
                <a:lnTo>
                  <a:pt x="72201" y="1751"/>
                </a:lnTo>
                <a:lnTo>
                  <a:pt x="72052" y="1732"/>
                </a:lnTo>
                <a:lnTo>
                  <a:pt x="71922" y="1695"/>
                </a:lnTo>
                <a:lnTo>
                  <a:pt x="71810" y="1658"/>
                </a:lnTo>
                <a:lnTo>
                  <a:pt x="71717" y="1583"/>
                </a:lnTo>
                <a:lnTo>
                  <a:pt x="71848" y="1453"/>
                </a:lnTo>
                <a:lnTo>
                  <a:pt x="72034" y="1248"/>
                </a:lnTo>
                <a:lnTo>
                  <a:pt x="72108" y="1137"/>
                </a:lnTo>
                <a:lnTo>
                  <a:pt x="72145" y="1043"/>
                </a:lnTo>
                <a:lnTo>
                  <a:pt x="72183" y="950"/>
                </a:lnTo>
                <a:lnTo>
                  <a:pt x="72164" y="894"/>
                </a:lnTo>
                <a:lnTo>
                  <a:pt x="72164" y="857"/>
                </a:lnTo>
                <a:lnTo>
                  <a:pt x="72127" y="820"/>
                </a:lnTo>
                <a:lnTo>
                  <a:pt x="72090" y="783"/>
                </a:lnTo>
                <a:lnTo>
                  <a:pt x="72015" y="764"/>
                </a:lnTo>
                <a:lnTo>
                  <a:pt x="71922" y="764"/>
                </a:lnTo>
                <a:lnTo>
                  <a:pt x="71810" y="783"/>
                </a:lnTo>
                <a:lnTo>
                  <a:pt x="71717" y="820"/>
                </a:lnTo>
                <a:lnTo>
                  <a:pt x="71624" y="894"/>
                </a:lnTo>
                <a:lnTo>
                  <a:pt x="71550" y="950"/>
                </a:lnTo>
                <a:lnTo>
                  <a:pt x="71494" y="1025"/>
                </a:lnTo>
                <a:lnTo>
                  <a:pt x="71438" y="1118"/>
                </a:lnTo>
                <a:lnTo>
                  <a:pt x="71419" y="1211"/>
                </a:lnTo>
                <a:lnTo>
                  <a:pt x="71401" y="1360"/>
                </a:lnTo>
                <a:lnTo>
                  <a:pt x="71401" y="1434"/>
                </a:lnTo>
                <a:lnTo>
                  <a:pt x="71382" y="1490"/>
                </a:lnTo>
                <a:lnTo>
                  <a:pt x="71345" y="1565"/>
                </a:lnTo>
                <a:lnTo>
                  <a:pt x="71270" y="1639"/>
                </a:lnTo>
                <a:lnTo>
                  <a:pt x="71177" y="1676"/>
                </a:lnTo>
                <a:lnTo>
                  <a:pt x="71047" y="1714"/>
                </a:lnTo>
                <a:lnTo>
                  <a:pt x="70917" y="1732"/>
                </a:lnTo>
                <a:lnTo>
                  <a:pt x="70768" y="1732"/>
                </a:lnTo>
                <a:lnTo>
                  <a:pt x="70637" y="1714"/>
                </a:lnTo>
                <a:lnTo>
                  <a:pt x="70507" y="1676"/>
                </a:lnTo>
                <a:lnTo>
                  <a:pt x="70414" y="1602"/>
                </a:lnTo>
                <a:lnTo>
                  <a:pt x="70395" y="1565"/>
                </a:lnTo>
                <a:lnTo>
                  <a:pt x="70377" y="1509"/>
                </a:lnTo>
                <a:lnTo>
                  <a:pt x="70526" y="1397"/>
                </a:lnTo>
                <a:lnTo>
                  <a:pt x="70675" y="1285"/>
                </a:lnTo>
                <a:lnTo>
                  <a:pt x="70749" y="1211"/>
                </a:lnTo>
                <a:lnTo>
                  <a:pt x="70805" y="1137"/>
                </a:lnTo>
                <a:lnTo>
                  <a:pt x="70842" y="1062"/>
                </a:lnTo>
                <a:lnTo>
                  <a:pt x="70861" y="950"/>
                </a:lnTo>
                <a:lnTo>
                  <a:pt x="70879" y="839"/>
                </a:lnTo>
                <a:lnTo>
                  <a:pt x="70861" y="764"/>
                </a:lnTo>
                <a:lnTo>
                  <a:pt x="70824" y="708"/>
                </a:lnTo>
                <a:lnTo>
                  <a:pt x="70712" y="708"/>
                </a:lnTo>
                <a:lnTo>
                  <a:pt x="70637" y="746"/>
                </a:lnTo>
                <a:lnTo>
                  <a:pt x="70470" y="894"/>
                </a:lnTo>
                <a:lnTo>
                  <a:pt x="70414" y="950"/>
                </a:lnTo>
                <a:lnTo>
                  <a:pt x="70358" y="1043"/>
                </a:lnTo>
                <a:lnTo>
                  <a:pt x="70265" y="1211"/>
                </a:lnTo>
                <a:lnTo>
                  <a:pt x="70191" y="1360"/>
                </a:lnTo>
                <a:lnTo>
                  <a:pt x="70135" y="1434"/>
                </a:lnTo>
                <a:lnTo>
                  <a:pt x="70079" y="1490"/>
                </a:lnTo>
                <a:lnTo>
                  <a:pt x="69949" y="1565"/>
                </a:lnTo>
                <a:lnTo>
                  <a:pt x="69818" y="1621"/>
                </a:lnTo>
                <a:lnTo>
                  <a:pt x="69651" y="1658"/>
                </a:lnTo>
                <a:lnTo>
                  <a:pt x="69483" y="1676"/>
                </a:lnTo>
                <a:lnTo>
                  <a:pt x="69297" y="1695"/>
                </a:lnTo>
                <a:lnTo>
                  <a:pt x="69129" y="1676"/>
                </a:lnTo>
                <a:lnTo>
                  <a:pt x="68980" y="1658"/>
                </a:lnTo>
                <a:lnTo>
                  <a:pt x="68831" y="1621"/>
                </a:lnTo>
                <a:lnTo>
                  <a:pt x="68999" y="1490"/>
                </a:lnTo>
                <a:lnTo>
                  <a:pt x="69260" y="1267"/>
                </a:lnTo>
                <a:lnTo>
                  <a:pt x="69371" y="1137"/>
                </a:lnTo>
                <a:lnTo>
                  <a:pt x="69464" y="1025"/>
                </a:lnTo>
                <a:lnTo>
                  <a:pt x="69483" y="969"/>
                </a:lnTo>
                <a:lnTo>
                  <a:pt x="69483" y="913"/>
                </a:lnTo>
                <a:lnTo>
                  <a:pt x="69464" y="876"/>
                </a:lnTo>
                <a:lnTo>
                  <a:pt x="69446" y="857"/>
                </a:lnTo>
                <a:lnTo>
                  <a:pt x="69334" y="801"/>
                </a:lnTo>
                <a:lnTo>
                  <a:pt x="69167" y="801"/>
                </a:lnTo>
                <a:lnTo>
                  <a:pt x="69092" y="820"/>
                </a:lnTo>
                <a:lnTo>
                  <a:pt x="69036" y="876"/>
                </a:lnTo>
                <a:lnTo>
                  <a:pt x="68962" y="932"/>
                </a:lnTo>
                <a:lnTo>
                  <a:pt x="68850" y="1081"/>
                </a:lnTo>
                <a:lnTo>
                  <a:pt x="68627" y="1416"/>
                </a:lnTo>
                <a:lnTo>
                  <a:pt x="68496" y="1565"/>
                </a:lnTo>
                <a:lnTo>
                  <a:pt x="68422" y="1639"/>
                </a:lnTo>
                <a:lnTo>
                  <a:pt x="68347" y="1676"/>
                </a:lnTo>
                <a:lnTo>
                  <a:pt x="68217" y="1732"/>
                </a:lnTo>
                <a:lnTo>
                  <a:pt x="68049" y="1788"/>
                </a:lnTo>
                <a:lnTo>
                  <a:pt x="67863" y="1825"/>
                </a:lnTo>
                <a:lnTo>
                  <a:pt x="67659" y="1844"/>
                </a:lnTo>
                <a:lnTo>
                  <a:pt x="67454" y="1844"/>
                </a:lnTo>
                <a:lnTo>
                  <a:pt x="67268" y="1825"/>
                </a:lnTo>
                <a:lnTo>
                  <a:pt x="67100" y="1770"/>
                </a:lnTo>
                <a:lnTo>
                  <a:pt x="67044" y="1732"/>
                </a:lnTo>
                <a:lnTo>
                  <a:pt x="66988" y="1695"/>
                </a:lnTo>
                <a:lnTo>
                  <a:pt x="67156" y="1546"/>
                </a:lnTo>
                <a:lnTo>
                  <a:pt x="67416" y="1323"/>
                </a:lnTo>
                <a:lnTo>
                  <a:pt x="67528" y="1192"/>
                </a:lnTo>
                <a:lnTo>
                  <a:pt x="67621" y="1062"/>
                </a:lnTo>
                <a:lnTo>
                  <a:pt x="67677" y="969"/>
                </a:lnTo>
                <a:lnTo>
                  <a:pt x="67696" y="913"/>
                </a:lnTo>
                <a:lnTo>
                  <a:pt x="67677" y="894"/>
                </a:lnTo>
                <a:lnTo>
                  <a:pt x="67659" y="857"/>
                </a:lnTo>
                <a:lnTo>
                  <a:pt x="67640" y="839"/>
                </a:lnTo>
                <a:lnTo>
                  <a:pt x="67565" y="839"/>
                </a:lnTo>
                <a:lnTo>
                  <a:pt x="67472" y="857"/>
                </a:lnTo>
                <a:lnTo>
                  <a:pt x="67379" y="876"/>
                </a:lnTo>
                <a:lnTo>
                  <a:pt x="67193" y="988"/>
                </a:lnTo>
                <a:lnTo>
                  <a:pt x="67081" y="1062"/>
                </a:lnTo>
                <a:lnTo>
                  <a:pt x="67007" y="1155"/>
                </a:lnTo>
                <a:lnTo>
                  <a:pt x="66932" y="1230"/>
                </a:lnTo>
                <a:lnTo>
                  <a:pt x="66839" y="1397"/>
                </a:lnTo>
                <a:lnTo>
                  <a:pt x="66728" y="1565"/>
                </a:lnTo>
                <a:lnTo>
                  <a:pt x="66653" y="1621"/>
                </a:lnTo>
                <a:lnTo>
                  <a:pt x="66560" y="1695"/>
                </a:lnTo>
                <a:lnTo>
                  <a:pt x="66448" y="1751"/>
                </a:lnTo>
                <a:lnTo>
                  <a:pt x="66299" y="1788"/>
                </a:lnTo>
                <a:lnTo>
                  <a:pt x="66150" y="1825"/>
                </a:lnTo>
                <a:lnTo>
                  <a:pt x="66001" y="1807"/>
                </a:lnTo>
                <a:lnTo>
                  <a:pt x="65871" y="1788"/>
                </a:lnTo>
                <a:lnTo>
                  <a:pt x="65722" y="1751"/>
                </a:lnTo>
                <a:lnTo>
                  <a:pt x="65611" y="1676"/>
                </a:lnTo>
                <a:lnTo>
                  <a:pt x="65517" y="1565"/>
                </a:lnTo>
                <a:lnTo>
                  <a:pt x="65685" y="1453"/>
                </a:lnTo>
                <a:lnTo>
                  <a:pt x="65890" y="1285"/>
                </a:lnTo>
                <a:lnTo>
                  <a:pt x="65983" y="1192"/>
                </a:lnTo>
                <a:lnTo>
                  <a:pt x="66039" y="1099"/>
                </a:lnTo>
                <a:lnTo>
                  <a:pt x="66057" y="1006"/>
                </a:lnTo>
                <a:lnTo>
                  <a:pt x="66057" y="950"/>
                </a:lnTo>
                <a:lnTo>
                  <a:pt x="66039" y="913"/>
                </a:lnTo>
                <a:lnTo>
                  <a:pt x="65983" y="839"/>
                </a:lnTo>
                <a:lnTo>
                  <a:pt x="65946" y="801"/>
                </a:lnTo>
                <a:lnTo>
                  <a:pt x="65890" y="764"/>
                </a:lnTo>
                <a:lnTo>
                  <a:pt x="65778" y="764"/>
                </a:lnTo>
                <a:lnTo>
                  <a:pt x="65722" y="783"/>
                </a:lnTo>
                <a:lnTo>
                  <a:pt x="65611" y="857"/>
                </a:lnTo>
                <a:lnTo>
                  <a:pt x="65517" y="950"/>
                </a:lnTo>
                <a:lnTo>
                  <a:pt x="65424" y="1062"/>
                </a:lnTo>
                <a:lnTo>
                  <a:pt x="65294" y="1230"/>
                </a:lnTo>
                <a:lnTo>
                  <a:pt x="65238" y="1323"/>
                </a:lnTo>
                <a:lnTo>
                  <a:pt x="65220" y="1397"/>
                </a:lnTo>
                <a:lnTo>
                  <a:pt x="65164" y="1453"/>
                </a:lnTo>
                <a:lnTo>
                  <a:pt x="65052" y="1546"/>
                </a:lnTo>
                <a:lnTo>
                  <a:pt x="64959" y="1602"/>
                </a:lnTo>
                <a:lnTo>
                  <a:pt x="64847" y="1639"/>
                </a:lnTo>
                <a:lnTo>
                  <a:pt x="64605" y="1676"/>
                </a:lnTo>
                <a:lnTo>
                  <a:pt x="64382" y="1714"/>
                </a:lnTo>
                <a:lnTo>
                  <a:pt x="64121" y="1714"/>
                </a:lnTo>
                <a:lnTo>
                  <a:pt x="64009" y="1695"/>
                </a:lnTo>
                <a:lnTo>
                  <a:pt x="63879" y="1676"/>
                </a:lnTo>
                <a:lnTo>
                  <a:pt x="63786" y="1621"/>
                </a:lnTo>
                <a:lnTo>
                  <a:pt x="63693" y="1565"/>
                </a:lnTo>
                <a:lnTo>
                  <a:pt x="63786" y="1472"/>
                </a:lnTo>
                <a:lnTo>
                  <a:pt x="63860" y="1397"/>
                </a:lnTo>
                <a:lnTo>
                  <a:pt x="63916" y="1323"/>
                </a:lnTo>
                <a:lnTo>
                  <a:pt x="63972" y="1230"/>
                </a:lnTo>
                <a:lnTo>
                  <a:pt x="63991" y="1155"/>
                </a:lnTo>
                <a:lnTo>
                  <a:pt x="64009" y="1062"/>
                </a:lnTo>
                <a:lnTo>
                  <a:pt x="64009" y="988"/>
                </a:lnTo>
                <a:lnTo>
                  <a:pt x="63991" y="932"/>
                </a:lnTo>
                <a:lnTo>
                  <a:pt x="63972" y="876"/>
                </a:lnTo>
                <a:lnTo>
                  <a:pt x="63916" y="839"/>
                </a:lnTo>
                <a:lnTo>
                  <a:pt x="63879" y="801"/>
                </a:lnTo>
                <a:lnTo>
                  <a:pt x="63823" y="801"/>
                </a:lnTo>
                <a:lnTo>
                  <a:pt x="63749" y="820"/>
                </a:lnTo>
                <a:lnTo>
                  <a:pt x="63674" y="839"/>
                </a:lnTo>
                <a:lnTo>
                  <a:pt x="63600" y="913"/>
                </a:lnTo>
                <a:lnTo>
                  <a:pt x="63507" y="988"/>
                </a:lnTo>
                <a:lnTo>
                  <a:pt x="63488" y="1043"/>
                </a:lnTo>
                <a:lnTo>
                  <a:pt x="63451" y="1099"/>
                </a:lnTo>
                <a:lnTo>
                  <a:pt x="63432" y="1248"/>
                </a:lnTo>
                <a:lnTo>
                  <a:pt x="63432" y="1379"/>
                </a:lnTo>
                <a:lnTo>
                  <a:pt x="63414" y="1416"/>
                </a:lnTo>
                <a:lnTo>
                  <a:pt x="63395" y="1453"/>
                </a:lnTo>
                <a:lnTo>
                  <a:pt x="63339" y="1509"/>
                </a:lnTo>
                <a:lnTo>
                  <a:pt x="63246" y="1546"/>
                </a:lnTo>
                <a:lnTo>
                  <a:pt x="63004" y="1583"/>
                </a:lnTo>
                <a:lnTo>
                  <a:pt x="62762" y="1602"/>
                </a:lnTo>
                <a:lnTo>
                  <a:pt x="62594" y="1583"/>
                </a:lnTo>
                <a:lnTo>
                  <a:pt x="62483" y="1565"/>
                </a:lnTo>
                <a:lnTo>
                  <a:pt x="62371" y="1546"/>
                </a:lnTo>
                <a:lnTo>
                  <a:pt x="62259" y="1509"/>
                </a:lnTo>
                <a:lnTo>
                  <a:pt x="62203" y="1472"/>
                </a:lnTo>
                <a:lnTo>
                  <a:pt x="62166" y="1416"/>
                </a:lnTo>
                <a:lnTo>
                  <a:pt x="62148" y="1360"/>
                </a:lnTo>
                <a:lnTo>
                  <a:pt x="62148" y="1304"/>
                </a:lnTo>
                <a:lnTo>
                  <a:pt x="62148" y="1267"/>
                </a:lnTo>
                <a:lnTo>
                  <a:pt x="62148" y="1230"/>
                </a:lnTo>
                <a:lnTo>
                  <a:pt x="62203" y="1155"/>
                </a:lnTo>
                <a:lnTo>
                  <a:pt x="62278" y="1081"/>
                </a:lnTo>
                <a:lnTo>
                  <a:pt x="62352" y="1025"/>
                </a:lnTo>
                <a:lnTo>
                  <a:pt x="62408" y="969"/>
                </a:lnTo>
                <a:lnTo>
                  <a:pt x="62445" y="894"/>
                </a:lnTo>
                <a:lnTo>
                  <a:pt x="62445" y="857"/>
                </a:lnTo>
                <a:lnTo>
                  <a:pt x="62445" y="801"/>
                </a:lnTo>
                <a:lnTo>
                  <a:pt x="62390" y="708"/>
                </a:lnTo>
                <a:lnTo>
                  <a:pt x="62352" y="652"/>
                </a:lnTo>
                <a:lnTo>
                  <a:pt x="62297" y="615"/>
                </a:lnTo>
                <a:lnTo>
                  <a:pt x="62203" y="615"/>
                </a:lnTo>
                <a:lnTo>
                  <a:pt x="62148" y="652"/>
                </a:lnTo>
                <a:lnTo>
                  <a:pt x="62054" y="783"/>
                </a:lnTo>
                <a:lnTo>
                  <a:pt x="61961" y="932"/>
                </a:lnTo>
                <a:lnTo>
                  <a:pt x="61906" y="1081"/>
                </a:lnTo>
                <a:lnTo>
                  <a:pt x="61812" y="1267"/>
                </a:lnTo>
                <a:lnTo>
                  <a:pt x="61701" y="1379"/>
                </a:lnTo>
                <a:lnTo>
                  <a:pt x="61570" y="1490"/>
                </a:lnTo>
                <a:lnTo>
                  <a:pt x="61403" y="1583"/>
                </a:lnTo>
                <a:lnTo>
                  <a:pt x="61217" y="1639"/>
                </a:lnTo>
                <a:lnTo>
                  <a:pt x="61049" y="1676"/>
                </a:lnTo>
                <a:lnTo>
                  <a:pt x="60863" y="1676"/>
                </a:lnTo>
                <a:lnTo>
                  <a:pt x="60695" y="1639"/>
                </a:lnTo>
                <a:lnTo>
                  <a:pt x="60602" y="1621"/>
                </a:lnTo>
                <a:lnTo>
                  <a:pt x="60528" y="1583"/>
                </a:lnTo>
                <a:lnTo>
                  <a:pt x="60416" y="1509"/>
                </a:lnTo>
                <a:lnTo>
                  <a:pt x="60342" y="1434"/>
                </a:lnTo>
                <a:lnTo>
                  <a:pt x="60304" y="1379"/>
                </a:lnTo>
                <a:lnTo>
                  <a:pt x="60304" y="1323"/>
                </a:lnTo>
                <a:lnTo>
                  <a:pt x="60323" y="1267"/>
                </a:lnTo>
                <a:lnTo>
                  <a:pt x="60360" y="1230"/>
                </a:lnTo>
                <a:lnTo>
                  <a:pt x="60491" y="1137"/>
                </a:lnTo>
                <a:lnTo>
                  <a:pt x="60639" y="1043"/>
                </a:lnTo>
                <a:lnTo>
                  <a:pt x="60807" y="950"/>
                </a:lnTo>
                <a:lnTo>
                  <a:pt x="60863" y="894"/>
                </a:lnTo>
                <a:lnTo>
                  <a:pt x="60919" y="820"/>
                </a:lnTo>
                <a:lnTo>
                  <a:pt x="60956" y="746"/>
                </a:lnTo>
                <a:lnTo>
                  <a:pt x="60956" y="671"/>
                </a:lnTo>
                <a:lnTo>
                  <a:pt x="60956" y="597"/>
                </a:lnTo>
                <a:lnTo>
                  <a:pt x="60937" y="541"/>
                </a:lnTo>
                <a:lnTo>
                  <a:pt x="60900" y="503"/>
                </a:lnTo>
                <a:lnTo>
                  <a:pt x="60863" y="466"/>
                </a:lnTo>
                <a:lnTo>
                  <a:pt x="60807" y="448"/>
                </a:lnTo>
                <a:lnTo>
                  <a:pt x="60621" y="448"/>
                </a:lnTo>
                <a:lnTo>
                  <a:pt x="60491" y="503"/>
                </a:lnTo>
                <a:lnTo>
                  <a:pt x="60360" y="559"/>
                </a:lnTo>
                <a:lnTo>
                  <a:pt x="60267" y="634"/>
                </a:lnTo>
                <a:lnTo>
                  <a:pt x="60174" y="727"/>
                </a:lnTo>
                <a:lnTo>
                  <a:pt x="60137" y="820"/>
                </a:lnTo>
                <a:lnTo>
                  <a:pt x="60100" y="894"/>
                </a:lnTo>
                <a:lnTo>
                  <a:pt x="60044" y="1006"/>
                </a:lnTo>
                <a:lnTo>
                  <a:pt x="60025" y="1043"/>
                </a:lnTo>
                <a:lnTo>
                  <a:pt x="59988" y="1099"/>
                </a:lnTo>
                <a:lnTo>
                  <a:pt x="59932" y="1137"/>
                </a:lnTo>
                <a:lnTo>
                  <a:pt x="59858" y="1192"/>
                </a:lnTo>
                <a:lnTo>
                  <a:pt x="59764" y="1211"/>
                </a:lnTo>
                <a:lnTo>
                  <a:pt x="59671" y="1230"/>
                </a:lnTo>
                <a:lnTo>
                  <a:pt x="59448" y="1248"/>
                </a:lnTo>
                <a:lnTo>
                  <a:pt x="59243" y="1211"/>
                </a:lnTo>
                <a:lnTo>
                  <a:pt x="59057" y="1174"/>
                </a:lnTo>
                <a:lnTo>
                  <a:pt x="59131" y="1081"/>
                </a:lnTo>
                <a:lnTo>
                  <a:pt x="59187" y="988"/>
                </a:lnTo>
                <a:lnTo>
                  <a:pt x="59225" y="876"/>
                </a:lnTo>
                <a:lnTo>
                  <a:pt x="59243" y="783"/>
                </a:lnTo>
                <a:lnTo>
                  <a:pt x="59262" y="708"/>
                </a:lnTo>
                <a:lnTo>
                  <a:pt x="59243" y="615"/>
                </a:lnTo>
                <a:lnTo>
                  <a:pt x="59225" y="559"/>
                </a:lnTo>
                <a:lnTo>
                  <a:pt x="59187" y="503"/>
                </a:lnTo>
                <a:lnTo>
                  <a:pt x="59131" y="448"/>
                </a:lnTo>
                <a:lnTo>
                  <a:pt x="59076" y="429"/>
                </a:lnTo>
                <a:lnTo>
                  <a:pt x="59020" y="429"/>
                </a:lnTo>
                <a:lnTo>
                  <a:pt x="58964" y="466"/>
                </a:lnTo>
                <a:lnTo>
                  <a:pt x="58908" y="503"/>
                </a:lnTo>
                <a:lnTo>
                  <a:pt x="58834" y="597"/>
                </a:lnTo>
                <a:lnTo>
                  <a:pt x="58778" y="708"/>
                </a:lnTo>
                <a:lnTo>
                  <a:pt x="58722" y="857"/>
                </a:lnTo>
                <a:lnTo>
                  <a:pt x="58685" y="969"/>
                </a:lnTo>
                <a:lnTo>
                  <a:pt x="58666" y="1062"/>
                </a:lnTo>
                <a:lnTo>
                  <a:pt x="58647" y="1192"/>
                </a:lnTo>
                <a:lnTo>
                  <a:pt x="58629" y="1248"/>
                </a:lnTo>
                <a:lnTo>
                  <a:pt x="58610" y="1304"/>
                </a:lnTo>
                <a:lnTo>
                  <a:pt x="58554" y="1379"/>
                </a:lnTo>
                <a:lnTo>
                  <a:pt x="58461" y="1472"/>
                </a:lnTo>
                <a:lnTo>
                  <a:pt x="58368" y="1546"/>
                </a:lnTo>
                <a:lnTo>
                  <a:pt x="58238" y="1621"/>
                </a:lnTo>
                <a:lnTo>
                  <a:pt x="58107" y="1676"/>
                </a:lnTo>
                <a:lnTo>
                  <a:pt x="57958" y="1732"/>
                </a:lnTo>
                <a:lnTo>
                  <a:pt x="57828" y="1751"/>
                </a:lnTo>
                <a:lnTo>
                  <a:pt x="57679" y="1751"/>
                </a:lnTo>
                <a:lnTo>
                  <a:pt x="57549" y="1714"/>
                </a:lnTo>
                <a:lnTo>
                  <a:pt x="57437" y="1639"/>
                </a:lnTo>
                <a:lnTo>
                  <a:pt x="57325" y="1527"/>
                </a:lnTo>
                <a:lnTo>
                  <a:pt x="57288" y="1490"/>
                </a:lnTo>
                <a:lnTo>
                  <a:pt x="57288" y="1453"/>
                </a:lnTo>
                <a:lnTo>
                  <a:pt x="57288" y="1416"/>
                </a:lnTo>
                <a:lnTo>
                  <a:pt x="57307" y="1397"/>
                </a:lnTo>
                <a:lnTo>
                  <a:pt x="57381" y="1341"/>
                </a:lnTo>
                <a:lnTo>
                  <a:pt x="57474" y="1285"/>
                </a:lnTo>
                <a:lnTo>
                  <a:pt x="57568" y="1211"/>
                </a:lnTo>
                <a:lnTo>
                  <a:pt x="57661" y="1137"/>
                </a:lnTo>
                <a:lnTo>
                  <a:pt x="57679" y="1081"/>
                </a:lnTo>
                <a:lnTo>
                  <a:pt x="57698" y="1025"/>
                </a:lnTo>
                <a:lnTo>
                  <a:pt x="57716" y="913"/>
                </a:lnTo>
                <a:lnTo>
                  <a:pt x="57679" y="857"/>
                </a:lnTo>
                <a:lnTo>
                  <a:pt x="57623" y="801"/>
                </a:lnTo>
                <a:lnTo>
                  <a:pt x="57456" y="801"/>
                </a:lnTo>
                <a:lnTo>
                  <a:pt x="57363" y="839"/>
                </a:lnTo>
                <a:lnTo>
                  <a:pt x="57270" y="913"/>
                </a:lnTo>
                <a:lnTo>
                  <a:pt x="57195" y="988"/>
                </a:lnTo>
                <a:lnTo>
                  <a:pt x="57102" y="1081"/>
                </a:lnTo>
                <a:lnTo>
                  <a:pt x="57046" y="1174"/>
                </a:lnTo>
                <a:lnTo>
                  <a:pt x="56990" y="1323"/>
                </a:lnTo>
                <a:lnTo>
                  <a:pt x="56953" y="1397"/>
                </a:lnTo>
                <a:lnTo>
                  <a:pt x="56879" y="1453"/>
                </a:lnTo>
                <a:lnTo>
                  <a:pt x="56786" y="1509"/>
                </a:lnTo>
                <a:lnTo>
                  <a:pt x="56637" y="1546"/>
                </a:lnTo>
                <a:lnTo>
                  <a:pt x="56376" y="1621"/>
                </a:lnTo>
                <a:lnTo>
                  <a:pt x="56078" y="1676"/>
                </a:lnTo>
                <a:lnTo>
                  <a:pt x="55780" y="1676"/>
                </a:lnTo>
                <a:lnTo>
                  <a:pt x="55631" y="1658"/>
                </a:lnTo>
                <a:lnTo>
                  <a:pt x="55501" y="1639"/>
                </a:lnTo>
                <a:lnTo>
                  <a:pt x="55668" y="1509"/>
                </a:lnTo>
                <a:lnTo>
                  <a:pt x="55873" y="1323"/>
                </a:lnTo>
                <a:lnTo>
                  <a:pt x="55985" y="1211"/>
                </a:lnTo>
                <a:lnTo>
                  <a:pt x="56059" y="1099"/>
                </a:lnTo>
                <a:lnTo>
                  <a:pt x="56097" y="1006"/>
                </a:lnTo>
                <a:lnTo>
                  <a:pt x="56097" y="969"/>
                </a:lnTo>
                <a:lnTo>
                  <a:pt x="56078" y="932"/>
                </a:lnTo>
                <a:lnTo>
                  <a:pt x="56041" y="894"/>
                </a:lnTo>
                <a:lnTo>
                  <a:pt x="56004" y="857"/>
                </a:lnTo>
                <a:lnTo>
                  <a:pt x="55911" y="839"/>
                </a:lnTo>
                <a:lnTo>
                  <a:pt x="55799" y="857"/>
                </a:lnTo>
                <a:lnTo>
                  <a:pt x="55687" y="913"/>
                </a:lnTo>
                <a:lnTo>
                  <a:pt x="55557" y="969"/>
                </a:lnTo>
                <a:lnTo>
                  <a:pt x="55464" y="1043"/>
                </a:lnTo>
                <a:lnTo>
                  <a:pt x="55371" y="1118"/>
                </a:lnTo>
                <a:lnTo>
                  <a:pt x="55315" y="1174"/>
                </a:lnTo>
                <a:lnTo>
                  <a:pt x="55184" y="1397"/>
                </a:lnTo>
                <a:lnTo>
                  <a:pt x="55129" y="1472"/>
                </a:lnTo>
                <a:lnTo>
                  <a:pt x="55091" y="1546"/>
                </a:lnTo>
                <a:lnTo>
                  <a:pt x="55035" y="1602"/>
                </a:lnTo>
                <a:lnTo>
                  <a:pt x="54942" y="1639"/>
                </a:lnTo>
                <a:lnTo>
                  <a:pt x="54831" y="1676"/>
                </a:lnTo>
                <a:lnTo>
                  <a:pt x="54663" y="1695"/>
                </a:lnTo>
                <a:lnTo>
                  <a:pt x="54477" y="1714"/>
                </a:lnTo>
                <a:lnTo>
                  <a:pt x="54254" y="1714"/>
                </a:lnTo>
                <a:lnTo>
                  <a:pt x="54142" y="1695"/>
                </a:lnTo>
                <a:lnTo>
                  <a:pt x="54049" y="1676"/>
                </a:lnTo>
                <a:lnTo>
                  <a:pt x="53956" y="1621"/>
                </a:lnTo>
                <a:lnTo>
                  <a:pt x="53881" y="1565"/>
                </a:lnTo>
                <a:lnTo>
                  <a:pt x="54049" y="1472"/>
                </a:lnTo>
                <a:lnTo>
                  <a:pt x="54291" y="1304"/>
                </a:lnTo>
                <a:lnTo>
                  <a:pt x="54402" y="1211"/>
                </a:lnTo>
                <a:lnTo>
                  <a:pt x="54477" y="1137"/>
                </a:lnTo>
                <a:lnTo>
                  <a:pt x="54533" y="1043"/>
                </a:lnTo>
                <a:lnTo>
                  <a:pt x="54551" y="1006"/>
                </a:lnTo>
                <a:lnTo>
                  <a:pt x="54551" y="988"/>
                </a:lnTo>
                <a:lnTo>
                  <a:pt x="54514" y="913"/>
                </a:lnTo>
                <a:lnTo>
                  <a:pt x="54440" y="876"/>
                </a:lnTo>
                <a:lnTo>
                  <a:pt x="54272" y="876"/>
                </a:lnTo>
                <a:lnTo>
                  <a:pt x="54179" y="894"/>
                </a:lnTo>
                <a:lnTo>
                  <a:pt x="54086" y="932"/>
                </a:lnTo>
                <a:lnTo>
                  <a:pt x="53937" y="1006"/>
                </a:lnTo>
                <a:lnTo>
                  <a:pt x="53844" y="1081"/>
                </a:lnTo>
                <a:lnTo>
                  <a:pt x="53769" y="1155"/>
                </a:lnTo>
                <a:lnTo>
                  <a:pt x="53676" y="1304"/>
                </a:lnTo>
                <a:lnTo>
                  <a:pt x="53639" y="1379"/>
                </a:lnTo>
                <a:lnTo>
                  <a:pt x="53583" y="1434"/>
                </a:lnTo>
                <a:lnTo>
                  <a:pt x="53509" y="1509"/>
                </a:lnTo>
                <a:lnTo>
                  <a:pt x="53397" y="1565"/>
                </a:lnTo>
                <a:lnTo>
                  <a:pt x="53285" y="1602"/>
                </a:lnTo>
                <a:lnTo>
                  <a:pt x="53155" y="1639"/>
                </a:lnTo>
                <a:lnTo>
                  <a:pt x="53006" y="1658"/>
                </a:lnTo>
                <a:lnTo>
                  <a:pt x="52690" y="1658"/>
                </a:lnTo>
                <a:lnTo>
                  <a:pt x="52522" y="1639"/>
                </a:lnTo>
                <a:lnTo>
                  <a:pt x="52392" y="1602"/>
                </a:lnTo>
                <a:lnTo>
                  <a:pt x="52280" y="1565"/>
                </a:lnTo>
                <a:lnTo>
                  <a:pt x="52410" y="1434"/>
                </a:lnTo>
                <a:lnTo>
                  <a:pt x="52615" y="1211"/>
                </a:lnTo>
                <a:lnTo>
                  <a:pt x="52708" y="1081"/>
                </a:lnTo>
                <a:lnTo>
                  <a:pt x="52764" y="969"/>
                </a:lnTo>
                <a:lnTo>
                  <a:pt x="52801" y="876"/>
                </a:lnTo>
                <a:lnTo>
                  <a:pt x="52801" y="839"/>
                </a:lnTo>
                <a:lnTo>
                  <a:pt x="52783" y="820"/>
                </a:lnTo>
                <a:lnTo>
                  <a:pt x="52745" y="783"/>
                </a:lnTo>
                <a:lnTo>
                  <a:pt x="52708" y="764"/>
                </a:lnTo>
                <a:lnTo>
                  <a:pt x="52671" y="746"/>
                </a:lnTo>
                <a:lnTo>
                  <a:pt x="52615" y="764"/>
                </a:lnTo>
                <a:lnTo>
                  <a:pt x="52522" y="801"/>
                </a:lnTo>
                <a:lnTo>
                  <a:pt x="52410" y="857"/>
                </a:lnTo>
                <a:lnTo>
                  <a:pt x="52317" y="932"/>
                </a:lnTo>
                <a:lnTo>
                  <a:pt x="52224" y="1006"/>
                </a:lnTo>
                <a:lnTo>
                  <a:pt x="52112" y="1137"/>
                </a:lnTo>
                <a:lnTo>
                  <a:pt x="52038" y="1285"/>
                </a:lnTo>
                <a:lnTo>
                  <a:pt x="52001" y="1416"/>
                </a:lnTo>
                <a:lnTo>
                  <a:pt x="51945" y="1509"/>
                </a:lnTo>
                <a:lnTo>
                  <a:pt x="51889" y="1565"/>
                </a:lnTo>
                <a:lnTo>
                  <a:pt x="51833" y="1621"/>
                </a:lnTo>
                <a:lnTo>
                  <a:pt x="51721" y="1695"/>
                </a:lnTo>
                <a:lnTo>
                  <a:pt x="51628" y="1751"/>
                </a:lnTo>
                <a:lnTo>
                  <a:pt x="51498" y="1788"/>
                </a:lnTo>
                <a:lnTo>
                  <a:pt x="51386" y="1807"/>
                </a:lnTo>
                <a:lnTo>
                  <a:pt x="51256" y="1825"/>
                </a:lnTo>
                <a:lnTo>
                  <a:pt x="51126" y="1825"/>
                </a:lnTo>
                <a:lnTo>
                  <a:pt x="51014" y="1788"/>
                </a:lnTo>
                <a:lnTo>
                  <a:pt x="50902" y="1732"/>
                </a:lnTo>
                <a:lnTo>
                  <a:pt x="51014" y="1639"/>
                </a:lnTo>
                <a:lnTo>
                  <a:pt x="51107" y="1509"/>
                </a:lnTo>
                <a:lnTo>
                  <a:pt x="51182" y="1379"/>
                </a:lnTo>
                <a:lnTo>
                  <a:pt x="51237" y="1230"/>
                </a:lnTo>
                <a:lnTo>
                  <a:pt x="51237" y="1174"/>
                </a:lnTo>
                <a:lnTo>
                  <a:pt x="51237" y="1118"/>
                </a:lnTo>
                <a:lnTo>
                  <a:pt x="51219" y="1062"/>
                </a:lnTo>
                <a:lnTo>
                  <a:pt x="51200" y="1025"/>
                </a:lnTo>
                <a:lnTo>
                  <a:pt x="51144" y="988"/>
                </a:lnTo>
                <a:lnTo>
                  <a:pt x="50977" y="988"/>
                </a:lnTo>
                <a:lnTo>
                  <a:pt x="50884" y="1006"/>
                </a:lnTo>
                <a:lnTo>
                  <a:pt x="50809" y="1025"/>
                </a:lnTo>
                <a:lnTo>
                  <a:pt x="50735" y="1062"/>
                </a:lnTo>
                <a:lnTo>
                  <a:pt x="50697" y="1099"/>
                </a:lnTo>
                <a:lnTo>
                  <a:pt x="50660" y="1137"/>
                </a:lnTo>
                <a:lnTo>
                  <a:pt x="50604" y="1248"/>
                </a:lnTo>
                <a:lnTo>
                  <a:pt x="50586" y="1360"/>
                </a:lnTo>
                <a:lnTo>
                  <a:pt x="50567" y="1453"/>
                </a:lnTo>
                <a:lnTo>
                  <a:pt x="50530" y="1565"/>
                </a:lnTo>
                <a:lnTo>
                  <a:pt x="50474" y="1658"/>
                </a:lnTo>
                <a:lnTo>
                  <a:pt x="50437" y="1676"/>
                </a:lnTo>
                <a:lnTo>
                  <a:pt x="50381" y="1714"/>
                </a:lnTo>
                <a:lnTo>
                  <a:pt x="50325" y="1732"/>
                </a:lnTo>
                <a:lnTo>
                  <a:pt x="50251" y="1732"/>
                </a:lnTo>
                <a:lnTo>
                  <a:pt x="50083" y="1714"/>
                </a:lnTo>
                <a:lnTo>
                  <a:pt x="49934" y="1676"/>
                </a:lnTo>
                <a:lnTo>
                  <a:pt x="49804" y="1602"/>
                </a:lnTo>
                <a:lnTo>
                  <a:pt x="49673" y="1546"/>
                </a:lnTo>
                <a:lnTo>
                  <a:pt x="49618" y="1490"/>
                </a:lnTo>
                <a:lnTo>
                  <a:pt x="49580" y="1434"/>
                </a:lnTo>
                <a:lnTo>
                  <a:pt x="49562" y="1397"/>
                </a:lnTo>
                <a:lnTo>
                  <a:pt x="49599" y="1285"/>
                </a:lnTo>
                <a:lnTo>
                  <a:pt x="49636" y="1211"/>
                </a:lnTo>
                <a:lnTo>
                  <a:pt x="49655" y="1118"/>
                </a:lnTo>
                <a:lnTo>
                  <a:pt x="49673" y="1062"/>
                </a:lnTo>
                <a:lnTo>
                  <a:pt x="49692" y="1006"/>
                </a:lnTo>
                <a:lnTo>
                  <a:pt x="49748" y="932"/>
                </a:lnTo>
                <a:lnTo>
                  <a:pt x="49767" y="894"/>
                </a:lnTo>
                <a:lnTo>
                  <a:pt x="49767" y="857"/>
                </a:lnTo>
                <a:lnTo>
                  <a:pt x="49748" y="801"/>
                </a:lnTo>
                <a:lnTo>
                  <a:pt x="49711" y="746"/>
                </a:lnTo>
                <a:lnTo>
                  <a:pt x="49673" y="727"/>
                </a:lnTo>
                <a:lnTo>
                  <a:pt x="49450" y="727"/>
                </a:lnTo>
                <a:lnTo>
                  <a:pt x="49282" y="746"/>
                </a:lnTo>
                <a:lnTo>
                  <a:pt x="49227" y="764"/>
                </a:lnTo>
                <a:lnTo>
                  <a:pt x="49189" y="783"/>
                </a:lnTo>
                <a:lnTo>
                  <a:pt x="49152" y="839"/>
                </a:lnTo>
                <a:lnTo>
                  <a:pt x="49134" y="894"/>
                </a:lnTo>
                <a:lnTo>
                  <a:pt x="49115" y="988"/>
                </a:lnTo>
                <a:lnTo>
                  <a:pt x="49134" y="1099"/>
                </a:lnTo>
                <a:lnTo>
                  <a:pt x="49152" y="1211"/>
                </a:lnTo>
                <a:lnTo>
                  <a:pt x="49152" y="1323"/>
                </a:lnTo>
                <a:lnTo>
                  <a:pt x="49134" y="1360"/>
                </a:lnTo>
                <a:lnTo>
                  <a:pt x="49115" y="1416"/>
                </a:lnTo>
                <a:lnTo>
                  <a:pt x="49078" y="1453"/>
                </a:lnTo>
                <a:lnTo>
                  <a:pt x="49022" y="1490"/>
                </a:lnTo>
                <a:lnTo>
                  <a:pt x="48947" y="1527"/>
                </a:lnTo>
                <a:lnTo>
                  <a:pt x="48854" y="1565"/>
                </a:lnTo>
                <a:lnTo>
                  <a:pt x="48594" y="1565"/>
                </a:lnTo>
                <a:lnTo>
                  <a:pt x="48445" y="1527"/>
                </a:lnTo>
                <a:lnTo>
                  <a:pt x="48389" y="1509"/>
                </a:lnTo>
                <a:lnTo>
                  <a:pt x="48352" y="1472"/>
                </a:lnTo>
                <a:lnTo>
                  <a:pt x="48333" y="1416"/>
                </a:lnTo>
                <a:lnTo>
                  <a:pt x="48333" y="1379"/>
                </a:lnTo>
                <a:lnTo>
                  <a:pt x="48352" y="1341"/>
                </a:lnTo>
                <a:lnTo>
                  <a:pt x="48370" y="1323"/>
                </a:lnTo>
                <a:lnTo>
                  <a:pt x="48445" y="1267"/>
                </a:lnTo>
                <a:lnTo>
                  <a:pt x="48482" y="1230"/>
                </a:lnTo>
                <a:lnTo>
                  <a:pt x="48482" y="1174"/>
                </a:lnTo>
                <a:lnTo>
                  <a:pt x="48501" y="1062"/>
                </a:lnTo>
                <a:lnTo>
                  <a:pt x="48519" y="950"/>
                </a:lnTo>
                <a:lnTo>
                  <a:pt x="48538" y="876"/>
                </a:lnTo>
                <a:lnTo>
                  <a:pt x="48556" y="820"/>
                </a:lnTo>
                <a:lnTo>
                  <a:pt x="48519" y="783"/>
                </a:lnTo>
                <a:lnTo>
                  <a:pt x="48463" y="801"/>
                </a:lnTo>
                <a:lnTo>
                  <a:pt x="48370" y="839"/>
                </a:lnTo>
                <a:lnTo>
                  <a:pt x="48221" y="932"/>
                </a:lnTo>
                <a:lnTo>
                  <a:pt x="48147" y="988"/>
                </a:lnTo>
                <a:lnTo>
                  <a:pt x="48091" y="1025"/>
                </a:lnTo>
                <a:lnTo>
                  <a:pt x="48072" y="1081"/>
                </a:lnTo>
                <a:lnTo>
                  <a:pt x="48072" y="1137"/>
                </a:lnTo>
                <a:lnTo>
                  <a:pt x="48054" y="1174"/>
                </a:lnTo>
                <a:lnTo>
                  <a:pt x="48016" y="1230"/>
                </a:lnTo>
                <a:lnTo>
                  <a:pt x="47942" y="1285"/>
                </a:lnTo>
                <a:lnTo>
                  <a:pt x="47830" y="1341"/>
                </a:lnTo>
                <a:lnTo>
                  <a:pt x="47719" y="1379"/>
                </a:lnTo>
                <a:lnTo>
                  <a:pt x="47477" y="1379"/>
                </a:lnTo>
                <a:lnTo>
                  <a:pt x="47365" y="1360"/>
                </a:lnTo>
                <a:lnTo>
                  <a:pt x="47495" y="1230"/>
                </a:lnTo>
                <a:lnTo>
                  <a:pt x="47570" y="1155"/>
                </a:lnTo>
                <a:lnTo>
                  <a:pt x="47625" y="1062"/>
                </a:lnTo>
                <a:lnTo>
                  <a:pt x="47663" y="988"/>
                </a:lnTo>
                <a:lnTo>
                  <a:pt x="47681" y="894"/>
                </a:lnTo>
                <a:lnTo>
                  <a:pt x="47663" y="857"/>
                </a:lnTo>
                <a:lnTo>
                  <a:pt x="47644" y="839"/>
                </a:lnTo>
                <a:lnTo>
                  <a:pt x="47607" y="801"/>
                </a:lnTo>
                <a:lnTo>
                  <a:pt x="47551" y="783"/>
                </a:lnTo>
                <a:lnTo>
                  <a:pt x="47439" y="764"/>
                </a:lnTo>
                <a:lnTo>
                  <a:pt x="47346" y="783"/>
                </a:lnTo>
                <a:lnTo>
                  <a:pt x="47272" y="839"/>
                </a:lnTo>
                <a:lnTo>
                  <a:pt x="47216" y="932"/>
                </a:lnTo>
                <a:lnTo>
                  <a:pt x="47104" y="1099"/>
                </a:lnTo>
                <a:lnTo>
                  <a:pt x="47030" y="1248"/>
                </a:lnTo>
                <a:lnTo>
                  <a:pt x="46825" y="1490"/>
                </a:lnTo>
                <a:lnTo>
                  <a:pt x="46713" y="1602"/>
                </a:lnTo>
                <a:lnTo>
                  <a:pt x="46601" y="1676"/>
                </a:lnTo>
                <a:lnTo>
                  <a:pt x="46490" y="1732"/>
                </a:lnTo>
                <a:lnTo>
                  <a:pt x="46341" y="1751"/>
                </a:lnTo>
                <a:lnTo>
                  <a:pt x="46173" y="1732"/>
                </a:lnTo>
                <a:lnTo>
                  <a:pt x="46006" y="1676"/>
                </a:lnTo>
                <a:lnTo>
                  <a:pt x="46099" y="1583"/>
                </a:lnTo>
                <a:lnTo>
                  <a:pt x="46211" y="1453"/>
                </a:lnTo>
                <a:lnTo>
                  <a:pt x="46322" y="1304"/>
                </a:lnTo>
                <a:lnTo>
                  <a:pt x="46434" y="1155"/>
                </a:lnTo>
                <a:lnTo>
                  <a:pt x="46490" y="1006"/>
                </a:lnTo>
                <a:lnTo>
                  <a:pt x="46490" y="932"/>
                </a:lnTo>
                <a:lnTo>
                  <a:pt x="46490" y="876"/>
                </a:lnTo>
                <a:lnTo>
                  <a:pt x="46471" y="839"/>
                </a:lnTo>
                <a:lnTo>
                  <a:pt x="46415" y="801"/>
                </a:lnTo>
                <a:lnTo>
                  <a:pt x="46359" y="764"/>
                </a:lnTo>
                <a:lnTo>
                  <a:pt x="46211" y="764"/>
                </a:lnTo>
                <a:lnTo>
                  <a:pt x="46136" y="783"/>
                </a:lnTo>
                <a:lnTo>
                  <a:pt x="46006" y="839"/>
                </a:lnTo>
                <a:lnTo>
                  <a:pt x="45857" y="950"/>
                </a:lnTo>
                <a:lnTo>
                  <a:pt x="45745" y="1081"/>
                </a:lnTo>
                <a:lnTo>
                  <a:pt x="45633" y="1230"/>
                </a:lnTo>
                <a:lnTo>
                  <a:pt x="45577" y="1379"/>
                </a:lnTo>
                <a:lnTo>
                  <a:pt x="45559" y="1434"/>
                </a:lnTo>
                <a:lnTo>
                  <a:pt x="45559" y="1509"/>
                </a:lnTo>
                <a:lnTo>
                  <a:pt x="45577" y="1583"/>
                </a:lnTo>
                <a:lnTo>
                  <a:pt x="45596" y="1639"/>
                </a:lnTo>
                <a:lnTo>
                  <a:pt x="45484" y="1676"/>
                </a:lnTo>
                <a:lnTo>
                  <a:pt x="45317" y="1714"/>
                </a:lnTo>
                <a:lnTo>
                  <a:pt x="45131" y="1732"/>
                </a:lnTo>
                <a:lnTo>
                  <a:pt x="44944" y="1751"/>
                </a:lnTo>
                <a:lnTo>
                  <a:pt x="44740" y="1732"/>
                </a:lnTo>
                <a:lnTo>
                  <a:pt x="44591" y="1695"/>
                </a:lnTo>
                <a:lnTo>
                  <a:pt x="44516" y="1658"/>
                </a:lnTo>
                <a:lnTo>
                  <a:pt x="44460" y="1621"/>
                </a:lnTo>
                <a:lnTo>
                  <a:pt x="44405" y="1565"/>
                </a:lnTo>
                <a:lnTo>
                  <a:pt x="44386" y="1490"/>
                </a:lnTo>
                <a:lnTo>
                  <a:pt x="44367" y="1434"/>
                </a:lnTo>
                <a:lnTo>
                  <a:pt x="44386" y="1379"/>
                </a:lnTo>
                <a:lnTo>
                  <a:pt x="44405" y="1341"/>
                </a:lnTo>
                <a:lnTo>
                  <a:pt x="44442" y="1285"/>
                </a:lnTo>
                <a:lnTo>
                  <a:pt x="44535" y="1192"/>
                </a:lnTo>
                <a:lnTo>
                  <a:pt x="44647" y="1118"/>
                </a:lnTo>
                <a:lnTo>
                  <a:pt x="44758" y="1025"/>
                </a:lnTo>
                <a:lnTo>
                  <a:pt x="44870" y="932"/>
                </a:lnTo>
                <a:lnTo>
                  <a:pt x="44944" y="839"/>
                </a:lnTo>
                <a:lnTo>
                  <a:pt x="44963" y="783"/>
                </a:lnTo>
                <a:lnTo>
                  <a:pt x="44982" y="727"/>
                </a:lnTo>
                <a:lnTo>
                  <a:pt x="44963" y="652"/>
                </a:lnTo>
                <a:lnTo>
                  <a:pt x="44944" y="597"/>
                </a:lnTo>
                <a:lnTo>
                  <a:pt x="44926" y="559"/>
                </a:lnTo>
                <a:lnTo>
                  <a:pt x="44870" y="541"/>
                </a:lnTo>
                <a:lnTo>
                  <a:pt x="44833" y="522"/>
                </a:lnTo>
                <a:lnTo>
                  <a:pt x="44777" y="522"/>
                </a:lnTo>
                <a:lnTo>
                  <a:pt x="44647" y="559"/>
                </a:lnTo>
                <a:lnTo>
                  <a:pt x="44498" y="634"/>
                </a:lnTo>
                <a:lnTo>
                  <a:pt x="44367" y="708"/>
                </a:lnTo>
                <a:lnTo>
                  <a:pt x="44256" y="801"/>
                </a:lnTo>
                <a:lnTo>
                  <a:pt x="44181" y="894"/>
                </a:lnTo>
                <a:lnTo>
                  <a:pt x="44107" y="1006"/>
                </a:lnTo>
                <a:lnTo>
                  <a:pt x="44069" y="1137"/>
                </a:lnTo>
                <a:lnTo>
                  <a:pt x="44032" y="1230"/>
                </a:lnTo>
                <a:lnTo>
                  <a:pt x="43995" y="1304"/>
                </a:lnTo>
                <a:lnTo>
                  <a:pt x="43939" y="1379"/>
                </a:lnTo>
                <a:lnTo>
                  <a:pt x="43846" y="1434"/>
                </a:lnTo>
                <a:lnTo>
                  <a:pt x="43716" y="1453"/>
                </a:lnTo>
                <a:lnTo>
                  <a:pt x="43529" y="1472"/>
                </a:lnTo>
                <a:lnTo>
                  <a:pt x="43436" y="1453"/>
                </a:lnTo>
                <a:lnTo>
                  <a:pt x="43306" y="1434"/>
                </a:lnTo>
                <a:lnTo>
                  <a:pt x="43194" y="1397"/>
                </a:lnTo>
                <a:lnTo>
                  <a:pt x="43139" y="1379"/>
                </a:lnTo>
                <a:lnTo>
                  <a:pt x="43101" y="1341"/>
                </a:lnTo>
                <a:lnTo>
                  <a:pt x="43045" y="1267"/>
                </a:lnTo>
                <a:lnTo>
                  <a:pt x="43027" y="1211"/>
                </a:lnTo>
                <a:lnTo>
                  <a:pt x="43027" y="1155"/>
                </a:lnTo>
                <a:lnTo>
                  <a:pt x="43064" y="1118"/>
                </a:lnTo>
                <a:lnTo>
                  <a:pt x="43139" y="1006"/>
                </a:lnTo>
                <a:lnTo>
                  <a:pt x="43194" y="950"/>
                </a:lnTo>
                <a:lnTo>
                  <a:pt x="43269" y="857"/>
                </a:lnTo>
                <a:lnTo>
                  <a:pt x="43381" y="652"/>
                </a:lnTo>
                <a:lnTo>
                  <a:pt x="43418" y="541"/>
                </a:lnTo>
                <a:lnTo>
                  <a:pt x="43436" y="448"/>
                </a:lnTo>
                <a:lnTo>
                  <a:pt x="43418" y="392"/>
                </a:lnTo>
                <a:lnTo>
                  <a:pt x="43399" y="355"/>
                </a:lnTo>
                <a:lnTo>
                  <a:pt x="43362" y="355"/>
                </a:lnTo>
                <a:lnTo>
                  <a:pt x="43269" y="336"/>
                </a:lnTo>
                <a:lnTo>
                  <a:pt x="43101" y="373"/>
                </a:lnTo>
                <a:lnTo>
                  <a:pt x="43027" y="392"/>
                </a:lnTo>
                <a:lnTo>
                  <a:pt x="42952" y="429"/>
                </a:lnTo>
                <a:lnTo>
                  <a:pt x="42915" y="485"/>
                </a:lnTo>
                <a:lnTo>
                  <a:pt x="42878" y="522"/>
                </a:lnTo>
                <a:lnTo>
                  <a:pt x="42822" y="615"/>
                </a:lnTo>
                <a:lnTo>
                  <a:pt x="42803" y="727"/>
                </a:lnTo>
                <a:lnTo>
                  <a:pt x="42803" y="969"/>
                </a:lnTo>
                <a:lnTo>
                  <a:pt x="42785" y="1081"/>
                </a:lnTo>
                <a:lnTo>
                  <a:pt x="42748" y="1174"/>
                </a:lnTo>
                <a:lnTo>
                  <a:pt x="42692" y="1230"/>
                </a:lnTo>
                <a:lnTo>
                  <a:pt x="42636" y="1285"/>
                </a:lnTo>
                <a:lnTo>
                  <a:pt x="42487" y="1379"/>
                </a:lnTo>
                <a:lnTo>
                  <a:pt x="42319" y="1453"/>
                </a:lnTo>
                <a:lnTo>
                  <a:pt x="42133" y="1490"/>
                </a:lnTo>
                <a:lnTo>
                  <a:pt x="41928" y="1527"/>
                </a:lnTo>
                <a:lnTo>
                  <a:pt x="41742" y="1546"/>
                </a:lnTo>
                <a:lnTo>
                  <a:pt x="41575" y="1546"/>
                </a:lnTo>
                <a:lnTo>
                  <a:pt x="41426" y="1527"/>
                </a:lnTo>
                <a:lnTo>
                  <a:pt x="41686" y="1304"/>
                </a:lnTo>
                <a:lnTo>
                  <a:pt x="41854" y="1137"/>
                </a:lnTo>
                <a:lnTo>
                  <a:pt x="41891" y="1062"/>
                </a:lnTo>
                <a:lnTo>
                  <a:pt x="41928" y="988"/>
                </a:lnTo>
                <a:lnTo>
                  <a:pt x="41947" y="932"/>
                </a:lnTo>
                <a:lnTo>
                  <a:pt x="41947" y="894"/>
                </a:lnTo>
                <a:lnTo>
                  <a:pt x="41928" y="857"/>
                </a:lnTo>
                <a:lnTo>
                  <a:pt x="41891" y="820"/>
                </a:lnTo>
                <a:lnTo>
                  <a:pt x="41798" y="783"/>
                </a:lnTo>
                <a:lnTo>
                  <a:pt x="41686" y="783"/>
                </a:lnTo>
                <a:lnTo>
                  <a:pt x="41537" y="801"/>
                </a:lnTo>
                <a:lnTo>
                  <a:pt x="41370" y="839"/>
                </a:lnTo>
                <a:lnTo>
                  <a:pt x="41202" y="913"/>
                </a:lnTo>
                <a:lnTo>
                  <a:pt x="41053" y="988"/>
                </a:lnTo>
                <a:lnTo>
                  <a:pt x="40942" y="1081"/>
                </a:lnTo>
                <a:lnTo>
                  <a:pt x="40848" y="1192"/>
                </a:lnTo>
                <a:lnTo>
                  <a:pt x="40811" y="1248"/>
                </a:lnTo>
                <a:lnTo>
                  <a:pt x="40793" y="1323"/>
                </a:lnTo>
                <a:lnTo>
                  <a:pt x="40793" y="1379"/>
                </a:lnTo>
                <a:lnTo>
                  <a:pt x="40811" y="1434"/>
                </a:lnTo>
                <a:lnTo>
                  <a:pt x="40848" y="1509"/>
                </a:lnTo>
                <a:lnTo>
                  <a:pt x="40904" y="1565"/>
                </a:lnTo>
                <a:lnTo>
                  <a:pt x="40755" y="1621"/>
                </a:lnTo>
                <a:lnTo>
                  <a:pt x="40588" y="1676"/>
                </a:lnTo>
                <a:lnTo>
                  <a:pt x="40364" y="1732"/>
                </a:lnTo>
                <a:lnTo>
                  <a:pt x="40141" y="1751"/>
                </a:lnTo>
                <a:lnTo>
                  <a:pt x="39936" y="1770"/>
                </a:lnTo>
                <a:lnTo>
                  <a:pt x="39731" y="1751"/>
                </a:lnTo>
                <a:lnTo>
                  <a:pt x="39638" y="1732"/>
                </a:lnTo>
                <a:lnTo>
                  <a:pt x="39545" y="1695"/>
                </a:lnTo>
                <a:lnTo>
                  <a:pt x="39471" y="1639"/>
                </a:lnTo>
                <a:lnTo>
                  <a:pt x="39415" y="1583"/>
                </a:lnTo>
                <a:lnTo>
                  <a:pt x="39620" y="1434"/>
                </a:lnTo>
                <a:lnTo>
                  <a:pt x="39880" y="1211"/>
                </a:lnTo>
                <a:lnTo>
                  <a:pt x="40011" y="1099"/>
                </a:lnTo>
                <a:lnTo>
                  <a:pt x="40104" y="969"/>
                </a:lnTo>
                <a:lnTo>
                  <a:pt x="40178" y="857"/>
                </a:lnTo>
                <a:lnTo>
                  <a:pt x="40197" y="801"/>
                </a:lnTo>
                <a:lnTo>
                  <a:pt x="40197" y="764"/>
                </a:lnTo>
                <a:lnTo>
                  <a:pt x="40178" y="708"/>
                </a:lnTo>
                <a:lnTo>
                  <a:pt x="40160" y="652"/>
                </a:lnTo>
                <a:lnTo>
                  <a:pt x="40122" y="615"/>
                </a:lnTo>
                <a:lnTo>
                  <a:pt x="40085" y="597"/>
                </a:lnTo>
                <a:lnTo>
                  <a:pt x="39992" y="597"/>
                </a:lnTo>
                <a:lnTo>
                  <a:pt x="39880" y="634"/>
                </a:lnTo>
                <a:lnTo>
                  <a:pt x="39750" y="690"/>
                </a:lnTo>
                <a:lnTo>
                  <a:pt x="39638" y="746"/>
                </a:lnTo>
                <a:lnTo>
                  <a:pt x="39471" y="876"/>
                </a:lnTo>
                <a:lnTo>
                  <a:pt x="39396" y="969"/>
                </a:lnTo>
                <a:lnTo>
                  <a:pt x="39340" y="1062"/>
                </a:lnTo>
                <a:lnTo>
                  <a:pt x="39229" y="1248"/>
                </a:lnTo>
                <a:lnTo>
                  <a:pt x="39191" y="1341"/>
                </a:lnTo>
                <a:lnTo>
                  <a:pt x="39136" y="1416"/>
                </a:lnTo>
                <a:lnTo>
                  <a:pt x="39061" y="1490"/>
                </a:lnTo>
                <a:lnTo>
                  <a:pt x="38968" y="1565"/>
                </a:lnTo>
                <a:lnTo>
                  <a:pt x="38838" y="1621"/>
                </a:lnTo>
                <a:lnTo>
                  <a:pt x="38689" y="1658"/>
                </a:lnTo>
                <a:lnTo>
                  <a:pt x="38540" y="1676"/>
                </a:lnTo>
                <a:lnTo>
                  <a:pt x="38372" y="1676"/>
                </a:lnTo>
                <a:lnTo>
                  <a:pt x="38223" y="1658"/>
                </a:lnTo>
                <a:lnTo>
                  <a:pt x="38074" y="1602"/>
                </a:lnTo>
                <a:lnTo>
                  <a:pt x="38019" y="1565"/>
                </a:lnTo>
                <a:lnTo>
                  <a:pt x="37963" y="1509"/>
                </a:lnTo>
                <a:lnTo>
                  <a:pt x="37925" y="1453"/>
                </a:lnTo>
                <a:lnTo>
                  <a:pt x="37888" y="1397"/>
                </a:lnTo>
                <a:lnTo>
                  <a:pt x="38019" y="1304"/>
                </a:lnTo>
                <a:lnTo>
                  <a:pt x="38205" y="1174"/>
                </a:lnTo>
                <a:lnTo>
                  <a:pt x="38298" y="1081"/>
                </a:lnTo>
                <a:lnTo>
                  <a:pt x="38372" y="1006"/>
                </a:lnTo>
                <a:lnTo>
                  <a:pt x="38410" y="932"/>
                </a:lnTo>
                <a:lnTo>
                  <a:pt x="38410" y="876"/>
                </a:lnTo>
                <a:lnTo>
                  <a:pt x="38372" y="783"/>
                </a:lnTo>
                <a:lnTo>
                  <a:pt x="38298" y="746"/>
                </a:lnTo>
                <a:lnTo>
                  <a:pt x="38223" y="727"/>
                </a:lnTo>
                <a:lnTo>
                  <a:pt x="38130" y="746"/>
                </a:lnTo>
                <a:lnTo>
                  <a:pt x="38037" y="764"/>
                </a:lnTo>
                <a:lnTo>
                  <a:pt x="37944" y="801"/>
                </a:lnTo>
                <a:lnTo>
                  <a:pt x="37870" y="857"/>
                </a:lnTo>
                <a:lnTo>
                  <a:pt x="37814" y="913"/>
                </a:lnTo>
                <a:lnTo>
                  <a:pt x="37721" y="1006"/>
                </a:lnTo>
                <a:lnTo>
                  <a:pt x="37665" y="1099"/>
                </a:lnTo>
                <a:lnTo>
                  <a:pt x="37590" y="1248"/>
                </a:lnTo>
                <a:lnTo>
                  <a:pt x="37534" y="1304"/>
                </a:lnTo>
                <a:lnTo>
                  <a:pt x="37460" y="1360"/>
                </a:lnTo>
                <a:lnTo>
                  <a:pt x="37367" y="1397"/>
                </a:lnTo>
                <a:lnTo>
                  <a:pt x="37199" y="1434"/>
                </a:lnTo>
                <a:lnTo>
                  <a:pt x="36957" y="1472"/>
                </a:lnTo>
                <a:lnTo>
                  <a:pt x="36715" y="1472"/>
                </a:lnTo>
                <a:lnTo>
                  <a:pt x="36473" y="1434"/>
                </a:lnTo>
                <a:lnTo>
                  <a:pt x="36231" y="1379"/>
                </a:lnTo>
                <a:lnTo>
                  <a:pt x="36250" y="1341"/>
                </a:lnTo>
                <a:lnTo>
                  <a:pt x="36287" y="1304"/>
                </a:lnTo>
                <a:lnTo>
                  <a:pt x="36380" y="1211"/>
                </a:lnTo>
                <a:lnTo>
                  <a:pt x="36529" y="1155"/>
                </a:lnTo>
                <a:lnTo>
                  <a:pt x="36697" y="1081"/>
                </a:lnTo>
                <a:lnTo>
                  <a:pt x="36846" y="1025"/>
                </a:lnTo>
                <a:lnTo>
                  <a:pt x="36995" y="950"/>
                </a:lnTo>
                <a:lnTo>
                  <a:pt x="37088" y="876"/>
                </a:lnTo>
                <a:lnTo>
                  <a:pt x="37125" y="839"/>
                </a:lnTo>
                <a:lnTo>
                  <a:pt x="37144" y="801"/>
                </a:lnTo>
                <a:lnTo>
                  <a:pt x="37144" y="746"/>
                </a:lnTo>
                <a:lnTo>
                  <a:pt x="37144" y="690"/>
                </a:lnTo>
                <a:lnTo>
                  <a:pt x="37125" y="652"/>
                </a:lnTo>
                <a:lnTo>
                  <a:pt x="37088" y="634"/>
                </a:lnTo>
                <a:lnTo>
                  <a:pt x="36995" y="597"/>
                </a:lnTo>
                <a:lnTo>
                  <a:pt x="36901" y="597"/>
                </a:lnTo>
                <a:lnTo>
                  <a:pt x="36771" y="615"/>
                </a:lnTo>
                <a:lnTo>
                  <a:pt x="36659" y="634"/>
                </a:lnTo>
                <a:lnTo>
                  <a:pt x="36548" y="671"/>
                </a:lnTo>
                <a:lnTo>
                  <a:pt x="36455" y="727"/>
                </a:lnTo>
                <a:lnTo>
                  <a:pt x="36362" y="801"/>
                </a:lnTo>
                <a:lnTo>
                  <a:pt x="36268" y="876"/>
                </a:lnTo>
                <a:lnTo>
                  <a:pt x="36120" y="1062"/>
                </a:lnTo>
                <a:lnTo>
                  <a:pt x="35952" y="1248"/>
                </a:lnTo>
                <a:lnTo>
                  <a:pt x="35859" y="1323"/>
                </a:lnTo>
                <a:lnTo>
                  <a:pt x="35766" y="1397"/>
                </a:lnTo>
                <a:lnTo>
                  <a:pt x="35635" y="1472"/>
                </a:lnTo>
                <a:lnTo>
                  <a:pt x="35486" y="1546"/>
                </a:lnTo>
                <a:lnTo>
                  <a:pt x="35319" y="1602"/>
                </a:lnTo>
                <a:lnTo>
                  <a:pt x="35170" y="1621"/>
                </a:lnTo>
                <a:lnTo>
                  <a:pt x="35002" y="1639"/>
                </a:lnTo>
                <a:lnTo>
                  <a:pt x="34853" y="1602"/>
                </a:lnTo>
                <a:lnTo>
                  <a:pt x="34705" y="1546"/>
                </a:lnTo>
                <a:lnTo>
                  <a:pt x="34649" y="1509"/>
                </a:lnTo>
                <a:lnTo>
                  <a:pt x="34593" y="1453"/>
                </a:lnTo>
                <a:lnTo>
                  <a:pt x="34742" y="1341"/>
                </a:lnTo>
                <a:lnTo>
                  <a:pt x="34928" y="1174"/>
                </a:lnTo>
                <a:lnTo>
                  <a:pt x="35021" y="1081"/>
                </a:lnTo>
                <a:lnTo>
                  <a:pt x="35096" y="988"/>
                </a:lnTo>
                <a:lnTo>
                  <a:pt x="35114" y="894"/>
                </a:lnTo>
                <a:lnTo>
                  <a:pt x="35114" y="857"/>
                </a:lnTo>
                <a:lnTo>
                  <a:pt x="35096" y="801"/>
                </a:lnTo>
                <a:lnTo>
                  <a:pt x="35058" y="764"/>
                </a:lnTo>
                <a:lnTo>
                  <a:pt x="35021" y="727"/>
                </a:lnTo>
                <a:lnTo>
                  <a:pt x="34947" y="690"/>
                </a:lnTo>
                <a:lnTo>
                  <a:pt x="34891" y="671"/>
                </a:lnTo>
                <a:lnTo>
                  <a:pt x="34742" y="671"/>
                </a:lnTo>
                <a:lnTo>
                  <a:pt x="34630" y="690"/>
                </a:lnTo>
                <a:lnTo>
                  <a:pt x="34537" y="727"/>
                </a:lnTo>
                <a:lnTo>
                  <a:pt x="34444" y="783"/>
                </a:lnTo>
                <a:lnTo>
                  <a:pt x="34388" y="839"/>
                </a:lnTo>
                <a:lnTo>
                  <a:pt x="34351" y="913"/>
                </a:lnTo>
                <a:lnTo>
                  <a:pt x="34314" y="1043"/>
                </a:lnTo>
                <a:lnTo>
                  <a:pt x="34276" y="1192"/>
                </a:lnTo>
                <a:lnTo>
                  <a:pt x="34239" y="1341"/>
                </a:lnTo>
                <a:lnTo>
                  <a:pt x="34220" y="1397"/>
                </a:lnTo>
                <a:lnTo>
                  <a:pt x="34165" y="1453"/>
                </a:lnTo>
                <a:lnTo>
                  <a:pt x="34109" y="1490"/>
                </a:lnTo>
                <a:lnTo>
                  <a:pt x="34034" y="1527"/>
                </a:lnTo>
                <a:lnTo>
                  <a:pt x="33923" y="1565"/>
                </a:lnTo>
                <a:lnTo>
                  <a:pt x="33643" y="1565"/>
                </a:lnTo>
                <a:lnTo>
                  <a:pt x="33457" y="1527"/>
                </a:lnTo>
                <a:lnTo>
                  <a:pt x="33383" y="1490"/>
                </a:lnTo>
                <a:lnTo>
                  <a:pt x="33308" y="1453"/>
                </a:lnTo>
                <a:lnTo>
                  <a:pt x="33252" y="1397"/>
                </a:lnTo>
                <a:lnTo>
                  <a:pt x="33215" y="1341"/>
                </a:lnTo>
                <a:lnTo>
                  <a:pt x="33196" y="1267"/>
                </a:lnTo>
                <a:lnTo>
                  <a:pt x="33215" y="1192"/>
                </a:lnTo>
                <a:lnTo>
                  <a:pt x="33252" y="1137"/>
                </a:lnTo>
                <a:lnTo>
                  <a:pt x="33308" y="1081"/>
                </a:lnTo>
                <a:lnTo>
                  <a:pt x="33439" y="950"/>
                </a:lnTo>
                <a:lnTo>
                  <a:pt x="33494" y="894"/>
                </a:lnTo>
                <a:lnTo>
                  <a:pt x="33532" y="839"/>
                </a:lnTo>
                <a:lnTo>
                  <a:pt x="33587" y="727"/>
                </a:lnTo>
                <a:lnTo>
                  <a:pt x="33606" y="634"/>
                </a:lnTo>
                <a:lnTo>
                  <a:pt x="33606" y="559"/>
                </a:lnTo>
                <a:lnTo>
                  <a:pt x="33606" y="522"/>
                </a:lnTo>
                <a:lnTo>
                  <a:pt x="33587" y="485"/>
                </a:lnTo>
                <a:lnTo>
                  <a:pt x="33550" y="466"/>
                </a:lnTo>
                <a:lnTo>
                  <a:pt x="33494" y="448"/>
                </a:lnTo>
                <a:lnTo>
                  <a:pt x="33457" y="466"/>
                </a:lnTo>
                <a:lnTo>
                  <a:pt x="33327" y="503"/>
                </a:lnTo>
                <a:lnTo>
                  <a:pt x="33196" y="597"/>
                </a:lnTo>
                <a:lnTo>
                  <a:pt x="33066" y="708"/>
                </a:lnTo>
                <a:lnTo>
                  <a:pt x="32973" y="820"/>
                </a:lnTo>
                <a:lnTo>
                  <a:pt x="32917" y="894"/>
                </a:lnTo>
                <a:lnTo>
                  <a:pt x="32899" y="969"/>
                </a:lnTo>
                <a:lnTo>
                  <a:pt x="32899" y="1081"/>
                </a:lnTo>
                <a:lnTo>
                  <a:pt x="32899" y="1137"/>
                </a:lnTo>
                <a:lnTo>
                  <a:pt x="32899" y="1174"/>
                </a:lnTo>
                <a:lnTo>
                  <a:pt x="32861" y="1230"/>
                </a:lnTo>
                <a:lnTo>
                  <a:pt x="32787" y="1285"/>
                </a:lnTo>
                <a:lnTo>
                  <a:pt x="32731" y="1323"/>
                </a:lnTo>
                <a:lnTo>
                  <a:pt x="32657" y="1341"/>
                </a:lnTo>
                <a:lnTo>
                  <a:pt x="32489" y="1379"/>
                </a:lnTo>
                <a:lnTo>
                  <a:pt x="32340" y="1360"/>
                </a:lnTo>
                <a:lnTo>
                  <a:pt x="32266" y="1341"/>
                </a:lnTo>
                <a:lnTo>
                  <a:pt x="32210" y="1304"/>
                </a:lnTo>
                <a:lnTo>
                  <a:pt x="32117" y="1248"/>
                </a:lnTo>
                <a:lnTo>
                  <a:pt x="32061" y="1192"/>
                </a:lnTo>
                <a:lnTo>
                  <a:pt x="32024" y="1137"/>
                </a:lnTo>
                <a:lnTo>
                  <a:pt x="32024" y="1081"/>
                </a:lnTo>
                <a:lnTo>
                  <a:pt x="32042" y="1025"/>
                </a:lnTo>
                <a:lnTo>
                  <a:pt x="32079" y="988"/>
                </a:lnTo>
                <a:lnTo>
                  <a:pt x="32172" y="876"/>
                </a:lnTo>
                <a:lnTo>
                  <a:pt x="32284" y="783"/>
                </a:lnTo>
                <a:lnTo>
                  <a:pt x="32377" y="690"/>
                </a:lnTo>
                <a:lnTo>
                  <a:pt x="32396" y="634"/>
                </a:lnTo>
                <a:lnTo>
                  <a:pt x="32415" y="578"/>
                </a:lnTo>
                <a:lnTo>
                  <a:pt x="32415" y="522"/>
                </a:lnTo>
                <a:lnTo>
                  <a:pt x="32377" y="485"/>
                </a:lnTo>
                <a:lnTo>
                  <a:pt x="32321" y="429"/>
                </a:lnTo>
                <a:lnTo>
                  <a:pt x="32266" y="410"/>
                </a:lnTo>
                <a:lnTo>
                  <a:pt x="32191" y="429"/>
                </a:lnTo>
                <a:lnTo>
                  <a:pt x="32117" y="448"/>
                </a:lnTo>
                <a:lnTo>
                  <a:pt x="31986" y="541"/>
                </a:lnTo>
                <a:lnTo>
                  <a:pt x="31893" y="634"/>
                </a:lnTo>
                <a:lnTo>
                  <a:pt x="31819" y="727"/>
                </a:lnTo>
                <a:lnTo>
                  <a:pt x="31782" y="820"/>
                </a:lnTo>
                <a:lnTo>
                  <a:pt x="31763" y="950"/>
                </a:lnTo>
                <a:lnTo>
                  <a:pt x="31744" y="1025"/>
                </a:lnTo>
                <a:lnTo>
                  <a:pt x="31707" y="1099"/>
                </a:lnTo>
                <a:lnTo>
                  <a:pt x="31651" y="1174"/>
                </a:lnTo>
                <a:lnTo>
                  <a:pt x="31577" y="1267"/>
                </a:lnTo>
                <a:lnTo>
                  <a:pt x="31446" y="1360"/>
                </a:lnTo>
                <a:lnTo>
                  <a:pt x="31279" y="1434"/>
                </a:lnTo>
                <a:lnTo>
                  <a:pt x="31074" y="1527"/>
                </a:lnTo>
                <a:lnTo>
                  <a:pt x="30832" y="1583"/>
                </a:lnTo>
                <a:lnTo>
                  <a:pt x="30609" y="1639"/>
                </a:lnTo>
                <a:lnTo>
                  <a:pt x="30404" y="1639"/>
                </a:lnTo>
                <a:lnTo>
                  <a:pt x="30311" y="1621"/>
                </a:lnTo>
                <a:lnTo>
                  <a:pt x="30236" y="1602"/>
                </a:lnTo>
                <a:lnTo>
                  <a:pt x="30180" y="1565"/>
                </a:lnTo>
                <a:lnTo>
                  <a:pt x="30124" y="1509"/>
                </a:lnTo>
                <a:lnTo>
                  <a:pt x="30329" y="1397"/>
                </a:lnTo>
                <a:lnTo>
                  <a:pt x="30590" y="1211"/>
                </a:lnTo>
                <a:lnTo>
                  <a:pt x="30702" y="1118"/>
                </a:lnTo>
                <a:lnTo>
                  <a:pt x="30813" y="1025"/>
                </a:lnTo>
                <a:lnTo>
                  <a:pt x="30869" y="932"/>
                </a:lnTo>
                <a:lnTo>
                  <a:pt x="30869" y="894"/>
                </a:lnTo>
                <a:lnTo>
                  <a:pt x="30869" y="857"/>
                </a:lnTo>
                <a:lnTo>
                  <a:pt x="30832" y="801"/>
                </a:lnTo>
                <a:lnTo>
                  <a:pt x="30758" y="764"/>
                </a:lnTo>
                <a:lnTo>
                  <a:pt x="30571" y="764"/>
                </a:lnTo>
                <a:lnTo>
                  <a:pt x="30385" y="839"/>
                </a:lnTo>
                <a:lnTo>
                  <a:pt x="30255" y="913"/>
                </a:lnTo>
                <a:lnTo>
                  <a:pt x="30162" y="988"/>
                </a:lnTo>
                <a:lnTo>
                  <a:pt x="30087" y="1081"/>
                </a:lnTo>
                <a:lnTo>
                  <a:pt x="29994" y="1230"/>
                </a:lnTo>
                <a:lnTo>
                  <a:pt x="29938" y="1304"/>
                </a:lnTo>
                <a:lnTo>
                  <a:pt x="29882" y="1379"/>
                </a:lnTo>
                <a:lnTo>
                  <a:pt x="29789" y="1434"/>
                </a:lnTo>
                <a:lnTo>
                  <a:pt x="29678" y="1490"/>
                </a:lnTo>
                <a:lnTo>
                  <a:pt x="29585" y="1509"/>
                </a:lnTo>
                <a:lnTo>
                  <a:pt x="29454" y="1527"/>
                </a:lnTo>
                <a:lnTo>
                  <a:pt x="29324" y="1546"/>
                </a:lnTo>
                <a:lnTo>
                  <a:pt x="29175" y="1546"/>
                </a:lnTo>
                <a:lnTo>
                  <a:pt x="29045" y="1527"/>
                </a:lnTo>
                <a:lnTo>
                  <a:pt x="28914" y="1490"/>
                </a:lnTo>
                <a:lnTo>
                  <a:pt x="28803" y="1434"/>
                </a:lnTo>
                <a:lnTo>
                  <a:pt x="28728" y="1360"/>
                </a:lnTo>
                <a:lnTo>
                  <a:pt x="28896" y="1211"/>
                </a:lnTo>
                <a:lnTo>
                  <a:pt x="29119" y="988"/>
                </a:lnTo>
                <a:lnTo>
                  <a:pt x="29231" y="857"/>
                </a:lnTo>
                <a:lnTo>
                  <a:pt x="29324" y="746"/>
                </a:lnTo>
                <a:lnTo>
                  <a:pt x="29361" y="634"/>
                </a:lnTo>
                <a:lnTo>
                  <a:pt x="29361" y="597"/>
                </a:lnTo>
                <a:lnTo>
                  <a:pt x="29343" y="559"/>
                </a:lnTo>
                <a:lnTo>
                  <a:pt x="29324" y="503"/>
                </a:lnTo>
                <a:lnTo>
                  <a:pt x="29268" y="485"/>
                </a:lnTo>
                <a:lnTo>
                  <a:pt x="29175" y="485"/>
                </a:lnTo>
                <a:lnTo>
                  <a:pt x="29063" y="541"/>
                </a:lnTo>
                <a:lnTo>
                  <a:pt x="28952" y="615"/>
                </a:lnTo>
                <a:lnTo>
                  <a:pt x="28840" y="708"/>
                </a:lnTo>
                <a:lnTo>
                  <a:pt x="28728" y="801"/>
                </a:lnTo>
                <a:lnTo>
                  <a:pt x="28598" y="950"/>
                </a:lnTo>
                <a:lnTo>
                  <a:pt x="28542" y="1043"/>
                </a:lnTo>
                <a:lnTo>
                  <a:pt x="28505" y="1118"/>
                </a:lnTo>
                <a:lnTo>
                  <a:pt x="28486" y="1211"/>
                </a:lnTo>
                <a:lnTo>
                  <a:pt x="28486" y="1248"/>
                </a:lnTo>
                <a:lnTo>
                  <a:pt x="28449" y="1304"/>
                </a:lnTo>
                <a:lnTo>
                  <a:pt x="28393" y="1360"/>
                </a:lnTo>
                <a:lnTo>
                  <a:pt x="28300" y="1416"/>
                </a:lnTo>
                <a:lnTo>
                  <a:pt x="28207" y="1472"/>
                </a:lnTo>
                <a:lnTo>
                  <a:pt x="28095" y="1509"/>
                </a:lnTo>
                <a:lnTo>
                  <a:pt x="27853" y="1565"/>
                </a:lnTo>
                <a:lnTo>
                  <a:pt x="27667" y="1583"/>
                </a:lnTo>
                <a:lnTo>
                  <a:pt x="27406" y="1602"/>
                </a:lnTo>
                <a:lnTo>
                  <a:pt x="27164" y="1602"/>
                </a:lnTo>
                <a:lnTo>
                  <a:pt x="27071" y="1565"/>
                </a:lnTo>
                <a:lnTo>
                  <a:pt x="26997" y="1509"/>
                </a:lnTo>
                <a:lnTo>
                  <a:pt x="26978" y="1453"/>
                </a:lnTo>
                <a:lnTo>
                  <a:pt x="26959" y="1397"/>
                </a:lnTo>
                <a:lnTo>
                  <a:pt x="26959" y="1341"/>
                </a:lnTo>
                <a:lnTo>
                  <a:pt x="26978" y="1304"/>
                </a:lnTo>
                <a:lnTo>
                  <a:pt x="27053" y="1211"/>
                </a:lnTo>
                <a:lnTo>
                  <a:pt x="27146" y="1118"/>
                </a:lnTo>
                <a:lnTo>
                  <a:pt x="27239" y="1043"/>
                </a:lnTo>
                <a:lnTo>
                  <a:pt x="27350" y="950"/>
                </a:lnTo>
                <a:lnTo>
                  <a:pt x="27425" y="839"/>
                </a:lnTo>
                <a:lnTo>
                  <a:pt x="27443" y="783"/>
                </a:lnTo>
                <a:lnTo>
                  <a:pt x="27462" y="708"/>
                </a:lnTo>
                <a:lnTo>
                  <a:pt x="27481" y="597"/>
                </a:lnTo>
                <a:lnTo>
                  <a:pt x="27462" y="541"/>
                </a:lnTo>
                <a:lnTo>
                  <a:pt x="27443" y="522"/>
                </a:lnTo>
                <a:lnTo>
                  <a:pt x="27425" y="503"/>
                </a:lnTo>
                <a:lnTo>
                  <a:pt x="27388" y="503"/>
                </a:lnTo>
                <a:lnTo>
                  <a:pt x="27332" y="522"/>
                </a:lnTo>
                <a:lnTo>
                  <a:pt x="27239" y="559"/>
                </a:lnTo>
                <a:lnTo>
                  <a:pt x="27164" y="634"/>
                </a:lnTo>
                <a:lnTo>
                  <a:pt x="26997" y="801"/>
                </a:lnTo>
                <a:lnTo>
                  <a:pt x="26904" y="932"/>
                </a:lnTo>
                <a:lnTo>
                  <a:pt x="26829" y="1043"/>
                </a:lnTo>
                <a:lnTo>
                  <a:pt x="26717" y="1230"/>
                </a:lnTo>
                <a:lnTo>
                  <a:pt x="26643" y="1304"/>
                </a:lnTo>
                <a:lnTo>
                  <a:pt x="26550" y="1379"/>
                </a:lnTo>
                <a:lnTo>
                  <a:pt x="26438" y="1453"/>
                </a:lnTo>
                <a:lnTo>
                  <a:pt x="26289" y="1527"/>
                </a:lnTo>
                <a:lnTo>
                  <a:pt x="26103" y="1583"/>
                </a:lnTo>
                <a:lnTo>
                  <a:pt x="25861" y="1639"/>
                </a:lnTo>
                <a:lnTo>
                  <a:pt x="25619" y="1639"/>
                </a:lnTo>
                <a:lnTo>
                  <a:pt x="25526" y="1602"/>
                </a:lnTo>
                <a:lnTo>
                  <a:pt x="25489" y="1583"/>
                </a:lnTo>
                <a:lnTo>
                  <a:pt x="25470" y="1527"/>
                </a:lnTo>
                <a:lnTo>
                  <a:pt x="25638" y="1397"/>
                </a:lnTo>
                <a:lnTo>
                  <a:pt x="25768" y="1267"/>
                </a:lnTo>
                <a:lnTo>
                  <a:pt x="25898" y="1137"/>
                </a:lnTo>
                <a:lnTo>
                  <a:pt x="26010" y="988"/>
                </a:lnTo>
                <a:lnTo>
                  <a:pt x="26084" y="857"/>
                </a:lnTo>
                <a:lnTo>
                  <a:pt x="26122" y="783"/>
                </a:lnTo>
                <a:lnTo>
                  <a:pt x="26122" y="727"/>
                </a:lnTo>
                <a:lnTo>
                  <a:pt x="26103" y="690"/>
                </a:lnTo>
                <a:lnTo>
                  <a:pt x="26084" y="634"/>
                </a:lnTo>
                <a:lnTo>
                  <a:pt x="26010" y="597"/>
                </a:lnTo>
                <a:lnTo>
                  <a:pt x="25954" y="578"/>
                </a:lnTo>
                <a:lnTo>
                  <a:pt x="25898" y="578"/>
                </a:lnTo>
                <a:lnTo>
                  <a:pt x="25824" y="615"/>
                </a:lnTo>
                <a:lnTo>
                  <a:pt x="25768" y="652"/>
                </a:lnTo>
                <a:lnTo>
                  <a:pt x="25712" y="708"/>
                </a:lnTo>
                <a:lnTo>
                  <a:pt x="25600" y="857"/>
                </a:lnTo>
                <a:lnTo>
                  <a:pt x="25507" y="1006"/>
                </a:lnTo>
                <a:lnTo>
                  <a:pt x="25414" y="1174"/>
                </a:lnTo>
                <a:lnTo>
                  <a:pt x="25321" y="1360"/>
                </a:lnTo>
                <a:lnTo>
                  <a:pt x="25265" y="1416"/>
                </a:lnTo>
                <a:lnTo>
                  <a:pt x="25153" y="1490"/>
                </a:lnTo>
                <a:lnTo>
                  <a:pt x="25042" y="1565"/>
                </a:lnTo>
                <a:lnTo>
                  <a:pt x="24893" y="1602"/>
                </a:lnTo>
                <a:lnTo>
                  <a:pt x="24744" y="1658"/>
                </a:lnTo>
                <a:lnTo>
                  <a:pt x="24614" y="1658"/>
                </a:lnTo>
                <a:lnTo>
                  <a:pt x="24483" y="1639"/>
                </a:lnTo>
                <a:lnTo>
                  <a:pt x="24409" y="1621"/>
                </a:lnTo>
                <a:lnTo>
                  <a:pt x="24353" y="1583"/>
                </a:lnTo>
                <a:lnTo>
                  <a:pt x="24297" y="1527"/>
                </a:lnTo>
                <a:lnTo>
                  <a:pt x="24260" y="1453"/>
                </a:lnTo>
                <a:lnTo>
                  <a:pt x="24241" y="1397"/>
                </a:lnTo>
                <a:lnTo>
                  <a:pt x="24260" y="1323"/>
                </a:lnTo>
                <a:lnTo>
                  <a:pt x="24297" y="1267"/>
                </a:lnTo>
                <a:lnTo>
                  <a:pt x="24353" y="1192"/>
                </a:lnTo>
                <a:lnTo>
                  <a:pt x="24483" y="1062"/>
                </a:lnTo>
                <a:lnTo>
                  <a:pt x="24632" y="913"/>
                </a:lnTo>
                <a:lnTo>
                  <a:pt x="24725" y="783"/>
                </a:lnTo>
                <a:lnTo>
                  <a:pt x="24762" y="708"/>
                </a:lnTo>
                <a:lnTo>
                  <a:pt x="24781" y="652"/>
                </a:lnTo>
                <a:lnTo>
                  <a:pt x="24762" y="578"/>
                </a:lnTo>
                <a:lnTo>
                  <a:pt x="24725" y="503"/>
                </a:lnTo>
                <a:lnTo>
                  <a:pt x="24707" y="485"/>
                </a:lnTo>
                <a:lnTo>
                  <a:pt x="24669" y="485"/>
                </a:lnTo>
                <a:lnTo>
                  <a:pt x="24595" y="522"/>
                </a:lnTo>
                <a:lnTo>
                  <a:pt x="24520" y="597"/>
                </a:lnTo>
                <a:lnTo>
                  <a:pt x="24427" y="708"/>
                </a:lnTo>
                <a:lnTo>
                  <a:pt x="24278" y="932"/>
                </a:lnTo>
                <a:lnTo>
                  <a:pt x="24185" y="1062"/>
                </a:lnTo>
                <a:lnTo>
                  <a:pt x="24074" y="1248"/>
                </a:lnTo>
                <a:lnTo>
                  <a:pt x="23999" y="1379"/>
                </a:lnTo>
                <a:lnTo>
                  <a:pt x="23962" y="1434"/>
                </a:lnTo>
                <a:lnTo>
                  <a:pt x="23887" y="1472"/>
                </a:lnTo>
                <a:lnTo>
                  <a:pt x="23813" y="1509"/>
                </a:lnTo>
                <a:lnTo>
                  <a:pt x="23701" y="1546"/>
                </a:lnTo>
                <a:lnTo>
                  <a:pt x="23534" y="1565"/>
                </a:lnTo>
                <a:lnTo>
                  <a:pt x="23403" y="1546"/>
                </a:lnTo>
                <a:lnTo>
                  <a:pt x="23310" y="1527"/>
                </a:lnTo>
                <a:lnTo>
                  <a:pt x="23236" y="1472"/>
                </a:lnTo>
                <a:lnTo>
                  <a:pt x="23199" y="1397"/>
                </a:lnTo>
                <a:lnTo>
                  <a:pt x="23199" y="1304"/>
                </a:lnTo>
                <a:lnTo>
                  <a:pt x="23199" y="1211"/>
                </a:lnTo>
                <a:lnTo>
                  <a:pt x="23199" y="1118"/>
                </a:lnTo>
                <a:lnTo>
                  <a:pt x="23254" y="913"/>
                </a:lnTo>
                <a:lnTo>
                  <a:pt x="23273" y="746"/>
                </a:lnTo>
                <a:lnTo>
                  <a:pt x="23273" y="690"/>
                </a:lnTo>
                <a:lnTo>
                  <a:pt x="23254" y="634"/>
                </a:lnTo>
                <a:lnTo>
                  <a:pt x="23217" y="615"/>
                </a:lnTo>
                <a:lnTo>
                  <a:pt x="23143" y="615"/>
                </a:lnTo>
                <a:lnTo>
                  <a:pt x="23068" y="652"/>
                </a:lnTo>
                <a:lnTo>
                  <a:pt x="22994" y="708"/>
                </a:lnTo>
                <a:lnTo>
                  <a:pt x="22957" y="783"/>
                </a:lnTo>
                <a:lnTo>
                  <a:pt x="22919" y="857"/>
                </a:lnTo>
                <a:lnTo>
                  <a:pt x="22901" y="1025"/>
                </a:lnTo>
                <a:lnTo>
                  <a:pt x="22882" y="1174"/>
                </a:lnTo>
                <a:lnTo>
                  <a:pt x="22882" y="1267"/>
                </a:lnTo>
                <a:lnTo>
                  <a:pt x="22882" y="1323"/>
                </a:lnTo>
                <a:lnTo>
                  <a:pt x="22919" y="1379"/>
                </a:lnTo>
                <a:lnTo>
                  <a:pt x="22938" y="1397"/>
                </a:lnTo>
                <a:lnTo>
                  <a:pt x="22919" y="1434"/>
                </a:lnTo>
                <a:lnTo>
                  <a:pt x="22808" y="1583"/>
                </a:lnTo>
                <a:lnTo>
                  <a:pt x="22733" y="1639"/>
                </a:lnTo>
                <a:lnTo>
                  <a:pt x="22640" y="1695"/>
                </a:lnTo>
                <a:lnTo>
                  <a:pt x="22528" y="1732"/>
                </a:lnTo>
                <a:lnTo>
                  <a:pt x="22435" y="1751"/>
                </a:lnTo>
                <a:lnTo>
                  <a:pt x="22342" y="1751"/>
                </a:lnTo>
                <a:lnTo>
                  <a:pt x="22249" y="1732"/>
                </a:lnTo>
                <a:lnTo>
                  <a:pt x="22137" y="1714"/>
                </a:lnTo>
                <a:lnTo>
                  <a:pt x="22026" y="1676"/>
                </a:lnTo>
                <a:lnTo>
                  <a:pt x="21933" y="1621"/>
                </a:lnTo>
                <a:lnTo>
                  <a:pt x="21858" y="1565"/>
                </a:lnTo>
                <a:lnTo>
                  <a:pt x="21784" y="1472"/>
                </a:lnTo>
                <a:lnTo>
                  <a:pt x="21765" y="1379"/>
                </a:lnTo>
                <a:lnTo>
                  <a:pt x="21858" y="1267"/>
                </a:lnTo>
                <a:lnTo>
                  <a:pt x="22044" y="988"/>
                </a:lnTo>
                <a:lnTo>
                  <a:pt x="22193" y="708"/>
                </a:lnTo>
                <a:lnTo>
                  <a:pt x="22230" y="615"/>
                </a:lnTo>
                <a:lnTo>
                  <a:pt x="22230" y="597"/>
                </a:lnTo>
                <a:lnTo>
                  <a:pt x="22212" y="578"/>
                </a:lnTo>
                <a:lnTo>
                  <a:pt x="22100" y="597"/>
                </a:lnTo>
                <a:lnTo>
                  <a:pt x="22026" y="634"/>
                </a:lnTo>
                <a:lnTo>
                  <a:pt x="21933" y="671"/>
                </a:lnTo>
                <a:lnTo>
                  <a:pt x="21877" y="727"/>
                </a:lnTo>
                <a:lnTo>
                  <a:pt x="21821" y="801"/>
                </a:lnTo>
                <a:lnTo>
                  <a:pt x="21784" y="857"/>
                </a:lnTo>
                <a:lnTo>
                  <a:pt x="21709" y="1025"/>
                </a:lnTo>
                <a:lnTo>
                  <a:pt x="21653" y="1192"/>
                </a:lnTo>
                <a:lnTo>
                  <a:pt x="21597" y="1360"/>
                </a:lnTo>
                <a:lnTo>
                  <a:pt x="21542" y="1453"/>
                </a:lnTo>
                <a:lnTo>
                  <a:pt x="21504" y="1509"/>
                </a:lnTo>
                <a:lnTo>
                  <a:pt x="21430" y="1583"/>
                </a:lnTo>
                <a:lnTo>
                  <a:pt x="21355" y="1639"/>
                </a:lnTo>
                <a:lnTo>
                  <a:pt x="21225" y="1695"/>
                </a:lnTo>
                <a:lnTo>
                  <a:pt x="21057" y="1751"/>
                </a:lnTo>
                <a:lnTo>
                  <a:pt x="20871" y="1788"/>
                </a:lnTo>
                <a:lnTo>
                  <a:pt x="20685" y="1807"/>
                </a:lnTo>
                <a:lnTo>
                  <a:pt x="20499" y="1788"/>
                </a:lnTo>
                <a:lnTo>
                  <a:pt x="20406" y="1751"/>
                </a:lnTo>
                <a:lnTo>
                  <a:pt x="20331" y="1714"/>
                </a:lnTo>
                <a:lnTo>
                  <a:pt x="20257" y="1676"/>
                </a:lnTo>
                <a:lnTo>
                  <a:pt x="20220" y="1621"/>
                </a:lnTo>
                <a:lnTo>
                  <a:pt x="20164" y="1546"/>
                </a:lnTo>
                <a:lnTo>
                  <a:pt x="20145" y="1453"/>
                </a:lnTo>
                <a:lnTo>
                  <a:pt x="20145" y="1397"/>
                </a:lnTo>
                <a:lnTo>
                  <a:pt x="20164" y="1341"/>
                </a:lnTo>
                <a:lnTo>
                  <a:pt x="20201" y="1285"/>
                </a:lnTo>
                <a:lnTo>
                  <a:pt x="20238" y="1230"/>
                </a:lnTo>
                <a:lnTo>
                  <a:pt x="20369" y="1137"/>
                </a:lnTo>
                <a:lnTo>
                  <a:pt x="20518" y="1043"/>
                </a:lnTo>
                <a:lnTo>
                  <a:pt x="20648" y="969"/>
                </a:lnTo>
                <a:lnTo>
                  <a:pt x="20760" y="876"/>
                </a:lnTo>
                <a:lnTo>
                  <a:pt x="20797" y="820"/>
                </a:lnTo>
                <a:lnTo>
                  <a:pt x="20815" y="783"/>
                </a:lnTo>
                <a:lnTo>
                  <a:pt x="20834" y="727"/>
                </a:lnTo>
                <a:lnTo>
                  <a:pt x="20815" y="690"/>
                </a:lnTo>
                <a:lnTo>
                  <a:pt x="20778" y="634"/>
                </a:lnTo>
                <a:lnTo>
                  <a:pt x="20741" y="615"/>
                </a:lnTo>
                <a:lnTo>
                  <a:pt x="20704" y="597"/>
                </a:lnTo>
                <a:lnTo>
                  <a:pt x="20667" y="578"/>
                </a:lnTo>
                <a:lnTo>
                  <a:pt x="20573" y="597"/>
                </a:lnTo>
                <a:lnTo>
                  <a:pt x="20462" y="634"/>
                </a:lnTo>
                <a:lnTo>
                  <a:pt x="20369" y="690"/>
                </a:lnTo>
                <a:lnTo>
                  <a:pt x="20276" y="746"/>
                </a:lnTo>
                <a:lnTo>
                  <a:pt x="20145" y="839"/>
                </a:lnTo>
                <a:lnTo>
                  <a:pt x="20071" y="913"/>
                </a:lnTo>
                <a:lnTo>
                  <a:pt x="20015" y="988"/>
                </a:lnTo>
                <a:lnTo>
                  <a:pt x="19978" y="1099"/>
                </a:lnTo>
                <a:lnTo>
                  <a:pt x="19940" y="1155"/>
                </a:lnTo>
                <a:lnTo>
                  <a:pt x="19903" y="1211"/>
                </a:lnTo>
                <a:lnTo>
                  <a:pt x="19810" y="1248"/>
                </a:lnTo>
                <a:lnTo>
                  <a:pt x="19698" y="1267"/>
                </a:lnTo>
                <a:lnTo>
                  <a:pt x="19549" y="1285"/>
                </a:lnTo>
                <a:lnTo>
                  <a:pt x="19363" y="1248"/>
                </a:lnTo>
                <a:lnTo>
                  <a:pt x="19270" y="1230"/>
                </a:lnTo>
                <a:lnTo>
                  <a:pt x="19196" y="1192"/>
                </a:lnTo>
                <a:lnTo>
                  <a:pt x="19140" y="1155"/>
                </a:lnTo>
                <a:lnTo>
                  <a:pt x="19084" y="1099"/>
                </a:lnTo>
                <a:lnTo>
                  <a:pt x="19047" y="1025"/>
                </a:lnTo>
                <a:lnTo>
                  <a:pt x="19047" y="969"/>
                </a:lnTo>
                <a:lnTo>
                  <a:pt x="19047" y="913"/>
                </a:lnTo>
                <a:lnTo>
                  <a:pt x="19065" y="857"/>
                </a:lnTo>
                <a:lnTo>
                  <a:pt x="19140" y="746"/>
                </a:lnTo>
                <a:lnTo>
                  <a:pt x="19214" y="652"/>
                </a:lnTo>
                <a:lnTo>
                  <a:pt x="19326" y="578"/>
                </a:lnTo>
                <a:lnTo>
                  <a:pt x="19400" y="485"/>
                </a:lnTo>
                <a:lnTo>
                  <a:pt x="19419" y="429"/>
                </a:lnTo>
                <a:lnTo>
                  <a:pt x="19438" y="392"/>
                </a:lnTo>
                <a:lnTo>
                  <a:pt x="19456" y="336"/>
                </a:lnTo>
                <a:lnTo>
                  <a:pt x="19438" y="280"/>
                </a:lnTo>
                <a:lnTo>
                  <a:pt x="19400" y="224"/>
                </a:lnTo>
                <a:lnTo>
                  <a:pt x="19363" y="168"/>
                </a:lnTo>
                <a:lnTo>
                  <a:pt x="19326" y="150"/>
                </a:lnTo>
                <a:lnTo>
                  <a:pt x="19270" y="150"/>
                </a:lnTo>
                <a:lnTo>
                  <a:pt x="19233" y="168"/>
                </a:lnTo>
                <a:lnTo>
                  <a:pt x="19177" y="206"/>
                </a:lnTo>
                <a:lnTo>
                  <a:pt x="19084" y="299"/>
                </a:lnTo>
                <a:lnTo>
                  <a:pt x="18991" y="429"/>
                </a:lnTo>
                <a:lnTo>
                  <a:pt x="18916" y="559"/>
                </a:lnTo>
                <a:lnTo>
                  <a:pt x="18823" y="746"/>
                </a:lnTo>
                <a:lnTo>
                  <a:pt x="18749" y="913"/>
                </a:lnTo>
                <a:lnTo>
                  <a:pt x="18656" y="1062"/>
                </a:lnTo>
                <a:lnTo>
                  <a:pt x="18619" y="1118"/>
                </a:lnTo>
                <a:lnTo>
                  <a:pt x="18544" y="1192"/>
                </a:lnTo>
                <a:lnTo>
                  <a:pt x="18470" y="1248"/>
                </a:lnTo>
                <a:lnTo>
                  <a:pt x="18358" y="1323"/>
                </a:lnTo>
                <a:lnTo>
                  <a:pt x="18228" y="1379"/>
                </a:lnTo>
                <a:lnTo>
                  <a:pt x="18079" y="1434"/>
                </a:lnTo>
                <a:lnTo>
                  <a:pt x="17930" y="1453"/>
                </a:lnTo>
                <a:lnTo>
                  <a:pt x="17762" y="1472"/>
                </a:lnTo>
                <a:lnTo>
                  <a:pt x="17595" y="1453"/>
                </a:lnTo>
                <a:lnTo>
                  <a:pt x="17390" y="1397"/>
                </a:lnTo>
                <a:lnTo>
                  <a:pt x="17278" y="1360"/>
                </a:lnTo>
                <a:lnTo>
                  <a:pt x="17185" y="1304"/>
                </a:lnTo>
                <a:lnTo>
                  <a:pt x="17129" y="1248"/>
                </a:lnTo>
                <a:lnTo>
                  <a:pt x="17092" y="1192"/>
                </a:lnTo>
                <a:lnTo>
                  <a:pt x="17110" y="1118"/>
                </a:lnTo>
                <a:lnTo>
                  <a:pt x="17166" y="1043"/>
                </a:lnTo>
                <a:lnTo>
                  <a:pt x="17371" y="801"/>
                </a:lnTo>
                <a:lnTo>
                  <a:pt x="17464" y="690"/>
                </a:lnTo>
                <a:lnTo>
                  <a:pt x="17539" y="559"/>
                </a:lnTo>
                <a:lnTo>
                  <a:pt x="17557" y="522"/>
                </a:lnTo>
                <a:lnTo>
                  <a:pt x="17557" y="466"/>
                </a:lnTo>
                <a:lnTo>
                  <a:pt x="17557" y="429"/>
                </a:lnTo>
                <a:lnTo>
                  <a:pt x="17520" y="410"/>
                </a:lnTo>
                <a:lnTo>
                  <a:pt x="17483" y="410"/>
                </a:lnTo>
                <a:lnTo>
                  <a:pt x="17390" y="448"/>
                </a:lnTo>
                <a:lnTo>
                  <a:pt x="17185" y="578"/>
                </a:lnTo>
                <a:lnTo>
                  <a:pt x="16980" y="746"/>
                </a:lnTo>
                <a:lnTo>
                  <a:pt x="16868" y="857"/>
                </a:lnTo>
                <a:lnTo>
                  <a:pt x="16831" y="932"/>
                </a:lnTo>
                <a:lnTo>
                  <a:pt x="16831" y="1006"/>
                </a:lnTo>
                <a:lnTo>
                  <a:pt x="16850" y="1043"/>
                </a:lnTo>
                <a:lnTo>
                  <a:pt x="16868" y="1081"/>
                </a:lnTo>
                <a:lnTo>
                  <a:pt x="16887" y="1118"/>
                </a:lnTo>
                <a:lnTo>
                  <a:pt x="16887" y="1155"/>
                </a:lnTo>
                <a:lnTo>
                  <a:pt x="16850" y="1211"/>
                </a:lnTo>
                <a:lnTo>
                  <a:pt x="16794" y="1285"/>
                </a:lnTo>
                <a:lnTo>
                  <a:pt x="16719" y="1341"/>
                </a:lnTo>
                <a:lnTo>
                  <a:pt x="16645" y="1397"/>
                </a:lnTo>
                <a:lnTo>
                  <a:pt x="16533" y="1434"/>
                </a:lnTo>
                <a:lnTo>
                  <a:pt x="16422" y="1453"/>
                </a:lnTo>
                <a:lnTo>
                  <a:pt x="16198" y="1453"/>
                </a:lnTo>
                <a:lnTo>
                  <a:pt x="16105" y="1434"/>
                </a:lnTo>
                <a:lnTo>
                  <a:pt x="16012" y="1416"/>
                </a:lnTo>
                <a:lnTo>
                  <a:pt x="15919" y="1341"/>
                </a:lnTo>
                <a:lnTo>
                  <a:pt x="15844" y="1285"/>
                </a:lnTo>
                <a:lnTo>
                  <a:pt x="15807" y="1230"/>
                </a:lnTo>
                <a:lnTo>
                  <a:pt x="15789" y="1174"/>
                </a:lnTo>
                <a:lnTo>
                  <a:pt x="15807" y="1118"/>
                </a:lnTo>
                <a:lnTo>
                  <a:pt x="15826" y="1043"/>
                </a:lnTo>
                <a:lnTo>
                  <a:pt x="15900" y="894"/>
                </a:lnTo>
                <a:lnTo>
                  <a:pt x="15975" y="801"/>
                </a:lnTo>
                <a:lnTo>
                  <a:pt x="16086" y="671"/>
                </a:lnTo>
                <a:lnTo>
                  <a:pt x="16142" y="597"/>
                </a:lnTo>
                <a:lnTo>
                  <a:pt x="16161" y="522"/>
                </a:lnTo>
                <a:lnTo>
                  <a:pt x="16161" y="503"/>
                </a:lnTo>
                <a:lnTo>
                  <a:pt x="16142" y="466"/>
                </a:lnTo>
                <a:lnTo>
                  <a:pt x="16124" y="448"/>
                </a:lnTo>
                <a:lnTo>
                  <a:pt x="16086" y="448"/>
                </a:lnTo>
                <a:lnTo>
                  <a:pt x="15993" y="429"/>
                </a:lnTo>
                <a:lnTo>
                  <a:pt x="15919" y="448"/>
                </a:lnTo>
                <a:lnTo>
                  <a:pt x="15863" y="485"/>
                </a:lnTo>
                <a:lnTo>
                  <a:pt x="15807" y="541"/>
                </a:lnTo>
                <a:lnTo>
                  <a:pt x="15714" y="671"/>
                </a:lnTo>
                <a:lnTo>
                  <a:pt x="15640" y="801"/>
                </a:lnTo>
                <a:lnTo>
                  <a:pt x="15491" y="969"/>
                </a:lnTo>
                <a:lnTo>
                  <a:pt x="15360" y="1137"/>
                </a:lnTo>
                <a:lnTo>
                  <a:pt x="15286" y="1211"/>
                </a:lnTo>
                <a:lnTo>
                  <a:pt x="15211" y="1285"/>
                </a:lnTo>
                <a:lnTo>
                  <a:pt x="15100" y="1360"/>
                </a:lnTo>
                <a:lnTo>
                  <a:pt x="14969" y="1416"/>
                </a:lnTo>
                <a:lnTo>
                  <a:pt x="14802" y="1490"/>
                </a:lnTo>
                <a:lnTo>
                  <a:pt x="14616" y="1565"/>
                </a:lnTo>
                <a:lnTo>
                  <a:pt x="14429" y="1621"/>
                </a:lnTo>
                <a:lnTo>
                  <a:pt x="14243" y="1639"/>
                </a:lnTo>
                <a:lnTo>
                  <a:pt x="13927" y="1639"/>
                </a:lnTo>
                <a:lnTo>
                  <a:pt x="13871" y="1602"/>
                </a:lnTo>
                <a:lnTo>
                  <a:pt x="13834" y="1565"/>
                </a:lnTo>
                <a:lnTo>
                  <a:pt x="13778" y="1509"/>
                </a:lnTo>
                <a:lnTo>
                  <a:pt x="13741" y="1416"/>
                </a:lnTo>
                <a:lnTo>
                  <a:pt x="13741" y="1341"/>
                </a:lnTo>
                <a:lnTo>
                  <a:pt x="13759" y="1304"/>
                </a:lnTo>
                <a:lnTo>
                  <a:pt x="13796" y="1248"/>
                </a:lnTo>
                <a:lnTo>
                  <a:pt x="13927" y="1192"/>
                </a:lnTo>
                <a:lnTo>
                  <a:pt x="14057" y="1118"/>
                </a:lnTo>
                <a:lnTo>
                  <a:pt x="14281" y="913"/>
                </a:lnTo>
                <a:lnTo>
                  <a:pt x="14392" y="801"/>
                </a:lnTo>
                <a:lnTo>
                  <a:pt x="14485" y="690"/>
                </a:lnTo>
                <a:lnTo>
                  <a:pt x="14541" y="597"/>
                </a:lnTo>
                <a:lnTo>
                  <a:pt x="14541" y="559"/>
                </a:lnTo>
                <a:lnTo>
                  <a:pt x="14523" y="541"/>
                </a:lnTo>
                <a:lnTo>
                  <a:pt x="14411" y="541"/>
                </a:lnTo>
                <a:lnTo>
                  <a:pt x="14187" y="597"/>
                </a:lnTo>
                <a:lnTo>
                  <a:pt x="14113" y="634"/>
                </a:lnTo>
                <a:lnTo>
                  <a:pt x="14038" y="671"/>
                </a:lnTo>
                <a:lnTo>
                  <a:pt x="13908" y="801"/>
                </a:lnTo>
                <a:lnTo>
                  <a:pt x="13666" y="1062"/>
                </a:lnTo>
                <a:lnTo>
                  <a:pt x="13536" y="1155"/>
                </a:lnTo>
                <a:lnTo>
                  <a:pt x="13480" y="1192"/>
                </a:lnTo>
                <a:lnTo>
                  <a:pt x="13405" y="1230"/>
                </a:lnTo>
                <a:lnTo>
                  <a:pt x="13238" y="1230"/>
                </a:lnTo>
                <a:lnTo>
                  <a:pt x="13126" y="1192"/>
                </a:lnTo>
                <a:lnTo>
                  <a:pt x="13033" y="1137"/>
                </a:lnTo>
                <a:lnTo>
                  <a:pt x="12921" y="1062"/>
                </a:lnTo>
                <a:lnTo>
                  <a:pt x="12866" y="988"/>
                </a:lnTo>
                <a:lnTo>
                  <a:pt x="12847" y="913"/>
                </a:lnTo>
                <a:lnTo>
                  <a:pt x="12847" y="857"/>
                </a:lnTo>
                <a:lnTo>
                  <a:pt x="12884" y="783"/>
                </a:lnTo>
                <a:lnTo>
                  <a:pt x="12921" y="708"/>
                </a:lnTo>
                <a:lnTo>
                  <a:pt x="13070" y="559"/>
                </a:lnTo>
                <a:lnTo>
                  <a:pt x="13219" y="429"/>
                </a:lnTo>
                <a:lnTo>
                  <a:pt x="13350" y="299"/>
                </a:lnTo>
                <a:lnTo>
                  <a:pt x="13387" y="243"/>
                </a:lnTo>
                <a:lnTo>
                  <a:pt x="13405" y="187"/>
                </a:lnTo>
                <a:lnTo>
                  <a:pt x="13405" y="131"/>
                </a:lnTo>
                <a:lnTo>
                  <a:pt x="13368" y="75"/>
                </a:lnTo>
                <a:lnTo>
                  <a:pt x="13331" y="38"/>
                </a:lnTo>
                <a:lnTo>
                  <a:pt x="13238" y="38"/>
                </a:lnTo>
                <a:lnTo>
                  <a:pt x="13182" y="75"/>
                </a:lnTo>
                <a:lnTo>
                  <a:pt x="13070" y="168"/>
                </a:lnTo>
                <a:lnTo>
                  <a:pt x="12959" y="299"/>
                </a:lnTo>
                <a:lnTo>
                  <a:pt x="12791" y="597"/>
                </a:lnTo>
                <a:lnTo>
                  <a:pt x="12679" y="746"/>
                </a:lnTo>
                <a:lnTo>
                  <a:pt x="12586" y="839"/>
                </a:lnTo>
                <a:lnTo>
                  <a:pt x="12475" y="932"/>
                </a:lnTo>
                <a:lnTo>
                  <a:pt x="12344" y="1006"/>
                </a:lnTo>
                <a:lnTo>
                  <a:pt x="12214" y="1081"/>
                </a:lnTo>
                <a:lnTo>
                  <a:pt x="11953" y="1174"/>
                </a:lnTo>
                <a:lnTo>
                  <a:pt x="11674" y="1267"/>
                </a:lnTo>
                <a:lnTo>
                  <a:pt x="11488" y="1304"/>
                </a:lnTo>
                <a:lnTo>
                  <a:pt x="11357" y="1341"/>
                </a:lnTo>
                <a:lnTo>
                  <a:pt x="11115" y="1341"/>
                </a:lnTo>
                <a:lnTo>
                  <a:pt x="11004" y="1323"/>
                </a:lnTo>
                <a:lnTo>
                  <a:pt x="10929" y="1267"/>
                </a:lnTo>
                <a:lnTo>
                  <a:pt x="10911" y="1230"/>
                </a:lnTo>
                <a:lnTo>
                  <a:pt x="10892" y="1174"/>
                </a:lnTo>
                <a:lnTo>
                  <a:pt x="10892" y="1155"/>
                </a:lnTo>
                <a:lnTo>
                  <a:pt x="10911" y="1118"/>
                </a:lnTo>
                <a:lnTo>
                  <a:pt x="11004" y="1043"/>
                </a:lnTo>
                <a:lnTo>
                  <a:pt x="11264" y="857"/>
                </a:lnTo>
                <a:lnTo>
                  <a:pt x="11395" y="764"/>
                </a:lnTo>
                <a:lnTo>
                  <a:pt x="11506" y="671"/>
                </a:lnTo>
                <a:lnTo>
                  <a:pt x="11544" y="615"/>
                </a:lnTo>
                <a:lnTo>
                  <a:pt x="11562" y="559"/>
                </a:lnTo>
                <a:lnTo>
                  <a:pt x="11581" y="522"/>
                </a:lnTo>
                <a:lnTo>
                  <a:pt x="11562" y="485"/>
                </a:lnTo>
                <a:lnTo>
                  <a:pt x="11544" y="448"/>
                </a:lnTo>
                <a:lnTo>
                  <a:pt x="11506" y="429"/>
                </a:lnTo>
                <a:lnTo>
                  <a:pt x="11413" y="429"/>
                </a:lnTo>
                <a:lnTo>
                  <a:pt x="11320" y="466"/>
                </a:lnTo>
                <a:lnTo>
                  <a:pt x="11227" y="522"/>
                </a:lnTo>
                <a:lnTo>
                  <a:pt x="11022" y="690"/>
                </a:lnTo>
                <a:lnTo>
                  <a:pt x="10911" y="783"/>
                </a:lnTo>
                <a:lnTo>
                  <a:pt x="10724" y="969"/>
                </a:lnTo>
                <a:lnTo>
                  <a:pt x="10631" y="1062"/>
                </a:lnTo>
                <a:lnTo>
                  <a:pt x="10520" y="1137"/>
                </a:lnTo>
                <a:lnTo>
                  <a:pt x="10408" y="1211"/>
                </a:lnTo>
                <a:lnTo>
                  <a:pt x="10278" y="1248"/>
                </a:lnTo>
                <a:lnTo>
                  <a:pt x="10147" y="1285"/>
                </a:lnTo>
                <a:lnTo>
                  <a:pt x="9998" y="1285"/>
                </a:lnTo>
                <a:lnTo>
                  <a:pt x="9849" y="1248"/>
                </a:lnTo>
                <a:lnTo>
                  <a:pt x="9738" y="1211"/>
                </a:lnTo>
                <a:lnTo>
                  <a:pt x="9682" y="1155"/>
                </a:lnTo>
                <a:lnTo>
                  <a:pt x="9645" y="1099"/>
                </a:lnTo>
                <a:lnTo>
                  <a:pt x="9663" y="1025"/>
                </a:lnTo>
                <a:lnTo>
                  <a:pt x="9700" y="950"/>
                </a:lnTo>
                <a:lnTo>
                  <a:pt x="9812" y="801"/>
                </a:lnTo>
                <a:lnTo>
                  <a:pt x="9980" y="634"/>
                </a:lnTo>
                <a:lnTo>
                  <a:pt x="10110" y="485"/>
                </a:lnTo>
                <a:lnTo>
                  <a:pt x="10147" y="410"/>
                </a:lnTo>
                <a:lnTo>
                  <a:pt x="10166" y="336"/>
                </a:lnTo>
                <a:lnTo>
                  <a:pt x="10166" y="280"/>
                </a:lnTo>
                <a:lnTo>
                  <a:pt x="10110" y="224"/>
                </a:lnTo>
                <a:lnTo>
                  <a:pt x="10073" y="206"/>
                </a:lnTo>
                <a:lnTo>
                  <a:pt x="10017" y="224"/>
                </a:lnTo>
                <a:lnTo>
                  <a:pt x="9905" y="317"/>
                </a:lnTo>
                <a:lnTo>
                  <a:pt x="9794" y="429"/>
                </a:lnTo>
                <a:lnTo>
                  <a:pt x="9738" y="522"/>
                </a:lnTo>
                <a:lnTo>
                  <a:pt x="9626" y="708"/>
                </a:lnTo>
                <a:lnTo>
                  <a:pt x="9552" y="857"/>
                </a:lnTo>
                <a:lnTo>
                  <a:pt x="9440" y="1006"/>
                </a:lnTo>
                <a:lnTo>
                  <a:pt x="9365" y="1081"/>
                </a:lnTo>
                <a:lnTo>
                  <a:pt x="9272" y="1155"/>
                </a:lnTo>
                <a:lnTo>
                  <a:pt x="9179" y="1211"/>
                </a:lnTo>
                <a:lnTo>
                  <a:pt x="9049" y="1267"/>
                </a:lnTo>
                <a:lnTo>
                  <a:pt x="8881" y="1323"/>
                </a:lnTo>
                <a:lnTo>
                  <a:pt x="8732" y="1379"/>
                </a:lnTo>
                <a:lnTo>
                  <a:pt x="8565" y="1397"/>
                </a:lnTo>
                <a:lnTo>
                  <a:pt x="8416" y="1397"/>
                </a:lnTo>
                <a:lnTo>
                  <a:pt x="8341" y="1379"/>
                </a:lnTo>
                <a:lnTo>
                  <a:pt x="8286" y="1341"/>
                </a:lnTo>
                <a:lnTo>
                  <a:pt x="8230" y="1304"/>
                </a:lnTo>
                <a:lnTo>
                  <a:pt x="8192" y="1248"/>
                </a:lnTo>
                <a:lnTo>
                  <a:pt x="8341" y="1099"/>
                </a:lnTo>
                <a:lnTo>
                  <a:pt x="8546" y="857"/>
                </a:lnTo>
                <a:lnTo>
                  <a:pt x="8658" y="708"/>
                </a:lnTo>
                <a:lnTo>
                  <a:pt x="8714" y="597"/>
                </a:lnTo>
                <a:lnTo>
                  <a:pt x="8751" y="485"/>
                </a:lnTo>
                <a:lnTo>
                  <a:pt x="8751" y="448"/>
                </a:lnTo>
                <a:lnTo>
                  <a:pt x="8732" y="410"/>
                </a:lnTo>
                <a:lnTo>
                  <a:pt x="8658" y="373"/>
                </a:lnTo>
                <a:lnTo>
                  <a:pt x="8602" y="355"/>
                </a:lnTo>
                <a:lnTo>
                  <a:pt x="8546" y="355"/>
                </a:lnTo>
                <a:lnTo>
                  <a:pt x="8490" y="392"/>
                </a:lnTo>
                <a:lnTo>
                  <a:pt x="8434" y="429"/>
                </a:lnTo>
                <a:lnTo>
                  <a:pt x="8379" y="485"/>
                </a:lnTo>
                <a:lnTo>
                  <a:pt x="8286" y="652"/>
                </a:lnTo>
                <a:lnTo>
                  <a:pt x="8192" y="820"/>
                </a:lnTo>
                <a:lnTo>
                  <a:pt x="8118" y="988"/>
                </a:lnTo>
                <a:lnTo>
                  <a:pt x="8062" y="1118"/>
                </a:lnTo>
                <a:lnTo>
                  <a:pt x="8025" y="1174"/>
                </a:lnTo>
                <a:lnTo>
                  <a:pt x="7988" y="1230"/>
                </a:lnTo>
                <a:lnTo>
                  <a:pt x="7913" y="1248"/>
                </a:lnTo>
                <a:lnTo>
                  <a:pt x="7783" y="1285"/>
                </a:lnTo>
                <a:lnTo>
                  <a:pt x="7652" y="1285"/>
                </a:lnTo>
                <a:lnTo>
                  <a:pt x="7522" y="1248"/>
                </a:lnTo>
                <a:lnTo>
                  <a:pt x="7392" y="1174"/>
                </a:lnTo>
                <a:lnTo>
                  <a:pt x="7280" y="1081"/>
                </a:lnTo>
                <a:lnTo>
                  <a:pt x="7206" y="969"/>
                </a:lnTo>
                <a:lnTo>
                  <a:pt x="7187" y="894"/>
                </a:lnTo>
                <a:lnTo>
                  <a:pt x="7187" y="839"/>
                </a:lnTo>
                <a:lnTo>
                  <a:pt x="7187" y="801"/>
                </a:lnTo>
                <a:lnTo>
                  <a:pt x="7243" y="727"/>
                </a:lnTo>
                <a:lnTo>
                  <a:pt x="7355" y="559"/>
                </a:lnTo>
                <a:lnTo>
                  <a:pt x="7410" y="466"/>
                </a:lnTo>
                <a:lnTo>
                  <a:pt x="7448" y="373"/>
                </a:lnTo>
                <a:lnTo>
                  <a:pt x="7466" y="299"/>
                </a:lnTo>
                <a:lnTo>
                  <a:pt x="7448" y="280"/>
                </a:lnTo>
                <a:lnTo>
                  <a:pt x="7429" y="261"/>
                </a:lnTo>
                <a:lnTo>
                  <a:pt x="7373" y="243"/>
                </a:lnTo>
                <a:lnTo>
                  <a:pt x="7317" y="243"/>
                </a:lnTo>
                <a:lnTo>
                  <a:pt x="7262" y="261"/>
                </a:lnTo>
                <a:lnTo>
                  <a:pt x="7224" y="299"/>
                </a:lnTo>
                <a:lnTo>
                  <a:pt x="7131" y="373"/>
                </a:lnTo>
                <a:lnTo>
                  <a:pt x="7057" y="448"/>
                </a:lnTo>
                <a:lnTo>
                  <a:pt x="7038" y="503"/>
                </a:lnTo>
                <a:lnTo>
                  <a:pt x="7019" y="541"/>
                </a:lnTo>
                <a:lnTo>
                  <a:pt x="6982" y="652"/>
                </a:lnTo>
                <a:lnTo>
                  <a:pt x="6964" y="764"/>
                </a:lnTo>
                <a:lnTo>
                  <a:pt x="6926" y="876"/>
                </a:lnTo>
                <a:lnTo>
                  <a:pt x="6815" y="1006"/>
                </a:lnTo>
                <a:lnTo>
                  <a:pt x="6666" y="1137"/>
                </a:lnTo>
                <a:lnTo>
                  <a:pt x="6517" y="1230"/>
                </a:lnTo>
                <a:lnTo>
                  <a:pt x="6349" y="1323"/>
                </a:lnTo>
                <a:lnTo>
                  <a:pt x="6144" y="1434"/>
                </a:lnTo>
                <a:lnTo>
                  <a:pt x="6014" y="1490"/>
                </a:lnTo>
                <a:lnTo>
                  <a:pt x="5865" y="1546"/>
                </a:lnTo>
                <a:lnTo>
                  <a:pt x="5716" y="1583"/>
                </a:lnTo>
                <a:lnTo>
                  <a:pt x="5586" y="1565"/>
                </a:lnTo>
                <a:lnTo>
                  <a:pt x="5530" y="1546"/>
                </a:lnTo>
                <a:lnTo>
                  <a:pt x="5493" y="1527"/>
                </a:lnTo>
                <a:lnTo>
                  <a:pt x="5456" y="1490"/>
                </a:lnTo>
                <a:lnTo>
                  <a:pt x="5418" y="1434"/>
                </a:lnTo>
                <a:lnTo>
                  <a:pt x="5418" y="1379"/>
                </a:lnTo>
                <a:lnTo>
                  <a:pt x="5418" y="1323"/>
                </a:lnTo>
                <a:lnTo>
                  <a:pt x="5456" y="1267"/>
                </a:lnTo>
                <a:lnTo>
                  <a:pt x="5493" y="1230"/>
                </a:lnTo>
                <a:lnTo>
                  <a:pt x="5605" y="1137"/>
                </a:lnTo>
                <a:lnTo>
                  <a:pt x="5753" y="1062"/>
                </a:lnTo>
                <a:lnTo>
                  <a:pt x="5902" y="988"/>
                </a:lnTo>
                <a:lnTo>
                  <a:pt x="6033" y="894"/>
                </a:lnTo>
                <a:lnTo>
                  <a:pt x="6070" y="839"/>
                </a:lnTo>
                <a:lnTo>
                  <a:pt x="6107" y="783"/>
                </a:lnTo>
                <a:lnTo>
                  <a:pt x="6107" y="727"/>
                </a:lnTo>
                <a:lnTo>
                  <a:pt x="6107" y="652"/>
                </a:lnTo>
                <a:lnTo>
                  <a:pt x="6089" y="597"/>
                </a:lnTo>
                <a:lnTo>
                  <a:pt x="6051" y="578"/>
                </a:lnTo>
                <a:lnTo>
                  <a:pt x="6033" y="559"/>
                </a:lnTo>
                <a:lnTo>
                  <a:pt x="5995" y="559"/>
                </a:lnTo>
                <a:lnTo>
                  <a:pt x="5902" y="615"/>
                </a:lnTo>
                <a:lnTo>
                  <a:pt x="5772" y="708"/>
                </a:lnTo>
                <a:lnTo>
                  <a:pt x="5623" y="820"/>
                </a:lnTo>
                <a:lnTo>
                  <a:pt x="5456" y="950"/>
                </a:lnTo>
                <a:lnTo>
                  <a:pt x="5251" y="1062"/>
                </a:lnTo>
                <a:lnTo>
                  <a:pt x="5158" y="1099"/>
                </a:lnTo>
                <a:lnTo>
                  <a:pt x="5027" y="1137"/>
                </a:lnTo>
                <a:lnTo>
                  <a:pt x="4953" y="1155"/>
                </a:lnTo>
                <a:lnTo>
                  <a:pt x="4860" y="1155"/>
                </a:lnTo>
                <a:lnTo>
                  <a:pt x="4674" y="1118"/>
                </a:lnTo>
                <a:lnTo>
                  <a:pt x="4487" y="1043"/>
                </a:lnTo>
                <a:lnTo>
                  <a:pt x="4338" y="969"/>
                </a:lnTo>
                <a:lnTo>
                  <a:pt x="4581" y="634"/>
                </a:lnTo>
                <a:lnTo>
                  <a:pt x="4636" y="541"/>
                </a:lnTo>
                <a:lnTo>
                  <a:pt x="4674" y="448"/>
                </a:lnTo>
                <a:lnTo>
                  <a:pt x="4692" y="355"/>
                </a:lnTo>
                <a:lnTo>
                  <a:pt x="4692" y="280"/>
                </a:lnTo>
                <a:lnTo>
                  <a:pt x="4655" y="261"/>
                </a:lnTo>
                <a:lnTo>
                  <a:pt x="4636" y="243"/>
                </a:lnTo>
                <a:lnTo>
                  <a:pt x="4599" y="224"/>
                </a:lnTo>
                <a:lnTo>
                  <a:pt x="4581" y="243"/>
                </a:lnTo>
                <a:lnTo>
                  <a:pt x="4506" y="280"/>
                </a:lnTo>
                <a:lnTo>
                  <a:pt x="4450" y="355"/>
                </a:lnTo>
                <a:lnTo>
                  <a:pt x="4338" y="503"/>
                </a:lnTo>
                <a:lnTo>
                  <a:pt x="4283" y="615"/>
                </a:lnTo>
                <a:lnTo>
                  <a:pt x="4152" y="708"/>
                </a:lnTo>
                <a:lnTo>
                  <a:pt x="3985" y="839"/>
                </a:lnTo>
                <a:lnTo>
                  <a:pt x="3780" y="969"/>
                </a:lnTo>
                <a:lnTo>
                  <a:pt x="3557" y="1081"/>
                </a:lnTo>
                <a:lnTo>
                  <a:pt x="3314" y="1174"/>
                </a:lnTo>
                <a:lnTo>
                  <a:pt x="3203" y="1211"/>
                </a:lnTo>
                <a:lnTo>
                  <a:pt x="2998" y="1211"/>
                </a:lnTo>
                <a:lnTo>
                  <a:pt x="2905" y="1192"/>
                </a:lnTo>
                <a:lnTo>
                  <a:pt x="2830" y="1155"/>
                </a:lnTo>
                <a:lnTo>
                  <a:pt x="2775" y="1081"/>
                </a:lnTo>
                <a:lnTo>
                  <a:pt x="2905" y="932"/>
                </a:lnTo>
                <a:lnTo>
                  <a:pt x="3054" y="746"/>
                </a:lnTo>
                <a:lnTo>
                  <a:pt x="3184" y="522"/>
                </a:lnTo>
                <a:lnTo>
                  <a:pt x="3296" y="299"/>
                </a:lnTo>
                <a:lnTo>
                  <a:pt x="3333" y="206"/>
                </a:lnTo>
                <a:lnTo>
                  <a:pt x="3352" y="131"/>
                </a:lnTo>
                <a:lnTo>
                  <a:pt x="3352" y="57"/>
                </a:lnTo>
                <a:lnTo>
                  <a:pt x="3314" y="19"/>
                </a:lnTo>
                <a:lnTo>
                  <a:pt x="3259"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
        <p:nvSpPr>
          <p:cNvPr id="20" name="Google Shape;20;p4"/>
          <p:cNvSpPr txBox="1">
            <a:spLocks noGrp="1"/>
          </p:cNvSpPr>
          <p:nvPr>
            <p:ph type="body" idx="1"/>
          </p:nvPr>
        </p:nvSpPr>
        <p:spPr>
          <a:xfrm>
            <a:off x="2416067" y="1103300"/>
            <a:ext cx="7360000" cy="4720000"/>
          </a:xfrm>
          <a:prstGeom prst="rect">
            <a:avLst/>
          </a:prstGeom>
        </p:spPr>
        <p:txBody>
          <a:bodyPr spcFirstLastPara="1" wrap="square" lIns="91425" tIns="91425" rIns="91425" bIns="91425" anchor="ctr" anchorCtr="0">
            <a:noAutofit/>
          </a:bodyPr>
          <a:lstStyle>
            <a:lvl1pPr marL="609585" lvl="0" indent="-558786" algn="ctr" rtl="0">
              <a:spcBef>
                <a:spcPts val="800"/>
              </a:spcBef>
              <a:spcAft>
                <a:spcPts val="0"/>
              </a:spcAft>
              <a:buSzPts val="3000"/>
              <a:buChar char="‐"/>
              <a:defRPr sz="4000" i="1"/>
            </a:lvl1pPr>
            <a:lvl2pPr marL="1219170" lvl="1" indent="-558786" algn="ctr" rtl="0">
              <a:spcBef>
                <a:spcPts val="0"/>
              </a:spcBef>
              <a:spcAft>
                <a:spcPts val="0"/>
              </a:spcAft>
              <a:buSzPts val="3000"/>
              <a:buChar char="‐"/>
              <a:defRPr sz="4000" i="1"/>
            </a:lvl2pPr>
            <a:lvl3pPr marL="1828754" lvl="2" indent="-558786" algn="ctr" rtl="0">
              <a:spcBef>
                <a:spcPts val="0"/>
              </a:spcBef>
              <a:spcAft>
                <a:spcPts val="0"/>
              </a:spcAft>
              <a:buSzPts val="3000"/>
              <a:buChar char="‐"/>
              <a:defRPr sz="4000" i="1"/>
            </a:lvl3pPr>
            <a:lvl4pPr marL="2438339" lvl="3" indent="-558786" algn="ctr" rtl="0">
              <a:spcBef>
                <a:spcPts val="0"/>
              </a:spcBef>
              <a:spcAft>
                <a:spcPts val="0"/>
              </a:spcAft>
              <a:buSzPts val="3000"/>
              <a:buChar char="‐"/>
              <a:defRPr sz="4000" i="1"/>
            </a:lvl4pPr>
            <a:lvl5pPr marL="3047924" lvl="4" indent="-558786" algn="ctr" rtl="0">
              <a:spcBef>
                <a:spcPts val="0"/>
              </a:spcBef>
              <a:spcAft>
                <a:spcPts val="0"/>
              </a:spcAft>
              <a:buSzPts val="3000"/>
              <a:buChar char="‐"/>
              <a:defRPr sz="4000" i="1"/>
            </a:lvl5pPr>
            <a:lvl6pPr marL="3657509" lvl="5" indent="-558786" algn="ctr" rtl="0">
              <a:spcBef>
                <a:spcPts val="0"/>
              </a:spcBef>
              <a:spcAft>
                <a:spcPts val="0"/>
              </a:spcAft>
              <a:buSzPts val="3000"/>
              <a:buChar char="‐"/>
              <a:defRPr sz="4000" i="1"/>
            </a:lvl6pPr>
            <a:lvl7pPr marL="4267093" lvl="6" indent="-558786" algn="ctr" rtl="0">
              <a:spcBef>
                <a:spcPts val="0"/>
              </a:spcBef>
              <a:spcAft>
                <a:spcPts val="0"/>
              </a:spcAft>
              <a:buSzPts val="3000"/>
              <a:buChar char="‐"/>
              <a:defRPr sz="4000" i="1"/>
            </a:lvl7pPr>
            <a:lvl8pPr marL="4876678" lvl="7" indent="-558786" algn="ctr" rtl="0">
              <a:spcBef>
                <a:spcPts val="0"/>
              </a:spcBef>
              <a:spcAft>
                <a:spcPts val="0"/>
              </a:spcAft>
              <a:buSzPts val="3000"/>
              <a:buChar char="‐"/>
              <a:defRPr sz="4000" i="1"/>
            </a:lvl8pPr>
            <a:lvl9pPr marL="5486263" lvl="8" indent="-558786" algn="ctr">
              <a:spcBef>
                <a:spcPts val="0"/>
              </a:spcBef>
              <a:spcAft>
                <a:spcPts val="0"/>
              </a:spcAft>
              <a:buSzPts val="3000"/>
              <a:buChar char="‐"/>
              <a:defRPr sz="4000" i="1"/>
            </a:lvl9pPr>
          </a:lstStyle>
          <a:p>
            <a:endParaRPr/>
          </a:p>
        </p:txBody>
      </p:sp>
      <p:sp>
        <p:nvSpPr>
          <p:cNvPr id="21" name="Google Shape;21;p4"/>
          <p:cNvSpPr txBox="1"/>
          <p:nvPr/>
        </p:nvSpPr>
        <p:spPr>
          <a:xfrm>
            <a:off x="4791200" y="533825"/>
            <a:ext cx="2609600" cy="87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Font typeface="Arial"/>
              <a:buNone/>
            </a:pPr>
            <a:r>
              <a:rPr lang="en" sz="12800" kern="0">
                <a:solidFill>
                  <a:srgbClr val="DBBDE5"/>
                </a:solidFill>
                <a:latin typeface="Muli"/>
                <a:ea typeface="Muli"/>
                <a:cs typeface="Muli"/>
                <a:sym typeface="Muli"/>
              </a:rPr>
              <a:t>“</a:t>
            </a:r>
            <a:endParaRPr sz="12800" kern="0" dirty="0">
              <a:solidFill>
                <a:srgbClr val="DBBDE5"/>
              </a:solidFill>
              <a:latin typeface="Muli"/>
              <a:ea typeface="Muli"/>
              <a:cs typeface="Muli"/>
              <a:sym typeface="Muli"/>
            </a:endParaRPr>
          </a:p>
        </p:txBody>
      </p:sp>
      <p:sp>
        <p:nvSpPr>
          <p:cNvPr id="22" name="Google Shape;22;p4"/>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dirty="0">
              <a:solidFill>
                <a:srgbClr val="7C7F91"/>
              </a:solidFill>
            </a:endParaRPr>
          </a:p>
        </p:txBody>
      </p:sp>
      <p:sp>
        <p:nvSpPr>
          <p:cNvPr id="23" name="Google Shape;23;p4"/>
          <p:cNvSpPr/>
          <p:nvPr/>
        </p:nvSpPr>
        <p:spPr>
          <a:xfrm>
            <a:off x="5349365" y="5700800"/>
            <a:ext cx="1493273" cy="122867"/>
          </a:xfrm>
          <a:custGeom>
            <a:avLst/>
            <a:gdLst/>
            <a:ahLst/>
            <a:cxnLst/>
            <a:rect l="l" t="t" r="r" b="b"/>
            <a:pathLst>
              <a:path w="13369" h="1100" extrusionOk="0">
                <a:moveTo>
                  <a:pt x="12903" y="466"/>
                </a:moveTo>
                <a:lnTo>
                  <a:pt x="12456" y="522"/>
                </a:lnTo>
                <a:lnTo>
                  <a:pt x="11935" y="559"/>
                </a:lnTo>
                <a:lnTo>
                  <a:pt x="11414" y="578"/>
                </a:lnTo>
                <a:lnTo>
                  <a:pt x="10315" y="578"/>
                </a:lnTo>
                <a:lnTo>
                  <a:pt x="10129" y="559"/>
                </a:lnTo>
                <a:lnTo>
                  <a:pt x="9850" y="578"/>
                </a:lnTo>
                <a:lnTo>
                  <a:pt x="9719" y="578"/>
                </a:lnTo>
                <a:lnTo>
                  <a:pt x="9608" y="615"/>
                </a:lnTo>
                <a:lnTo>
                  <a:pt x="9570" y="634"/>
                </a:lnTo>
                <a:lnTo>
                  <a:pt x="9552" y="652"/>
                </a:lnTo>
                <a:lnTo>
                  <a:pt x="9552" y="690"/>
                </a:lnTo>
                <a:lnTo>
                  <a:pt x="9552" y="708"/>
                </a:lnTo>
                <a:lnTo>
                  <a:pt x="9589" y="746"/>
                </a:lnTo>
                <a:lnTo>
                  <a:pt x="9645" y="746"/>
                </a:lnTo>
                <a:lnTo>
                  <a:pt x="9794" y="764"/>
                </a:lnTo>
                <a:lnTo>
                  <a:pt x="10036" y="783"/>
                </a:lnTo>
                <a:lnTo>
                  <a:pt x="10557" y="801"/>
                </a:lnTo>
                <a:lnTo>
                  <a:pt x="11060" y="801"/>
                </a:lnTo>
                <a:lnTo>
                  <a:pt x="11581" y="783"/>
                </a:lnTo>
                <a:lnTo>
                  <a:pt x="12587" y="727"/>
                </a:lnTo>
                <a:lnTo>
                  <a:pt x="12810" y="727"/>
                </a:lnTo>
                <a:lnTo>
                  <a:pt x="13052" y="708"/>
                </a:lnTo>
                <a:lnTo>
                  <a:pt x="13127" y="671"/>
                </a:lnTo>
                <a:lnTo>
                  <a:pt x="13257" y="615"/>
                </a:lnTo>
                <a:lnTo>
                  <a:pt x="13313" y="597"/>
                </a:lnTo>
                <a:lnTo>
                  <a:pt x="13350" y="559"/>
                </a:lnTo>
                <a:lnTo>
                  <a:pt x="13369" y="522"/>
                </a:lnTo>
                <a:lnTo>
                  <a:pt x="13331" y="504"/>
                </a:lnTo>
                <a:lnTo>
                  <a:pt x="13220" y="485"/>
                </a:lnTo>
                <a:lnTo>
                  <a:pt x="13108" y="466"/>
                </a:lnTo>
                <a:close/>
                <a:moveTo>
                  <a:pt x="8398" y="317"/>
                </a:moveTo>
                <a:lnTo>
                  <a:pt x="8360" y="336"/>
                </a:lnTo>
                <a:lnTo>
                  <a:pt x="8304" y="355"/>
                </a:lnTo>
                <a:lnTo>
                  <a:pt x="8267" y="373"/>
                </a:lnTo>
                <a:lnTo>
                  <a:pt x="8249" y="410"/>
                </a:lnTo>
                <a:lnTo>
                  <a:pt x="8193" y="522"/>
                </a:lnTo>
                <a:lnTo>
                  <a:pt x="8193" y="634"/>
                </a:lnTo>
                <a:lnTo>
                  <a:pt x="8211" y="746"/>
                </a:lnTo>
                <a:lnTo>
                  <a:pt x="8249" y="801"/>
                </a:lnTo>
                <a:lnTo>
                  <a:pt x="8286" y="839"/>
                </a:lnTo>
                <a:lnTo>
                  <a:pt x="8323" y="857"/>
                </a:lnTo>
                <a:lnTo>
                  <a:pt x="8398" y="876"/>
                </a:lnTo>
                <a:lnTo>
                  <a:pt x="8491" y="876"/>
                </a:lnTo>
                <a:lnTo>
                  <a:pt x="8584" y="820"/>
                </a:lnTo>
                <a:lnTo>
                  <a:pt x="8658" y="746"/>
                </a:lnTo>
                <a:lnTo>
                  <a:pt x="8695" y="634"/>
                </a:lnTo>
                <a:lnTo>
                  <a:pt x="8714" y="541"/>
                </a:lnTo>
                <a:lnTo>
                  <a:pt x="8677" y="466"/>
                </a:lnTo>
                <a:lnTo>
                  <a:pt x="8658" y="429"/>
                </a:lnTo>
                <a:lnTo>
                  <a:pt x="8621" y="392"/>
                </a:lnTo>
                <a:lnTo>
                  <a:pt x="8584" y="373"/>
                </a:lnTo>
                <a:lnTo>
                  <a:pt x="8528" y="373"/>
                </a:lnTo>
                <a:lnTo>
                  <a:pt x="8453" y="336"/>
                </a:lnTo>
                <a:lnTo>
                  <a:pt x="8398" y="317"/>
                </a:lnTo>
                <a:close/>
                <a:moveTo>
                  <a:pt x="3203" y="578"/>
                </a:moveTo>
                <a:lnTo>
                  <a:pt x="2645" y="597"/>
                </a:lnTo>
                <a:lnTo>
                  <a:pt x="2086" y="634"/>
                </a:lnTo>
                <a:lnTo>
                  <a:pt x="1527" y="671"/>
                </a:lnTo>
                <a:lnTo>
                  <a:pt x="1230" y="671"/>
                </a:lnTo>
                <a:lnTo>
                  <a:pt x="950" y="652"/>
                </a:lnTo>
                <a:lnTo>
                  <a:pt x="392" y="634"/>
                </a:lnTo>
                <a:lnTo>
                  <a:pt x="150" y="634"/>
                </a:lnTo>
                <a:lnTo>
                  <a:pt x="94" y="652"/>
                </a:lnTo>
                <a:lnTo>
                  <a:pt x="38" y="652"/>
                </a:lnTo>
                <a:lnTo>
                  <a:pt x="19" y="690"/>
                </a:lnTo>
                <a:lnTo>
                  <a:pt x="1" y="727"/>
                </a:lnTo>
                <a:lnTo>
                  <a:pt x="19" y="764"/>
                </a:lnTo>
                <a:lnTo>
                  <a:pt x="75" y="783"/>
                </a:lnTo>
                <a:lnTo>
                  <a:pt x="187" y="839"/>
                </a:lnTo>
                <a:lnTo>
                  <a:pt x="392" y="895"/>
                </a:lnTo>
                <a:lnTo>
                  <a:pt x="615" y="932"/>
                </a:lnTo>
                <a:lnTo>
                  <a:pt x="839" y="950"/>
                </a:lnTo>
                <a:lnTo>
                  <a:pt x="1081" y="950"/>
                </a:lnTo>
                <a:lnTo>
                  <a:pt x="1304" y="932"/>
                </a:lnTo>
                <a:lnTo>
                  <a:pt x="1769" y="895"/>
                </a:lnTo>
                <a:lnTo>
                  <a:pt x="2235" y="839"/>
                </a:lnTo>
                <a:lnTo>
                  <a:pt x="2756" y="801"/>
                </a:lnTo>
                <a:lnTo>
                  <a:pt x="3278" y="783"/>
                </a:lnTo>
                <a:lnTo>
                  <a:pt x="3557" y="801"/>
                </a:lnTo>
                <a:lnTo>
                  <a:pt x="3762" y="801"/>
                </a:lnTo>
                <a:lnTo>
                  <a:pt x="3799" y="783"/>
                </a:lnTo>
                <a:lnTo>
                  <a:pt x="3836" y="727"/>
                </a:lnTo>
                <a:lnTo>
                  <a:pt x="3836" y="671"/>
                </a:lnTo>
                <a:lnTo>
                  <a:pt x="3817" y="634"/>
                </a:lnTo>
                <a:lnTo>
                  <a:pt x="3762" y="597"/>
                </a:lnTo>
                <a:lnTo>
                  <a:pt x="3482" y="597"/>
                </a:lnTo>
                <a:lnTo>
                  <a:pt x="3203" y="578"/>
                </a:lnTo>
                <a:close/>
                <a:moveTo>
                  <a:pt x="4637" y="355"/>
                </a:moveTo>
                <a:lnTo>
                  <a:pt x="4581" y="373"/>
                </a:lnTo>
                <a:lnTo>
                  <a:pt x="4544" y="392"/>
                </a:lnTo>
                <a:lnTo>
                  <a:pt x="4488" y="429"/>
                </a:lnTo>
                <a:lnTo>
                  <a:pt x="4432" y="541"/>
                </a:lnTo>
                <a:lnTo>
                  <a:pt x="4413" y="652"/>
                </a:lnTo>
                <a:lnTo>
                  <a:pt x="4432" y="764"/>
                </a:lnTo>
                <a:lnTo>
                  <a:pt x="4450" y="820"/>
                </a:lnTo>
                <a:lnTo>
                  <a:pt x="4469" y="876"/>
                </a:lnTo>
                <a:lnTo>
                  <a:pt x="4506" y="913"/>
                </a:lnTo>
                <a:lnTo>
                  <a:pt x="4562" y="932"/>
                </a:lnTo>
                <a:lnTo>
                  <a:pt x="4618" y="950"/>
                </a:lnTo>
                <a:lnTo>
                  <a:pt x="4693" y="950"/>
                </a:lnTo>
                <a:lnTo>
                  <a:pt x="4748" y="932"/>
                </a:lnTo>
                <a:lnTo>
                  <a:pt x="4804" y="895"/>
                </a:lnTo>
                <a:lnTo>
                  <a:pt x="4879" y="820"/>
                </a:lnTo>
                <a:lnTo>
                  <a:pt x="4935" y="708"/>
                </a:lnTo>
                <a:lnTo>
                  <a:pt x="4972" y="597"/>
                </a:lnTo>
                <a:lnTo>
                  <a:pt x="4972" y="485"/>
                </a:lnTo>
                <a:lnTo>
                  <a:pt x="4953" y="448"/>
                </a:lnTo>
                <a:lnTo>
                  <a:pt x="4916" y="392"/>
                </a:lnTo>
                <a:lnTo>
                  <a:pt x="4879" y="373"/>
                </a:lnTo>
                <a:lnTo>
                  <a:pt x="4841" y="355"/>
                </a:lnTo>
                <a:close/>
                <a:moveTo>
                  <a:pt x="6647" y="1"/>
                </a:moveTo>
                <a:lnTo>
                  <a:pt x="6536" y="19"/>
                </a:lnTo>
                <a:lnTo>
                  <a:pt x="6424" y="75"/>
                </a:lnTo>
                <a:lnTo>
                  <a:pt x="6238" y="187"/>
                </a:lnTo>
                <a:lnTo>
                  <a:pt x="6089" y="317"/>
                </a:lnTo>
                <a:lnTo>
                  <a:pt x="6033" y="392"/>
                </a:lnTo>
                <a:lnTo>
                  <a:pt x="5977" y="485"/>
                </a:lnTo>
                <a:lnTo>
                  <a:pt x="5959" y="578"/>
                </a:lnTo>
                <a:lnTo>
                  <a:pt x="5940" y="690"/>
                </a:lnTo>
                <a:lnTo>
                  <a:pt x="5959" y="820"/>
                </a:lnTo>
                <a:lnTo>
                  <a:pt x="5996" y="913"/>
                </a:lnTo>
                <a:lnTo>
                  <a:pt x="6052" y="988"/>
                </a:lnTo>
                <a:lnTo>
                  <a:pt x="6145" y="1043"/>
                </a:lnTo>
                <a:lnTo>
                  <a:pt x="6238" y="1081"/>
                </a:lnTo>
                <a:lnTo>
                  <a:pt x="6350" y="1099"/>
                </a:lnTo>
                <a:lnTo>
                  <a:pt x="6573" y="1099"/>
                </a:lnTo>
                <a:lnTo>
                  <a:pt x="6722" y="1081"/>
                </a:lnTo>
                <a:lnTo>
                  <a:pt x="6834" y="1043"/>
                </a:lnTo>
                <a:lnTo>
                  <a:pt x="6945" y="988"/>
                </a:lnTo>
                <a:lnTo>
                  <a:pt x="7057" y="913"/>
                </a:lnTo>
                <a:lnTo>
                  <a:pt x="7131" y="801"/>
                </a:lnTo>
                <a:lnTo>
                  <a:pt x="7187" y="690"/>
                </a:lnTo>
                <a:lnTo>
                  <a:pt x="7206" y="559"/>
                </a:lnTo>
                <a:lnTo>
                  <a:pt x="7187" y="429"/>
                </a:lnTo>
                <a:lnTo>
                  <a:pt x="7131" y="299"/>
                </a:lnTo>
                <a:lnTo>
                  <a:pt x="7076" y="206"/>
                </a:lnTo>
                <a:lnTo>
                  <a:pt x="6983" y="113"/>
                </a:lnTo>
                <a:lnTo>
                  <a:pt x="6889" y="57"/>
                </a:lnTo>
                <a:lnTo>
                  <a:pt x="6778" y="19"/>
                </a:lnTo>
                <a:lnTo>
                  <a:pt x="6647"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Tree>
    <p:extLst>
      <p:ext uri="{BB962C8B-B14F-4D97-AF65-F5344CB8AC3E}">
        <p14:creationId xmlns:p14="http://schemas.microsoft.com/office/powerpoint/2010/main" val="23834981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a:spcBef>
                <a:spcPts val="0"/>
              </a:spcBef>
              <a:spcAft>
                <a:spcPts val="0"/>
              </a:spcAft>
              <a:buClr>
                <a:schemeClr val="accent5"/>
              </a:buClr>
              <a:buSzPts val="2400"/>
              <a:buNone/>
              <a:defRPr>
                <a:solidFill>
                  <a:schemeClr val="accent5"/>
                </a:solidFill>
              </a:defRPr>
            </a:lvl1pPr>
            <a:lvl2pPr lvl="1">
              <a:spcBef>
                <a:spcPts val="0"/>
              </a:spcBef>
              <a:spcAft>
                <a:spcPts val="0"/>
              </a:spcAft>
              <a:buClr>
                <a:schemeClr val="accent5"/>
              </a:buClr>
              <a:buSzPts val="2400"/>
              <a:buNone/>
              <a:defRPr>
                <a:solidFill>
                  <a:schemeClr val="accent5"/>
                </a:solidFill>
              </a:defRPr>
            </a:lvl2pPr>
            <a:lvl3pPr lvl="2">
              <a:spcBef>
                <a:spcPts val="0"/>
              </a:spcBef>
              <a:spcAft>
                <a:spcPts val="0"/>
              </a:spcAft>
              <a:buClr>
                <a:schemeClr val="accent5"/>
              </a:buClr>
              <a:buSzPts val="2400"/>
              <a:buNone/>
              <a:defRPr>
                <a:solidFill>
                  <a:schemeClr val="accent5"/>
                </a:solidFill>
              </a:defRPr>
            </a:lvl3pPr>
            <a:lvl4pPr lvl="3">
              <a:spcBef>
                <a:spcPts val="0"/>
              </a:spcBef>
              <a:spcAft>
                <a:spcPts val="0"/>
              </a:spcAft>
              <a:buClr>
                <a:schemeClr val="accent5"/>
              </a:buClr>
              <a:buSzPts val="2400"/>
              <a:buNone/>
              <a:defRPr>
                <a:solidFill>
                  <a:schemeClr val="accent5"/>
                </a:solidFill>
              </a:defRPr>
            </a:lvl4pPr>
            <a:lvl5pPr lvl="4">
              <a:spcBef>
                <a:spcPts val="0"/>
              </a:spcBef>
              <a:spcAft>
                <a:spcPts val="0"/>
              </a:spcAft>
              <a:buClr>
                <a:schemeClr val="accent5"/>
              </a:buClr>
              <a:buSzPts val="2400"/>
              <a:buNone/>
              <a:defRPr>
                <a:solidFill>
                  <a:schemeClr val="accent5"/>
                </a:solidFill>
              </a:defRPr>
            </a:lvl5pPr>
            <a:lvl6pPr lvl="5">
              <a:spcBef>
                <a:spcPts val="0"/>
              </a:spcBef>
              <a:spcAft>
                <a:spcPts val="0"/>
              </a:spcAft>
              <a:buClr>
                <a:schemeClr val="accent5"/>
              </a:buClr>
              <a:buSzPts val="2400"/>
              <a:buNone/>
              <a:defRPr>
                <a:solidFill>
                  <a:schemeClr val="accent5"/>
                </a:solidFill>
              </a:defRPr>
            </a:lvl6pPr>
            <a:lvl7pPr lvl="6">
              <a:spcBef>
                <a:spcPts val="0"/>
              </a:spcBef>
              <a:spcAft>
                <a:spcPts val="0"/>
              </a:spcAft>
              <a:buClr>
                <a:schemeClr val="accent5"/>
              </a:buClr>
              <a:buSzPts val="2400"/>
              <a:buNone/>
              <a:defRPr>
                <a:solidFill>
                  <a:schemeClr val="accent5"/>
                </a:solidFill>
              </a:defRPr>
            </a:lvl7pPr>
            <a:lvl8pPr lvl="7">
              <a:spcBef>
                <a:spcPts val="0"/>
              </a:spcBef>
              <a:spcAft>
                <a:spcPts val="0"/>
              </a:spcAft>
              <a:buClr>
                <a:schemeClr val="accent5"/>
              </a:buClr>
              <a:buSzPts val="2400"/>
              <a:buNone/>
              <a:defRPr>
                <a:solidFill>
                  <a:schemeClr val="accent5"/>
                </a:solidFill>
              </a:defRPr>
            </a:lvl8pPr>
            <a:lvl9pPr lvl="8">
              <a:spcBef>
                <a:spcPts val="0"/>
              </a:spcBef>
              <a:spcAft>
                <a:spcPts val="0"/>
              </a:spcAft>
              <a:buClr>
                <a:schemeClr val="accent5"/>
              </a:buClr>
              <a:buSzPts val="2400"/>
              <a:buNone/>
              <a:defRPr>
                <a:solidFill>
                  <a:schemeClr val="accent5"/>
                </a:solidFill>
              </a:defRPr>
            </a:lvl9pPr>
          </a:lstStyle>
          <a:p>
            <a:endParaRPr/>
          </a:p>
        </p:txBody>
      </p:sp>
      <p:sp>
        <p:nvSpPr>
          <p:cNvPr id="26" name="Google Shape;26;p5"/>
          <p:cNvSpPr txBox="1">
            <a:spLocks noGrp="1"/>
          </p:cNvSpPr>
          <p:nvPr>
            <p:ph type="body" idx="1"/>
          </p:nvPr>
        </p:nvSpPr>
        <p:spPr>
          <a:xfrm>
            <a:off x="1187067" y="1600199"/>
            <a:ext cx="9818000" cy="4028000"/>
          </a:xfrm>
          <a:prstGeom prst="rect">
            <a:avLst/>
          </a:prstGeom>
        </p:spPr>
        <p:txBody>
          <a:bodyPr spcFirstLastPara="1" wrap="square" lIns="91425" tIns="91425" rIns="91425" bIns="91425" anchor="t" anchorCtr="0">
            <a:noAutofit/>
          </a:bodyPr>
          <a:lstStyle>
            <a:lvl1pPr marL="609585" lvl="0" indent="-491054">
              <a:spcBef>
                <a:spcPts val="800"/>
              </a:spcBef>
              <a:spcAft>
                <a:spcPts val="0"/>
              </a:spcAft>
              <a:buClr>
                <a:schemeClr val="accent5"/>
              </a:buClr>
              <a:buSzPts val="2200"/>
              <a:buChar char="‐"/>
              <a:defRPr/>
            </a:lvl1pPr>
            <a:lvl2pPr marL="1219170" lvl="1" indent="-491054">
              <a:spcBef>
                <a:spcPts val="0"/>
              </a:spcBef>
              <a:spcAft>
                <a:spcPts val="0"/>
              </a:spcAft>
              <a:buClr>
                <a:schemeClr val="accent5"/>
              </a:buClr>
              <a:buSzPts val="2200"/>
              <a:buChar char="‐"/>
              <a:defRPr/>
            </a:lvl2pPr>
            <a:lvl3pPr marL="1828754" lvl="2" indent="-491054">
              <a:spcBef>
                <a:spcPts val="0"/>
              </a:spcBef>
              <a:spcAft>
                <a:spcPts val="0"/>
              </a:spcAft>
              <a:buClr>
                <a:schemeClr val="accent5"/>
              </a:buClr>
              <a:buSzPts val="2200"/>
              <a:buChar char="‐"/>
              <a:defRPr/>
            </a:lvl3pPr>
            <a:lvl4pPr marL="2438339" lvl="3" indent="-491054">
              <a:spcBef>
                <a:spcPts val="0"/>
              </a:spcBef>
              <a:spcAft>
                <a:spcPts val="0"/>
              </a:spcAft>
              <a:buSzPts val="2200"/>
              <a:buChar char="‐"/>
              <a:defRPr/>
            </a:lvl4pPr>
            <a:lvl5pPr marL="3047924" lvl="4" indent="-491054">
              <a:spcBef>
                <a:spcPts val="0"/>
              </a:spcBef>
              <a:spcAft>
                <a:spcPts val="0"/>
              </a:spcAft>
              <a:buSzPts val="2200"/>
              <a:buChar char="‐"/>
              <a:defRPr/>
            </a:lvl5pPr>
            <a:lvl6pPr marL="3657509" lvl="5" indent="-491054">
              <a:spcBef>
                <a:spcPts val="0"/>
              </a:spcBef>
              <a:spcAft>
                <a:spcPts val="0"/>
              </a:spcAft>
              <a:buSzPts val="2200"/>
              <a:buChar char="‐"/>
              <a:defRPr/>
            </a:lvl6pPr>
            <a:lvl7pPr marL="4267093" lvl="6" indent="-491054">
              <a:spcBef>
                <a:spcPts val="0"/>
              </a:spcBef>
              <a:spcAft>
                <a:spcPts val="0"/>
              </a:spcAft>
              <a:buSzPts val="2200"/>
              <a:buChar char="‐"/>
              <a:defRPr/>
            </a:lvl7pPr>
            <a:lvl8pPr marL="4876678" lvl="7" indent="-491054">
              <a:spcBef>
                <a:spcPts val="0"/>
              </a:spcBef>
              <a:spcAft>
                <a:spcPts val="0"/>
              </a:spcAft>
              <a:buSzPts val="2200"/>
              <a:buChar char="‐"/>
              <a:defRPr/>
            </a:lvl8pPr>
            <a:lvl9pPr marL="5486263" lvl="8" indent="-491054">
              <a:spcBef>
                <a:spcPts val="0"/>
              </a:spcBef>
              <a:spcAft>
                <a:spcPts val="0"/>
              </a:spcAft>
              <a:buSzPts val="2200"/>
              <a:buChar char="‐"/>
              <a:defRPr/>
            </a:lvl9pPr>
          </a:lstStyle>
          <a:p>
            <a:endParaRPr/>
          </a:p>
        </p:txBody>
      </p:sp>
      <p:sp>
        <p:nvSpPr>
          <p:cNvPr id="27" name="Google Shape;27;p5"/>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dirty="0">
              <a:solidFill>
                <a:srgbClr val="7C7F91"/>
              </a:solidFill>
            </a:endParaRPr>
          </a:p>
        </p:txBody>
      </p:sp>
      <p:sp>
        <p:nvSpPr>
          <p:cNvPr id="28" name="Google Shape;28;p5"/>
          <p:cNvSpPr/>
          <p:nvPr/>
        </p:nvSpPr>
        <p:spPr>
          <a:xfrm>
            <a:off x="209801" y="167601"/>
            <a:ext cx="11772247" cy="6522868"/>
          </a:xfrm>
          <a:custGeom>
            <a:avLst/>
            <a:gdLst/>
            <a:ahLst/>
            <a:cxnLst/>
            <a:rect l="l" t="t" r="r" b="b"/>
            <a:pathLst>
              <a:path w="92105" h="51033" extrusionOk="0">
                <a:moveTo>
                  <a:pt x="52951" y="93"/>
                </a:moveTo>
                <a:lnTo>
                  <a:pt x="52858" y="130"/>
                </a:lnTo>
                <a:lnTo>
                  <a:pt x="52802" y="168"/>
                </a:lnTo>
                <a:lnTo>
                  <a:pt x="52764" y="205"/>
                </a:lnTo>
                <a:lnTo>
                  <a:pt x="52727" y="242"/>
                </a:lnTo>
                <a:lnTo>
                  <a:pt x="52709" y="298"/>
                </a:lnTo>
                <a:lnTo>
                  <a:pt x="52709" y="354"/>
                </a:lnTo>
                <a:lnTo>
                  <a:pt x="52709" y="410"/>
                </a:lnTo>
                <a:lnTo>
                  <a:pt x="52746" y="521"/>
                </a:lnTo>
                <a:lnTo>
                  <a:pt x="52783" y="559"/>
                </a:lnTo>
                <a:lnTo>
                  <a:pt x="52820" y="596"/>
                </a:lnTo>
                <a:lnTo>
                  <a:pt x="52913" y="633"/>
                </a:lnTo>
                <a:lnTo>
                  <a:pt x="53006" y="652"/>
                </a:lnTo>
                <a:lnTo>
                  <a:pt x="53118" y="614"/>
                </a:lnTo>
                <a:lnTo>
                  <a:pt x="53193" y="559"/>
                </a:lnTo>
                <a:lnTo>
                  <a:pt x="53230" y="521"/>
                </a:lnTo>
                <a:lnTo>
                  <a:pt x="53248" y="465"/>
                </a:lnTo>
                <a:lnTo>
                  <a:pt x="53267" y="410"/>
                </a:lnTo>
                <a:lnTo>
                  <a:pt x="53267" y="354"/>
                </a:lnTo>
                <a:lnTo>
                  <a:pt x="53230" y="242"/>
                </a:lnTo>
                <a:lnTo>
                  <a:pt x="53193" y="186"/>
                </a:lnTo>
                <a:lnTo>
                  <a:pt x="53155" y="149"/>
                </a:lnTo>
                <a:lnTo>
                  <a:pt x="53100" y="130"/>
                </a:lnTo>
                <a:lnTo>
                  <a:pt x="53062" y="112"/>
                </a:lnTo>
                <a:lnTo>
                  <a:pt x="52951" y="93"/>
                </a:lnTo>
                <a:close/>
                <a:moveTo>
                  <a:pt x="49488" y="75"/>
                </a:moveTo>
                <a:lnTo>
                  <a:pt x="49432" y="93"/>
                </a:lnTo>
                <a:lnTo>
                  <a:pt x="49376" y="130"/>
                </a:lnTo>
                <a:lnTo>
                  <a:pt x="49339" y="168"/>
                </a:lnTo>
                <a:lnTo>
                  <a:pt x="49283" y="261"/>
                </a:lnTo>
                <a:lnTo>
                  <a:pt x="49264" y="372"/>
                </a:lnTo>
                <a:lnTo>
                  <a:pt x="49283" y="484"/>
                </a:lnTo>
                <a:lnTo>
                  <a:pt x="49339" y="577"/>
                </a:lnTo>
                <a:lnTo>
                  <a:pt x="49376" y="614"/>
                </a:lnTo>
                <a:lnTo>
                  <a:pt x="49432" y="652"/>
                </a:lnTo>
                <a:lnTo>
                  <a:pt x="49488" y="670"/>
                </a:lnTo>
                <a:lnTo>
                  <a:pt x="49618" y="670"/>
                </a:lnTo>
                <a:lnTo>
                  <a:pt x="49692" y="652"/>
                </a:lnTo>
                <a:lnTo>
                  <a:pt x="49730" y="614"/>
                </a:lnTo>
                <a:lnTo>
                  <a:pt x="49767" y="577"/>
                </a:lnTo>
                <a:lnTo>
                  <a:pt x="49823" y="484"/>
                </a:lnTo>
                <a:lnTo>
                  <a:pt x="49841" y="372"/>
                </a:lnTo>
                <a:lnTo>
                  <a:pt x="49823" y="261"/>
                </a:lnTo>
                <a:lnTo>
                  <a:pt x="49767" y="168"/>
                </a:lnTo>
                <a:lnTo>
                  <a:pt x="49730" y="130"/>
                </a:lnTo>
                <a:lnTo>
                  <a:pt x="49692" y="93"/>
                </a:lnTo>
                <a:lnTo>
                  <a:pt x="49618" y="75"/>
                </a:lnTo>
                <a:close/>
                <a:moveTo>
                  <a:pt x="60286" y="223"/>
                </a:moveTo>
                <a:lnTo>
                  <a:pt x="60193" y="242"/>
                </a:lnTo>
                <a:lnTo>
                  <a:pt x="60100" y="279"/>
                </a:lnTo>
                <a:lnTo>
                  <a:pt x="60063" y="317"/>
                </a:lnTo>
                <a:lnTo>
                  <a:pt x="60044" y="354"/>
                </a:lnTo>
                <a:lnTo>
                  <a:pt x="60025" y="428"/>
                </a:lnTo>
                <a:lnTo>
                  <a:pt x="60025" y="521"/>
                </a:lnTo>
                <a:lnTo>
                  <a:pt x="60063" y="596"/>
                </a:lnTo>
                <a:lnTo>
                  <a:pt x="60119" y="652"/>
                </a:lnTo>
                <a:lnTo>
                  <a:pt x="60212" y="689"/>
                </a:lnTo>
                <a:lnTo>
                  <a:pt x="60305" y="689"/>
                </a:lnTo>
                <a:lnTo>
                  <a:pt x="60379" y="652"/>
                </a:lnTo>
                <a:lnTo>
                  <a:pt x="60454" y="577"/>
                </a:lnTo>
                <a:lnTo>
                  <a:pt x="60491" y="503"/>
                </a:lnTo>
                <a:lnTo>
                  <a:pt x="60491" y="410"/>
                </a:lnTo>
                <a:lnTo>
                  <a:pt x="60454" y="317"/>
                </a:lnTo>
                <a:lnTo>
                  <a:pt x="60416" y="279"/>
                </a:lnTo>
                <a:lnTo>
                  <a:pt x="60379" y="261"/>
                </a:lnTo>
                <a:lnTo>
                  <a:pt x="60286" y="223"/>
                </a:lnTo>
                <a:close/>
                <a:moveTo>
                  <a:pt x="75758" y="56"/>
                </a:moveTo>
                <a:lnTo>
                  <a:pt x="75702" y="75"/>
                </a:lnTo>
                <a:lnTo>
                  <a:pt x="75646" y="112"/>
                </a:lnTo>
                <a:lnTo>
                  <a:pt x="75590" y="149"/>
                </a:lnTo>
                <a:lnTo>
                  <a:pt x="75553" y="205"/>
                </a:lnTo>
                <a:lnTo>
                  <a:pt x="75534" y="261"/>
                </a:lnTo>
                <a:lnTo>
                  <a:pt x="75516" y="317"/>
                </a:lnTo>
                <a:lnTo>
                  <a:pt x="75516" y="391"/>
                </a:lnTo>
                <a:lnTo>
                  <a:pt x="75534" y="503"/>
                </a:lnTo>
                <a:lnTo>
                  <a:pt x="75609" y="596"/>
                </a:lnTo>
                <a:lnTo>
                  <a:pt x="75702" y="670"/>
                </a:lnTo>
                <a:lnTo>
                  <a:pt x="75758" y="689"/>
                </a:lnTo>
                <a:lnTo>
                  <a:pt x="75888" y="689"/>
                </a:lnTo>
                <a:lnTo>
                  <a:pt x="75963" y="652"/>
                </a:lnTo>
                <a:lnTo>
                  <a:pt x="76018" y="633"/>
                </a:lnTo>
                <a:lnTo>
                  <a:pt x="76056" y="577"/>
                </a:lnTo>
                <a:lnTo>
                  <a:pt x="76093" y="521"/>
                </a:lnTo>
                <a:lnTo>
                  <a:pt x="76130" y="465"/>
                </a:lnTo>
                <a:lnTo>
                  <a:pt x="76149" y="410"/>
                </a:lnTo>
                <a:lnTo>
                  <a:pt x="76130" y="335"/>
                </a:lnTo>
                <a:lnTo>
                  <a:pt x="76111" y="223"/>
                </a:lnTo>
                <a:lnTo>
                  <a:pt x="76037" y="130"/>
                </a:lnTo>
                <a:lnTo>
                  <a:pt x="75944" y="75"/>
                </a:lnTo>
                <a:lnTo>
                  <a:pt x="75888" y="56"/>
                </a:lnTo>
                <a:close/>
                <a:moveTo>
                  <a:pt x="43176" y="130"/>
                </a:moveTo>
                <a:lnTo>
                  <a:pt x="43083" y="149"/>
                </a:lnTo>
                <a:lnTo>
                  <a:pt x="42990" y="186"/>
                </a:lnTo>
                <a:lnTo>
                  <a:pt x="42934" y="261"/>
                </a:lnTo>
                <a:lnTo>
                  <a:pt x="42878" y="335"/>
                </a:lnTo>
                <a:lnTo>
                  <a:pt x="42860" y="428"/>
                </a:lnTo>
                <a:lnTo>
                  <a:pt x="42860" y="521"/>
                </a:lnTo>
                <a:lnTo>
                  <a:pt x="42915" y="614"/>
                </a:lnTo>
                <a:lnTo>
                  <a:pt x="42971" y="670"/>
                </a:lnTo>
                <a:lnTo>
                  <a:pt x="43064" y="708"/>
                </a:lnTo>
                <a:lnTo>
                  <a:pt x="43157" y="708"/>
                </a:lnTo>
                <a:lnTo>
                  <a:pt x="43251" y="670"/>
                </a:lnTo>
                <a:lnTo>
                  <a:pt x="43325" y="614"/>
                </a:lnTo>
                <a:lnTo>
                  <a:pt x="43344" y="577"/>
                </a:lnTo>
                <a:lnTo>
                  <a:pt x="43362" y="568"/>
                </a:lnTo>
                <a:lnTo>
                  <a:pt x="43362" y="577"/>
                </a:lnTo>
                <a:lnTo>
                  <a:pt x="43381" y="559"/>
                </a:lnTo>
                <a:lnTo>
                  <a:pt x="43400" y="559"/>
                </a:lnTo>
                <a:lnTo>
                  <a:pt x="43400" y="540"/>
                </a:lnTo>
                <a:lnTo>
                  <a:pt x="43437" y="521"/>
                </a:lnTo>
                <a:lnTo>
                  <a:pt x="43474" y="503"/>
                </a:lnTo>
                <a:lnTo>
                  <a:pt x="43493" y="484"/>
                </a:lnTo>
                <a:lnTo>
                  <a:pt x="43530" y="410"/>
                </a:lnTo>
                <a:lnTo>
                  <a:pt x="43530" y="335"/>
                </a:lnTo>
                <a:lnTo>
                  <a:pt x="43511" y="279"/>
                </a:lnTo>
                <a:lnTo>
                  <a:pt x="43493" y="242"/>
                </a:lnTo>
                <a:lnTo>
                  <a:pt x="43418" y="186"/>
                </a:lnTo>
                <a:lnTo>
                  <a:pt x="43437" y="205"/>
                </a:lnTo>
                <a:lnTo>
                  <a:pt x="43362" y="149"/>
                </a:lnTo>
                <a:lnTo>
                  <a:pt x="43269" y="130"/>
                </a:lnTo>
                <a:close/>
                <a:moveTo>
                  <a:pt x="54570" y="19"/>
                </a:moveTo>
                <a:lnTo>
                  <a:pt x="54496" y="37"/>
                </a:lnTo>
                <a:lnTo>
                  <a:pt x="54421" y="56"/>
                </a:lnTo>
                <a:lnTo>
                  <a:pt x="54366" y="93"/>
                </a:lnTo>
                <a:lnTo>
                  <a:pt x="54328" y="149"/>
                </a:lnTo>
                <a:lnTo>
                  <a:pt x="54291" y="205"/>
                </a:lnTo>
                <a:lnTo>
                  <a:pt x="54254" y="261"/>
                </a:lnTo>
                <a:lnTo>
                  <a:pt x="54235" y="335"/>
                </a:lnTo>
                <a:lnTo>
                  <a:pt x="54235" y="391"/>
                </a:lnTo>
                <a:lnTo>
                  <a:pt x="54254" y="465"/>
                </a:lnTo>
                <a:lnTo>
                  <a:pt x="54272" y="521"/>
                </a:lnTo>
                <a:lnTo>
                  <a:pt x="54310" y="577"/>
                </a:lnTo>
                <a:lnTo>
                  <a:pt x="54347" y="633"/>
                </a:lnTo>
                <a:lnTo>
                  <a:pt x="54403" y="670"/>
                </a:lnTo>
                <a:lnTo>
                  <a:pt x="54459" y="689"/>
                </a:lnTo>
                <a:lnTo>
                  <a:pt x="54533" y="708"/>
                </a:lnTo>
                <a:lnTo>
                  <a:pt x="54663" y="708"/>
                </a:lnTo>
                <a:lnTo>
                  <a:pt x="54719" y="689"/>
                </a:lnTo>
                <a:lnTo>
                  <a:pt x="54775" y="652"/>
                </a:lnTo>
                <a:lnTo>
                  <a:pt x="54831" y="614"/>
                </a:lnTo>
                <a:lnTo>
                  <a:pt x="54887" y="559"/>
                </a:lnTo>
                <a:lnTo>
                  <a:pt x="54924" y="503"/>
                </a:lnTo>
                <a:lnTo>
                  <a:pt x="54943" y="428"/>
                </a:lnTo>
                <a:lnTo>
                  <a:pt x="54943" y="372"/>
                </a:lnTo>
                <a:lnTo>
                  <a:pt x="54943" y="298"/>
                </a:lnTo>
                <a:lnTo>
                  <a:pt x="54905" y="242"/>
                </a:lnTo>
                <a:lnTo>
                  <a:pt x="54868" y="168"/>
                </a:lnTo>
                <a:lnTo>
                  <a:pt x="54831" y="112"/>
                </a:lnTo>
                <a:lnTo>
                  <a:pt x="54775" y="75"/>
                </a:lnTo>
                <a:lnTo>
                  <a:pt x="54701" y="37"/>
                </a:lnTo>
                <a:lnTo>
                  <a:pt x="54645" y="19"/>
                </a:lnTo>
                <a:close/>
                <a:moveTo>
                  <a:pt x="46341" y="186"/>
                </a:moveTo>
                <a:lnTo>
                  <a:pt x="46304" y="205"/>
                </a:lnTo>
                <a:lnTo>
                  <a:pt x="46248" y="242"/>
                </a:lnTo>
                <a:lnTo>
                  <a:pt x="46211" y="279"/>
                </a:lnTo>
                <a:lnTo>
                  <a:pt x="46174" y="354"/>
                </a:lnTo>
                <a:lnTo>
                  <a:pt x="46155" y="465"/>
                </a:lnTo>
                <a:lnTo>
                  <a:pt x="46174" y="559"/>
                </a:lnTo>
                <a:lnTo>
                  <a:pt x="46211" y="652"/>
                </a:lnTo>
                <a:lnTo>
                  <a:pt x="46248" y="670"/>
                </a:lnTo>
                <a:lnTo>
                  <a:pt x="46304" y="708"/>
                </a:lnTo>
                <a:lnTo>
                  <a:pt x="46341" y="726"/>
                </a:lnTo>
                <a:lnTo>
                  <a:pt x="46472" y="726"/>
                </a:lnTo>
                <a:lnTo>
                  <a:pt x="46527" y="708"/>
                </a:lnTo>
                <a:lnTo>
                  <a:pt x="46565" y="670"/>
                </a:lnTo>
                <a:lnTo>
                  <a:pt x="46602" y="652"/>
                </a:lnTo>
                <a:lnTo>
                  <a:pt x="46658" y="559"/>
                </a:lnTo>
                <a:lnTo>
                  <a:pt x="46676" y="465"/>
                </a:lnTo>
                <a:lnTo>
                  <a:pt x="46658" y="354"/>
                </a:lnTo>
                <a:lnTo>
                  <a:pt x="46602" y="279"/>
                </a:lnTo>
                <a:lnTo>
                  <a:pt x="46565" y="242"/>
                </a:lnTo>
                <a:lnTo>
                  <a:pt x="46527" y="205"/>
                </a:lnTo>
                <a:lnTo>
                  <a:pt x="46472" y="186"/>
                </a:lnTo>
                <a:close/>
                <a:moveTo>
                  <a:pt x="61794" y="205"/>
                </a:moveTo>
                <a:lnTo>
                  <a:pt x="61701" y="242"/>
                </a:lnTo>
                <a:lnTo>
                  <a:pt x="61645" y="298"/>
                </a:lnTo>
                <a:lnTo>
                  <a:pt x="61608" y="354"/>
                </a:lnTo>
                <a:lnTo>
                  <a:pt x="61589" y="391"/>
                </a:lnTo>
                <a:lnTo>
                  <a:pt x="61589" y="484"/>
                </a:lnTo>
                <a:lnTo>
                  <a:pt x="61627" y="577"/>
                </a:lnTo>
                <a:lnTo>
                  <a:pt x="61682" y="652"/>
                </a:lnTo>
                <a:lnTo>
                  <a:pt x="61757" y="689"/>
                </a:lnTo>
                <a:lnTo>
                  <a:pt x="61850" y="726"/>
                </a:lnTo>
                <a:lnTo>
                  <a:pt x="61943" y="708"/>
                </a:lnTo>
                <a:lnTo>
                  <a:pt x="61980" y="670"/>
                </a:lnTo>
                <a:lnTo>
                  <a:pt x="62018" y="633"/>
                </a:lnTo>
                <a:lnTo>
                  <a:pt x="62073" y="596"/>
                </a:lnTo>
                <a:lnTo>
                  <a:pt x="62092" y="540"/>
                </a:lnTo>
                <a:lnTo>
                  <a:pt x="62111" y="484"/>
                </a:lnTo>
                <a:lnTo>
                  <a:pt x="62111" y="428"/>
                </a:lnTo>
                <a:lnTo>
                  <a:pt x="62092" y="372"/>
                </a:lnTo>
                <a:lnTo>
                  <a:pt x="62073" y="317"/>
                </a:lnTo>
                <a:lnTo>
                  <a:pt x="62036" y="279"/>
                </a:lnTo>
                <a:lnTo>
                  <a:pt x="61980" y="242"/>
                </a:lnTo>
                <a:lnTo>
                  <a:pt x="61887" y="205"/>
                </a:lnTo>
                <a:close/>
                <a:moveTo>
                  <a:pt x="18023" y="93"/>
                </a:moveTo>
                <a:lnTo>
                  <a:pt x="17967" y="112"/>
                </a:lnTo>
                <a:lnTo>
                  <a:pt x="17911" y="149"/>
                </a:lnTo>
                <a:lnTo>
                  <a:pt x="17856" y="168"/>
                </a:lnTo>
                <a:lnTo>
                  <a:pt x="17818" y="186"/>
                </a:lnTo>
                <a:lnTo>
                  <a:pt x="17744" y="261"/>
                </a:lnTo>
                <a:lnTo>
                  <a:pt x="17707" y="335"/>
                </a:lnTo>
                <a:lnTo>
                  <a:pt x="17688" y="372"/>
                </a:lnTo>
                <a:lnTo>
                  <a:pt x="17707" y="428"/>
                </a:lnTo>
                <a:lnTo>
                  <a:pt x="17725" y="447"/>
                </a:lnTo>
                <a:lnTo>
                  <a:pt x="17762" y="465"/>
                </a:lnTo>
                <a:lnTo>
                  <a:pt x="17762" y="484"/>
                </a:lnTo>
                <a:lnTo>
                  <a:pt x="17781" y="503"/>
                </a:lnTo>
                <a:lnTo>
                  <a:pt x="17818" y="614"/>
                </a:lnTo>
                <a:lnTo>
                  <a:pt x="17911" y="670"/>
                </a:lnTo>
                <a:lnTo>
                  <a:pt x="18004" y="726"/>
                </a:lnTo>
                <a:lnTo>
                  <a:pt x="18116" y="745"/>
                </a:lnTo>
                <a:lnTo>
                  <a:pt x="18228" y="726"/>
                </a:lnTo>
                <a:lnTo>
                  <a:pt x="18321" y="670"/>
                </a:lnTo>
                <a:lnTo>
                  <a:pt x="18358" y="614"/>
                </a:lnTo>
                <a:lnTo>
                  <a:pt x="18377" y="559"/>
                </a:lnTo>
                <a:lnTo>
                  <a:pt x="18414" y="503"/>
                </a:lnTo>
                <a:lnTo>
                  <a:pt x="18414" y="447"/>
                </a:lnTo>
                <a:lnTo>
                  <a:pt x="18395" y="335"/>
                </a:lnTo>
                <a:lnTo>
                  <a:pt x="18340" y="223"/>
                </a:lnTo>
                <a:lnTo>
                  <a:pt x="18265" y="149"/>
                </a:lnTo>
                <a:lnTo>
                  <a:pt x="18209" y="112"/>
                </a:lnTo>
                <a:lnTo>
                  <a:pt x="18153" y="93"/>
                </a:lnTo>
                <a:close/>
                <a:moveTo>
                  <a:pt x="44963" y="168"/>
                </a:moveTo>
                <a:lnTo>
                  <a:pt x="44852" y="205"/>
                </a:lnTo>
                <a:lnTo>
                  <a:pt x="44796" y="223"/>
                </a:lnTo>
                <a:lnTo>
                  <a:pt x="44759" y="261"/>
                </a:lnTo>
                <a:lnTo>
                  <a:pt x="44721" y="317"/>
                </a:lnTo>
                <a:lnTo>
                  <a:pt x="44703" y="372"/>
                </a:lnTo>
                <a:lnTo>
                  <a:pt x="44684" y="465"/>
                </a:lnTo>
                <a:lnTo>
                  <a:pt x="44703" y="577"/>
                </a:lnTo>
                <a:lnTo>
                  <a:pt x="44740" y="633"/>
                </a:lnTo>
                <a:lnTo>
                  <a:pt x="44777" y="670"/>
                </a:lnTo>
                <a:lnTo>
                  <a:pt x="44833" y="708"/>
                </a:lnTo>
                <a:lnTo>
                  <a:pt x="44870" y="726"/>
                </a:lnTo>
                <a:lnTo>
                  <a:pt x="44982" y="745"/>
                </a:lnTo>
                <a:lnTo>
                  <a:pt x="45094" y="708"/>
                </a:lnTo>
                <a:lnTo>
                  <a:pt x="45150" y="689"/>
                </a:lnTo>
                <a:lnTo>
                  <a:pt x="45187" y="652"/>
                </a:lnTo>
                <a:lnTo>
                  <a:pt x="45243" y="540"/>
                </a:lnTo>
                <a:lnTo>
                  <a:pt x="45261" y="447"/>
                </a:lnTo>
                <a:lnTo>
                  <a:pt x="45243" y="354"/>
                </a:lnTo>
                <a:lnTo>
                  <a:pt x="45168" y="261"/>
                </a:lnTo>
                <a:lnTo>
                  <a:pt x="45131" y="205"/>
                </a:lnTo>
                <a:lnTo>
                  <a:pt x="45075" y="186"/>
                </a:lnTo>
                <a:lnTo>
                  <a:pt x="45019" y="168"/>
                </a:lnTo>
                <a:close/>
                <a:moveTo>
                  <a:pt x="86296" y="0"/>
                </a:moveTo>
                <a:lnTo>
                  <a:pt x="86221" y="19"/>
                </a:lnTo>
                <a:lnTo>
                  <a:pt x="86147" y="37"/>
                </a:lnTo>
                <a:lnTo>
                  <a:pt x="86072" y="75"/>
                </a:lnTo>
                <a:lnTo>
                  <a:pt x="86016" y="130"/>
                </a:lnTo>
                <a:lnTo>
                  <a:pt x="85979" y="186"/>
                </a:lnTo>
                <a:lnTo>
                  <a:pt x="85942" y="261"/>
                </a:lnTo>
                <a:lnTo>
                  <a:pt x="85923" y="335"/>
                </a:lnTo>
                <a:lnTo>
                  <a:pt x="85923" y="410"/>
                </a:lnTo>
                <a:lnTo>
                  <a:pt x="85942" y="484"/>
                </a:lnTo>
                <a:lnTo>
                  <a:pt x="85979" y="540"/>
                </a:lnTo>
                <a:lnTo>
                  <a:pt x="86054" y="633"/>
                </a:lnTo>
                <a:lnTo>
                  <a:pt x="86109" y="689"/>
                </a:lnTo>
                <a:lnTo>
                  <a:pt x="86165" y="708"/>
                </a:lnTo>
                <a:lnTo>
                  <a:pt x="86221" y="726"/>
                </a:lnTo>
                <a:lnTo>
                  <a:pt x="86296" y="745"/>
                </a:lnTo>
                <a:lnTo>
                  <a:pt x="86370" y="726"/>
                </a:lnTo>
                <a:lnTo>
                  <a:pt x="86444" y="708"/>
                </a:lnTo>
                <a:lnTo>
                  <a:pt x="86500" y="670"/>
                </a:lnTo>
                <a:lnTo>
                  <a:pt x="86556" y="614"/>
                </a:lnTo>
                <a:lnTo>
                  <a:pt x="86612" y="559"/>
                </a:lnTo>
                <a:lnTo>
                  <a:pt x="86649" y="484"/>
                </a:lnTo>
                <a:lnTo>
                  <a:pt x="86649" y="410"/>
                </a:lnTo>
                <a:lnTo>
                  <a:pt x="86649" y="335"/>
                </a:lnTo>
                <a:lnTo>
                  <a:pt x="86631" y="261"/>
                </a:lnTo>
                <a:lnTo>
                  <a:pt x="86612" y="205"/>
                </a:lnTo>
                <a:lnTo>
                  <a:pt x="86538" y="93"/>
                </a:lnTo>
                <a:lnTo>
                  <a:pt x="86482" y="56"/>
                </a:lnTo>
                <a:lnTo>
                  <a:pt x="86426" y="37"/>
                </a:lnTo>
                <a:lnTo>
                  <a:pt x="86370" y="19"/>
                </a:lnTo>
                <a:lnTo>
                  <a:pt x="86296" y="0"/>
                </a:lnTo>
                <a:close/>
                <a:moveTo>
                  <a:pt x="5344" y="503"/>
                </a:moveTo>
                <a:lnTo>
                  <a:pt x="5307" y="540"/>
                </a:lnTo>
                <a:lnTo>
                  <a:pt x="5288" y="577"/>
                </a:lnTo>
                <a:lnTo>
                  <a:pt x="5270" y="633"/>
                </a:lnTo>
                <a:lnTo>
                  <a:pt x="5288" y="670"/>
                </a:lnTo>
                <a:lnTo>
                  <a:pt x="5307" y="726"/>
                </a:lnTo>
                <a:lnTo>
                  <a:pt x="5344" y="745"/>
                </a:lnTo>
                <a:lnTo>
                  <a:pt x="5400" y="763"/>
                </a:lnTo>
                <a:lnTo>
                  <a:pt x="5456" y="745"/>
                </a:lnTo>
                <a:lnTo>
                  <a:pt x="5493" y="726"/>
                </a:lnTo>
                <a:lnTo>
                  <a:pt x="5530" y="670"/>
                </a:lnTo>
                <a:lnTo>
                  <a:pt x="5530" y="633"/>
                </a:lnTo>
                <a:lnTo>
                  <a:pt x="5530" y="577"/>
                </a:lnTo>
                <a:lnTo>
                  <a:pt x="5493" y="540"/>
                </a:lnTo>
                <a:lnTo>
                  <a:pt x="5456" y="503"/>
                </a:lnTo>
                <a:close/>
                <a:moveTo>
                  <a:pt x="67249" y="75"/>
                </a:moveTo>
                <a:lnTo>
                  <a:pt x="67193" y="93"/>
                </a:lnTo>
                <a:lnTo>
                  <a:pt x="67119" y="112"/>
                </a:lnTo>
                <a:lnTo>
                  <a:pt x="67063" y="149"/>
                </a:lnTo>
                <a:lnTo>
                  <a:pt x="67026" y="186"/>
                </a:lnTo>
                <a:lnTo>
                  <a:pt x="66970" y="242"/>
                </a:lnTo>
                <a:lnTo>
                  <a:pt x="66951" y="298"/>
                </a:lnTo>
                <a:lnTo>
                  <a:pt x="66933" y="372"/>
                </a:lnTo>
                <a:lnTo>
                  <a:pt x="66914" y="428"/>
                </a:lnTo>
                <a:lnTo>
                  <a:pt x="66933" y="484"/>
                </a:lnTo>
                <a:lnTo>
                  <a:pt x="66933" y="559"/>
                </a:lnTo>
                <a:lnTo>
                  <a:pt x="66970" y="614"/>
                </a:lnTo>
                <a:lnTo>
                  <a:pt x="67007" y="652"/>
                </a:lnTo>
                <a:lnTo>
                  <a:pt x="67063" y="708"/>
                </a:lnTo>
                <a:lnTo>
                  <a:pt x="67119" y="726"/>
                </a:lnTo>
                <a:lnTo>
                  <a:pt x="67193" y="763"/>
                </a:lnTo>
                <a:lnTo>
                  <a:pt x="67268" y="763"/>
                </a:lnTo>
                <a:lnTo>
                  <a:pt x="67324" y="745"/>
                </a:lnTo>
                <a:lnTo>
                  <a:pt x="67398" y="726"/>
                </a:lnTo>
                <a:lnTo>
                  <a:pt x="67454" y="689"/>
                </a:lnTo>
                <a:lnTo>
                  <a:pt x="67491" y="633"/>
                </a:lnTo>
                <a:lnTo>
                  <a:pt x="67566" y="521"/>
                </a:lnTo>
                <a:lnTo>
                  <a:pt x="67603" y="372"/>
                </a:lnTo>
                <a:lnTo>
                  <a:pt x="67603" y="317"/>
                </a:lnTo>
                <a:lnTo>
                  <a:pt x="67584" y="242"/>
                </a:lnTo>
                <a:lnTo>
                  <a:pt x="67566" y="186"/>
                </a:lnTo>
                <a:lnTo>
                  <a:pt x="67529" y="149"/>
                </a:lnTo>
                <a:lnTo>
                  <a:pt x="67473" y="112"/>
                </a:lnTo>
                <a:lnTo>
                  <a:pt x="67398" y="75"/>
                </a:lnTo>
                <a:close/>
                <a:moveTo>
                  <a:pt x="81064" y="149"/>
                </a:moveTo>
                <a:lnTo>
                  <a:pt x="81008" y="168"/>
                </a:lnTo>
                <a:lnTo>
                  <a:pt x="80952" y="186"/>
                </a:lnTo>
                <a:lnTo>
                  <a:pt x="80896" y="223"/>
                </a:lnTo>
                <a:lnTo>
                  <a:pt x="80859" y="279"/>
                </a:lnTo>
                <a:lnTo>
                  <a:pt x="80822" y="335"/>
                </a:lnTo>
                <a:lnTo>
                  <a:pt x="80803" y="391"/>
                </a:lnTo>
                <a:lnTo>
                  <a:pt x="80785" y="447"/>
                </a:lnTo>
                <a:lnTo>
                  <a:pt x="80803" y="521"/>
                </a:lnTo>
                <a:lnTo>
                  <a:pt x="80822" y="577"/>
                </a:lnTo>
                <a:lnTo>
                  <a:pt x="80840" y="633"/>
                </a:lnTo>
                <a:lnTo>
                  <a:pt x="80878" y="670"/>
                </a:lnTo>
                <a:lnTo>
                  <a:pt x="80934" y="708"/>
                </a:lnTo>
                <a:lnTo>
                  <a:pt x="80989" y="745"/>
                </a:lnTo>
                <a:lnTo>
                  <a:pt x="81045" y="763"/>
                </a:lnTo>
                <a:lnTo>
                  <a:pt x="81176" y="763"/>
                </a:lnTo>
                <a:lnTo>
                  <a:pt x="81306" y="726"/>
                </a:lnTo>
                <a:lnTo>
                  <a:pt x="81380" y="689"/>
                </a:lnTo>
                <a:lnTo>
                  <a:pt x="81436" y="633"/>
                </a:lnTo>
                <a:lnTo>
                  <a:pt x="81473" y="577"/>
                </a:lnTo>
                <a:lnTo>
                  <a:pt x="81492" y="540"/>
                </a:lnTo>
                <a:lnTo>
                  <a:pt x="81511" y="465"/>
                </a:lnTo>
                <a:lnTo>
                  <a:pt x="81492" y="391"/>
                </a:lnTo>
                <a:lnTo>
                  <a:pt x="81473" y="335"/>
                </a:lnTo>
                <a:lnTo>
                  <a:pt x="81436" y="279"/>
                </a:lnTo>
                <a:lnTo>
                  <a:pt x="81306" y="205"/>
                </a:lnTo>
                <a:lnTo>
                  <a:pt x="81194" y="149"/>
                </a:lnTo>
                <a:close/>
                <a:moveTo>
                  <a:pt x="48445" y="56"/>
                </a:moveTo>
                <a:lnTo>
                  <a:pt x="48371" y="75"/>
                </a:lnTo>
                <a:lnTo>
                  <a:pt x="48296" y="93"/>
                </a:lnTo>
                <a:lnTo>
                  <a:pt x="48222" y="130"/>
                </a:lnTo>
                <a:lnTo>
                  <a:pt x="48166" y="186"/>
                </a:lnTo>
                <a:lnTo>
                  <a:pt x="48129" y="242"/>
                </a:lnTo>
                <a:lnTo>
                  <a:pt x="48091" y="317"/>
                </a:lnTo>
                <a:lnTo>
                  <a:pt x="48091" y="391"/>
                </a:lnTo>
                <a:lnTo>
                  <a:pt x="48091" y="465"/>
                </a:lnTo>
                <a:lnTo>
                  <a:pt x="48110" y="521"/>
                </a:lnTo>
                <a:lnTo>
                  <a:pt x="48129" y="577"/>
                </a:lnTo>
                <a:lnTo>
                  <a:pt x="48203" y="689"/>
                </a:lnTo>
                <a:lnTo>
                  <a:pt x="48259" y="726"/>
                </a:lnTo>
                <a:lnTo>
                  <a:pt x="48315" y="745"/>
                </a:lnTo>
                <a:lnTo>
                  <a:pt x="48371" y="763"/>
                </a:lnTo>
                <a:lnTo>
                  <a:pt x="48445" y="782"/>
                </a:lnTo>
                <a:lnTo>
                  <a:pt x="48520" y="763"/>
                </a:lnTo>
                <a:lnTo>
                  <a:pt x="48594" y="745"/>
                </a:lnTo>
                <a:lnTo>
                  <a:pt x="48650" y="708"/>
                </a:lnTo>
                <a:lnTo>
                  <a:pt x="48706" y="652"/>
                </a:lnTo>
                <a:lnTo>
                  <a:pt x="48743" y="596"/>
                </a:lnTo>
                <a:lnTo>
                  <a:pt x="48780" y="521"/>
                </a:lnTo>
                <a:lnTo>
                  <a:pt x="48799" y="447"/>
                </a:lnTo>
                <a:lnTo>
                  <a:pt x="48799" y="372"/>
                </a:lnTo>
                <a:lnTo>
                  <a:pt x="48780" y="317"/>
                </a:lnTo>
                <a:lnTo>
                  <a:pt x="48743" y="261"/>
                </a:lnTo>
                <a:lnTo>
                  <a:pt x="48668" y="149"/>
                </a:lnTo>
                <a:lnTo>
                  <a:pt x="48631" y="112"/>
                </a:lnTo>
                <a:lnTo>
                  <a:pt x="48575" y="93"/>
                </a:lnTo>
                <a:lnTo>
                  <a:pt x="48501" y="75"/>
                </a:lnTo>
                <a:lnTo>
                  <a:pt x="48445" y="56"/>
                </a:lnTo>
                <a:close/>
                <a:moveTo>
                  <a:pt x="65201" y="37"/>
                </a:moveTo>
                <a:lnTo>
                  <a:pt x="65145" y="56"/>
                </a:lnTo>
                <a:lnTo>
                  <a:pt x="65090" y="93"/>
                </a:lnTo>
                <a:lnTo>
                  <a:pt x="65034" y="130"/>
                </a:lnTo>
                <a:lnTo>
                  <a:pt x="64978" y="186"/>
                </a:lnTo>
                <a:lnTo>
                  <a:pt x="64959" y="242"/>
                </a:lnTo>
                <a:lnTo>
                  <a:pt x="64922" y="354"/>
                </a:lnTo>
                <a:lnTo>
                  <a:pt x="64922" y="484"/>
                </a:lnTo>
                <a:lnTo>
                  <a:pt x="64941" y="540"/>
                </a:lnTo>
                <a:lnTo>
                  <a:pt x="64959" y="596"/>
                </a:lnTo>
                <a:lnTo>
                  <a:pt x="64996" y="652"/>
                </a:lnTo>
                <a:lnTo>
                  <a:pt x="65052" y="708"/>
                </a:lnTo>
                <a:lnTo>
                  <a:pt x="65108" y="726"/>
                </a:lnTo>
                <a:lnTo>
                  <a:pt x="65164" y="763"/>
                </a:lnTo>
                <a:lnTo>
                  <a:pt x="65239" y="782"/>
                </a:lnTo>
                <a:lnTo>
                  <a:pt x="65294" y="782"/>
                </a:lnTo>
                <a:lnTo>
                  <a:pt x="65369" y="763"/>
                </a:lnTo>
                <a:lnTo>
                  <a:pt x="65425" y="745"/>
                </a:lnTo>
                <a:lnTo>
                  <a:pt x="65518" y="689"/>
                </a:lnTo>
                <a:lnTo>
                  <a:pt x="65592" y="596"/>
                </a:lnTo>
                <a:lnTo>
                  <a:pt x="65629" y="521"/>
                </a:lnTo>
                <a:lnTo>
                  <a:pt x="65629" y="465"/>
                </a:lnTo>
                <a:lnTo>
                  <a:pt x="65611" y="335"/>
                </a:lnTo>
                <a:lnTo>
                  <a:pt x="65611" y="279"/>
                </a:lnTo>
                <a:lnTo>
                  <a:pt x="65574" y="242"/>
                </a:lnTo>
                <a:lnTo>
                  <a:pt x="65499" y="149"/>
                </a:lnTo>
                <a:lnTo>
                  <a:pt x="65518" y="149"/>
                </a:lnTo>
                <a:lnTo>
                  <a:pt x="65406" y="75"/>
                </a:lnTo>
                <a:lnTo>
                  <a:pt x="65332" y="56"/>
                </a:lnTo>
                <a:lnTo>
                  <a:pt x="65276" y="37"/>
                </a:lnTo>
                <a:close/>
                <a:moveTo>
                  <a:pt x="88046" y="149"/>
                </a:moveTo>
                <a:lnTo>
                  <a:pt x="87990" y="168"/>
                </a:lnTo>
                <a:lnTo>
                  <a:pt x="87934" y="186"/>
                </a:lnTo>
                <a:lnTo>
                  <a:pt x="87878" y="223"/>
                </a:lnTo>
                <a:lnTo>
                  <a:pt x="87841" y="279"/>
                </a:lnTo>
                <a:lnTo>
                  <a:pt x="87822" y="335"/>
                </a:lnTo>
                <a:lnTo>
                  <a:pt x="87804" y="391"/>
                </a:lnTo>
                <a:lnTo>
                  <a:pt x="87785" y="465"/>
                </a:lnTo>
                <a:lnTo>
                  <a:pt x="87804" y="521"/>
                </a:lnTo>
                <a:lnTo>
                  <a:pt x="87822" y="577"/>
                </a:lnTo>
                <a:lnTo>
                  <a:pt x="87841" y="633"/>
                </a:lnTo>
                <a:lnTo>
                  <a:pt x="87878" y="689"/>
                </a:lnTo>
                <a:lnTo>
                  <a:pt x="87934" y="726"/>
                </a:lnTo>
                <a:lnTo>
                  <a:pt x="87990" y="745"/>
                </a:lnTo>
                <a:lnTo>
                  <a:pt x="88046" y="763"/>
                </a:lnTo>
                <a:lnTo>
                  <a:pt x="88101" y="782"/>
                </a:lnTo>
                <a:lnTo>
                  <a:pt x="88176" y="763"/>
                </a:lnTo>
                <a:lnTo>
                  <a:pt x="88232" y="745"/>
                </a:lnTo>
                <a:lnTo>
                  <a:pt x="88288" y="726"/>
                </a:lnTo>
                <a:lnTo>
                  <a:pt x="88344" y="689"/>
                </a:lnTo>
                <a:lnTo>
                  <a:pt x="88381" y="633"/>
                </a:lnTo>
                <a:lnTo>
                  <a:pt x="88399" y="577"/>
                </a:lnTo>
                <a:lnTo>
                  <a:pt x="88418" y="521"/>
                </a:lnTo>
                <a:lnTo>
                  <a:pt x="88418" y="465"/>
                </a:lnTo>
                <a:lnTo>
                  <a:pt x="88418" y="391"/>
                </a:lnTo>
                <a:lnTo>
                  <a:pt x="88399" y="335"/>
                </a:lnTo>
                <a:lnTo>
                  <a:pt x="88381" y="279"/>
                </a:lnTo>
                <a:lnTo>
                  <a:pt x="88325" y="242"/>
                </a:lnTo>
                <a:lnTo>
                  <a:pt x="88288" y="186"/>
                </a:lnTo>
                <a:lnTo>
                  <a:pt x="88232" y="168"/>
                </a:lnTo>
                <a:lnTo>
                  <a:pt x="88176" y="149"/>
                </a:lnTo>
                <a:close/>
                <a:moveTo>
                  <a:pt x="27053" y="279"/>
                </a:moveTo>
                <a:lnTo>
                  <a:pt x="26960" y="298"/>
                </a:lnTo>
                <a:lnTo>
                  <a:pt x="26885" y="335"/>
                </a:lnTo>
                <a:lnTo>
                  <a:pt x="26811" y="391"/>
                </a:lnTo>
                <a:lnTo>
                  <a:pt x="26774" y="484"/>
                </a:lnTo>
                <a:lnTo>
                  <a:pt x="26774" y="577"/>
                </a:lnTo>
                <a:lnTo>
                  <a:pt x="26811" y="670"/>
                </a:lnTo>
                <a:lnTo>
                  <a:pt x="26867" y="763"/>
                </a:lnTo>
                <a:lnTo>
                  <a:pt x="26904" y="782"/>
                </a:lnTo>
                <a:lnTo>
                  <a:pt x="26960" y="801"/>
                </a:lnTo>
                <a:lnTo>
                  <a:pt x="27071" y="801"/>
                </a:lnTo>
                <a:lnTo>
                  <a:pt x="27183" y="763"/>
                </a:lnTo>
                <a:lnTo>
                  <a:pt x="27258" y="689"/>
                </a:lnTo>
                <a:lnTo>
                  <a:pt x="27276" y="652"/>
                </a:lnTo>
                <a:lnTo>
                  <a:pt x="27295" y="596"/>
                </a:lnTo>
                <a:lnTo>
                  <a:pt x="27295" y="540"/>
                </a:lnTo>
                <a:lnTo>
                  <a:pt x="27295" y="484"/>
                </a:lnTo>
                <a:lnTo>
                  <a:pt x="27239" y="391"/>
                </a:lnTo>
                <a:lnTo>
                  <a:pt x="27165" y="317"/>
                </a:lnTo>
                <a:lnTo>
                  <a:pt x="27109" y="298"/>
                </a:lnTo>
                <a:lnTo>
                  <a:pt x="27053" y="279"/>
                </a:lnTo>
                <a:close/>
                <a:moveTo>
                  <a:pt x="51089" y="112"/>
                </a:moveTo>
                <a:lnTo>
                  <a:pt x="51014" y="130"/>
                </a:lnTo>
                <a:lnTo>
                  <a:pt x="50958" y="149"/>
                </a:lnTo>
                <a:lnTo>
                  <a:pt x="50903" y="168"/>
                </a:lnTo>
                <a:lnTo>
                  <a:pt x="50847" y="223"/>
                </a:lnTo>
                <a:lnTo>
                  <a:pt x="50791" y="261"/>
                </a:lnTo>
                <a:lnTo>
                  <a:pt x="50772" y="335"/>
                </a:lnTo>
                <a:lnTo>
                  <a:pt x="50754" y="391"/>
                </a:lnTo>
                <a:lnTo>
                  <a:pt x="50735" y="465"/>
                </a:lnTo>
                <a:lnTo>
                  <a:pt x="50754" y="521"/>
                </a:lnTo>
                <a:lnTo>
                  <a:pt x="50772" y="596"/>
                </a:lnTo>
                <a:lnTo>
                  <a:pt x="50810" y="652"/>
                </a:lnTo>
                <a:lnTo>
                  <a:pt x="50847" y="689"/>
                </a:lnTo>
                <a:lnTo>
                  <a:pt x="50884" y="745"/>
                </a:lnTo>
                <a:lnTo>
                  <a:pt x="50958" y="763"/>
                </a:lnTo>
                <a:lnTo>
                  <a:pt x="51014" y="801"/>
                </a:lnTo>
                <a:lnTo>
                  <a:pt x="51145" y="801"/>
                </a:lnTo>
                <a:lnTo>
                  <a:pt x="51219" y="763"/>
                </a:lnTo>
                <a:lnTo>
                  <a:pt x="51275" y="745"/>
                </a:lnTo>
                <a:lnTo>
                  <a:pt x="51331" y="689"/>
                </a:lnTo>
                <a:lnTo>
                  <a:pt x="51368" y="652"/>
                </a:lnTo>
                <a:lnTo>
                  <a:pt x="51405" y="596"/>
                </a:lnTo>
                <a:lnTo>
                  <a:pt x="51424" y="521"/>
                </a:lnTo>
                <a:lnTo>
                  <a:pt x="51424" y="465"/>
                </a:lnTo>
                <a:lnTo>
                  <a:pt x="51424" y="391"/>
                </a:lnTo>
                <a:lnTo>
                  <a:pt x="51387" y="335"/>
                </a:lnTo>
                <a:lnTo>
                  <a:pt x="51368" y="261"/>
                </a:lnTo>
                <a:lnTo>
                  <a:pt x="51331" y="223"/>
                </a:lnTo>
                <a:lnTo>
                  <a:pt x="51275" y="168"/>
                </a:lnTo>
                <a:lnTo>
                  <a:pt x="51219" y="149"/>
                </a:lnTo>
                <a:lnTo>
                  <a:pt x="51145" y="130"/>
                </a:lnTo>
                <a:lnTo>
                  <a:pt x="51089" y="112"/>
                </a:lnTo>
                <a:close/>
                <a:moveTo>
                  <a:pt x="72481" y="112"/>
                </a:moveTo>
                <a:lnTo>
                  <a:pt x="72425" y="130"/>
                </a:lnTo>
                <a:lnTo>
                  <a:pt x="72369" y="168"/>
                </a:lnTo>
                <a:lnTo>
                  <a:pt x="72313" y="205"/>
                </a:lnTo>
                <a:lnTo>
                  <a:pt x="72276" y="242"/>
                </a:lnTo>
                <a:lnTo>
                  <a:pt x="72220" y="354"/>
                </a:lnTo>
                <a:lnTo>
                  <a:pt x="72202" y="465"/>
                </a:lnTo>
                <a:lnTo>
                  <a:pt x="72202" y="540"/>
                </a:lnTo>
                <a:lnTo>
                  <a:pt x="72220" y="596"/>
                </a:lnTo>
                <a:lnTo>
                  <a:pt x="72258" y="652"/>
                </a:lnTo>
                <a:lnTo>
                  <a:pt x="72313" y="708"/>
                </a:lnTo>
                <a:lnTo>
                  <a:pt x="72369" y="745"/>
                </a:lnTo>
                <a:lnTo>
                  <a:pt x="72425" y="782"/>
                </a:lnTo>
                <a:lnTo>
                  <a:pt x="72500" y="801"/>
                </a:lnTo>
                <a:lnTo>
                  <a:pt x="72555" y="801"/>
                </a:lnTo>
                <a:lnTo>
                  <a:pt x="72630" y="782"/>
                </a:lnTo>
                <a:lnTo>
                  <a:pt x="72704" y="763"/>
                </a:lnTo>
                <a:lnTo>
                  <a:pt x="72760" y="726"/>
                </a:lnTo>
                <a:lnTo>
                  <a:pt x="72816" y="670"/>
                </a:lnTo>
                <a:lnTo>
                  <a:pt x="72853" y="596"/>
                </a:lnTo>
                <a:lnTo>
                  <a:pt x="72872" y="540"/>
                </a:lnTo>
                <a:lnTo>
                  <a:pt x="72872" y="465"/>
                </a:lnTo>
                <a:lnTo>
                  <a:pt x="72872" y="391"/>
                </a:lnTo>
                <a:lnTo>
                  <a:pt x="72853" y="335"/>
                </a:lnTo>
                <a:lnTo>
                  <a:pt x="72816" y="261"/>
                </a:lnTo>
                <a:lnTo>
                  <a:pt x="72779" y="205"/>
                </a:lnTo>
                <a:lnTo>
                  <a:pt x="72723" y="168"/>
                </a:lnTo>
                <a:lnTo>
                  <a:pt x="72611" y="130"/>
                </a:lnTo>
                <a:lnTo>
                  <a:pt x="72555" y="112"/>
                </a:lnTo>
                <a:close/>
                <a:moveTo>
                  <a:pt x="73915" y="112"/>
                </a:moveTo>
                <a:lnTo>
                  <a:pt x="73840" y="149"/>
                </a:lnTo>
                <a:lnTo>
                  <a:pt x="73784" y="186"/>
                </a:lnTo>
                <a:lnTo>
                  <a:pt x="73728" y="242"/>
                </a:lnTo>
                <a:lnTo>
                  <a:pt x="73691" y="298"/>
                </a:lnTo>
                <a:lnTo>
                  <a:pt x="73654" y="354"/>
                </a:lnTo>
                <a:lnTo>
                  <a:pt x="73635" y="428"/>
                </a:lnTo>
                <a:lnTo>
                  <a:pt x="73635" y="484"/>
                </a:lnTo>
                <a:lnTo>
                  <a:pt x="73654" y="559"/>
                </a:lnTo>
                <a:lnTo>
                  <a:pt x="73691" y="633"/>
                </a:lnTo>
                <a:lnTo>
                  <a:pt x="73728" y="689"/>
                </a:lnTo>
                <a:lnTo>
                  <a:pt x="73784" y="726"/>
                </a:lnTo>
                <a:lnTo>
                  <a:pt x="73840" y="763"/>
                </a:lnTo>
                <a:lnTo>
                  <a:pt x="73915" y="801"/>
                </a:lnTo>
                <a:lnTo>
                  <a:pt x="74119" y="801"/>
                </a:lnTo>
                <a:lnTo>
                  <a:pt x="74175" y="763"/>
                </a:lnTo>
                <a:lnTo>
                  <a:pt x="74324" y="670"/>
                </a:lnTo>
                <a:lnTo>
                  <a:pt x="74380" y="633"/>
                </a:lnTo>
                <a:lnTo>
                  <a:pt x="74417" y="559"/>
                </a:lnTo>
                <a:lnTo>
                  <a:pt x="74436" y="484"/>
                </a:lnTo>
                <a:lnTo>
                  <a:pt x="74436" y="410"/>
                </a:lnTo>
                <a:lnTo>
                  <a:pt x="74399" y="335"/>
                </a:lnTo>
                <a:lnTo>
                  <a:pt x="74361" y="279"/>
                </a:lnTo>
                <a:lnTo>
                  <a:pt x="74250" y="186"/>
                </a:lnTo>
                <a:lnTo>
                  <a:pt x="74119" y="130"/>
                </a:lnTo>
                <a:lnTo>
                  <a:pt x="74045" y="112"/>
                </a:lnTo>
                <a:close/>
                <a:moveTo>
                  <a:pt x="77862" y="447"/>
                </a:moveTo>
                <a:lnTo>
                  <a:pt x="77806" y="484"/>
                </a:lnTo>
                <a:lnTo>
                  <a:pt x="77768" y="540"/>
                </a:lnTo>
                <a:lnTo>
                  <a:pt x="77750" y="596"/>
                </a:lnTo>
                <a:lnTo>
                  <a:pt x="77750" y="670"/>
                </a:lnTo>
                <a:lnTo>
                  <a:pt x="77768" y="726"/>
                </a:lnTo>
                <a:lnTo>
                  <a:pt x="77824" y="782"/>
                </a:lnTo>
                <a:lnTo>
                  <a:pt x="77880" y="801"/>
                </a:lnTo>
                <a:lnTo>
                  <a:pt x="77955" y="782"/>
                </a:lnTo>
                <a:lnTo>
                  <a:pt x="77992" y="763"/>
                </a:lnTo>
                <a:lnTo>
                  <a:pt x="78048" y="708"/>
                </a:lnTo>
                <a:lnTo>
                  <a:pt x="78066" y="652"/>
                </a:lnTo>
                <a:lnTo>
                  <a:pt x="78066" y="596"/>
                </a:lnTo>
                <a:lnTo>
                  <a:pt x="78029" y="540"/>
                </a:lnTo>
                <a:lnTo>
                  <a:pt x="77992" y="484"/>
                </a:lnTo>
                <a:lnTo>
                  <a:pt x="77936" y="447"/>
                </a:lnTo>
                <a:close/>
                <a:moveTo>
                  <a:pt x="13108" y="261"/>
                </a:moveTo>
                <a:lnTo>
                  <a:pt x="13052" y="279"/>
                </a:lnTo>
                <a:lnTo>
                  <a:pt x="12996" y="317"/>
                </a:lnTo>
                <a:lnTo>
                  <a:pt x="12959" y="372"/>
                </a:lnTo>
                <a:lnTo>
                  <a:pt x="12922" y="410"/>
                </a:lnTo>
                <a:lnTo>
                  <a:pt x="12903" y="465"/>
                </a:lnTo>
                <a:lnTo>
                  <a:pt x="12903" y="521"/>
                </a:lnTo>
                <a:lnTo>
                  <a:pt x="12903" y="577"/>
                </a:lnTo>
                <a:lnTo>
                  <a:pt x="12940" y="689"/>
                </a:lnTo>
                <a:lnTo>
                  <a:pt x="12978" y="745"/>
                </a:lnTo>
                <a:lnTo>
                  <a:pt x="13015" y="782"/>
                </a:lnTo>
                <a:lnTo>
                  <a:pt x="13071" y="819"/>
                </a:lnTo>
                <a:lnTo>
                  <a:pt x="13127" y="819"/>
                </a:lnTo>
                <a:lnTo>
                  <a:pt x="13238" y="838"/>
                </a:lnTo>
                <a:lnTo>
                  <a:pt x="13350" y="801"/>
                </a:lnTo>
                <a:lnTo>
                  <a:pt x="13443" y="726"/>
                </a:lnTo>
                <a:lnTo>
                  <a:pt x="13462" y="670"/>
                </a:lnTo>
                <a:lnTo>
                  <a:pt x="13480" y="633"/>
                </a:lnTo>
                <a:lnTo>
                  <a:pt x="13499" y="521"/>
                </a:lnTo>
                <a:lnTo>
                  <a:pt x="13462" y="410"/>
                </a:lnTo>
                <a:lnTo>
                  <a:pt x="13406" y="335"/>
                </a:lnTo>
                <a:lnTo>
                  <a:pt x="13294" y="279"/>
                </a:lnTo>
                <a:lnTo>
                  <a:pt x="13238" y="261"/>
                </a:lnTo>
                <a:close/>
                <a:moveTo>
                  <a:pt x="28729" y="186"/>
                </a:moveTo>
                <a:lnTo>
                  <a:pt x="28673" y="205"/>
                </a:lnTo>
                <a:lnTo>
                  <a:pt x="28598" y="205"/>
                </a:lnTo>
                <a:lnTo>
                  <a:pt x="28542" y="242"/>
                </a:lnTo>
                <a:lnTo>
                  <a:pt x="28486" y="279"/>
                </a:lnTo>
                <a:lnTo>
                  <a:pt x="28449" y="317"/>
                </a:lnTo>
                <a:lnTo>
                  <a:pt x="28412" y="372"/>
                </a:lnTo>
                <a:lnTo>
                  <a:pt x="28393" y="428"/>
                </a:lnTo>
                <a:lnTo>
                  <a:pt x="28393" y="484"/>
                </a:lnTo>
                <a:lnTo>
                  <a:pt x="28375" y="540"/>
                </a:lnTo>
                <a:lnTo>
                  <a:pt x="28393" y="614"/>
                </a:lnTo>
                <a:lnTo>
                  <a:pt x="28412" y="670"/>
                </a:lnTo>
                <a:lnTo>
                  <a:pt x="28468" y="726"/>
                </a:lnTo>
                <a:lnTo>
                  <a:pt x="28505" y="763"/>
                </a:lnTo>
                <a:lnTo>
                  <a:pt x="28561" y="801"/>
                </a:lnTo>
                <a:lnTo>
                  <a:pt x="28635" y="819"/>
                </a:lnTo>
                <a:lnTo>
                  <a:pt x="28691" y="838"/>
                </a:lnTo>
                <a:lnTo>
                  <a:pt x="28766" y="838"/>
                </a:lnTo>
                <a:lnTo>
                  <a:pt x="28822" y="819"/>
                </a:lnTo>
                <a:lnTo>
                  <a:pt x="28877" y="782"/>
                </a:lnTo>
                <a:lnTo>
                  <a:pt x="28933" y="745"/>
                </a:lnTo>
                <a:lnTo>
                  <a:pt x="28989" y="652"/>
                </a:lnTo>
                <a:lnTo>
                  <a:pt x="29026" y="540"/>
                </a:lnTo>
                <a:lnTo>
                  <a:pt x="29008" y="410"/>
                </a:lnTo>
                <a:lnTo>
                  <a:pt x="28989" y="354"/>
                </a:lnTo>
                <a:lnTo>
                  <a:pt x="28952" y="298"/>
                </a:lnTo>
                <a:lnTo>
                  <a:pt x="28896" y="261"/>
                </a:lnTo>
                <a:lnTo>
                  <a:pt x="28859" y="223"/>
                </a:lnTo>
                <a:lnTo>
                  <a:pt x="28784" y="205"/>
                </a:lnTo>
                <a:lnTo>
                  <a:pt x="28729" y="186"/>
                </a:lnTo>
                <a:close/>
                <a:moveTo>
                  <a:pt x="30404" y="242"/>
                </a:moveTo>
                <a:lnTo>
                  <a:pt x="30348" y="261"/>
                </a:lnTo>
                <a:lnTo>
                  <a:pt x="30292" y="279"/>
                </a:lnTo>
                <a:lnTo>
                  <a:pt x="30199" y="335"/>
                </a:lnTo>
                <a:lnTo>
                  <a:pt x="30162" y="391"/>
                </a:lnTo>
                <a:lnTo>
                  <a:pt x="30125" y="447"/>
                </a:lnTo>
                <a:lnTo>
                  <a:pt x="30125" y="503"/>
                </a:lnTo>
                <a:lnTo>
                  <a:pt x="30106" y="559"/>
                </a:lnTo>
                <a:lnTo>
                  <a:pt x="30143" y="670"/>
                </a:lnTo>
                <a:lnTo>
                  <a:pt x="30199" y="745"/>
                </a:lnTo>
                <a:lnTo>
                  <a:pt x="30292" y="819"/>
                </a:lnTo>
                <a:lnTo>
                  <a:pt x="30348" y="838"/>
                </a:lnTo>
                <a:lnTo>
                  <a:pt x="30460" y="838"/>
                </a:lnTo>
                <a:lnTo>
                  <a:pt x="30516" y="819"/>
                </a:lnTo>
                <a:lnTo>
                  <a:pt x="30609" y="745"/>
                </a:lnTo>
                <a:lnTo>
                  <a:pt x="30683" y="652"/>
                </a:lnTo>
                <a:lnTo>
                  <a:pt x="30702" y="596"/>
                </a:lnTo>
                <a:lnTo>
                  <a:pt x="30702" y="540"/>
                </a:lnTo>
                <a:lnTo>
                  <a:pt x="30665" y="428"/>
                </a:lnTo>
                <a:lnTo>
                  <a:pt x="30609" y="335"/>
                </a:lnTo>
                <a:lnTo>
                  <a:pt x="30516" y="279"/>
                </a:lnTo>
                <a:lnTo>
                  <a:pt x="30460" y="261"/>
                </a:lnTo>
                <a:lnTo>
                  <a:pt x="30404" y="242"/>
                </a:lnTo>
                <a:close/>
                <a:moveTo>
                  <a:pt x="34258" y="242"/>
                </a:moveTo>
                <a:lnTo>
                  <a:pt x="34146" y="279"/>
                </a:lnTo>
                <a:lnTo>
                  <a:pt x="34072" y="354"/>
                </a:lnTo>
                <a:lnTo>
                  <a:pt x="34016" y="447"/>
                </a:lnTo>
                <a:lnTo>
                  <a:pt x="33997" y="559"/>
                </a:lnTo>
                <a:lnTo>
                  <a:pt x="34016" y="670"/>
                </a:lnTo>
                <a:lnTo>
                  <a:pt x="34053" y="726"/>
                </a:lnTo>
                <a:lnTo>
                  <a:pt x="34091" y="763"/>
                </a:lnTo>
                <a:lnTo>
                  <a:pt x="34146" y="801"/>
                </a:lnTo>
                <a:lnTo>
                  <a:pt x="34202" y="819"/>
                </a:lnTo>
                <a:lnTo>
                  <a:pt x="34258" y="838"/>
                </a:lnTo>
                <a:lnTo>
                  <a:pt x="34388" y="838"/>
                </a:lnTo>
                <a:lnTo>
                  <a:pt x="34444" y="801"/>
                </a:lnTo>
                <a:lnTo>
                  <a:pt x="34500" y="763"/>
                </a:lnTo>
                <a:lnTo>
                  <a:pt x="34537" y="726"/>
                </a:lnTo>
                <a:lnTo>
                  <a:pt x="34575" y="670"/>
                </a:lnTo>
                <a:lnTo>
                  <a:pt x="34593" y="614"/>
                </a:lnTo>
                <a:lnTo>
                  <a:pt x="34593" y="540"/>
                </a:lnTo>
                <a:lnTo>
                  <a:pt x="34593" y="484"/>
                </a:lnTo>
                <a:lnTo>
                  <a:pt x="34575" y="428"/>
                </a:lnTo>
                <a:lnTo>
                  <a:pt x="34537" y="372"/>
                </a:lnTo>
                <a:lnTo>
                  <a:pt x="34463" y="298"/>
                </a:lnTo>
                <a:lnTo>
                  <a:pt x="34351" y="242"/>
                </a:lnTo>
                <a:close/>
                <a:moveTo>
                  <a:pt x="91509" y="242"/>
                </a:moveTo>
                <a:lnTo>
                  <a:pt x="91453" y="261"/>
                </a:lnTo>
                <a:lnTo>
                  <a:pt x="91360" y="335"/>
                </a:lnTo>
                <a:lnTo>
                  <a:pt x="91322" y="372"/>
                </a:lnTo>
                <a:lnTo>
                  <a:pt x="91285" y="428"/>
                </a:lnTo>
                <a:lnTo>
                  <a:pt x="91267" y="484"/>
                </a:lnTo>
                <a:lnTo>
                  <a:pt x="91267" y="540"/>
                </a:lnTo>
                <a:lnTo>
                  <a:pt x="91285" y="596"/>
                </a:lnTo>
                <a:lnTo>
                  <a:pt x="91304" y="652"/>
                </a:lnTo>
                <a:lnTo>
                  <a:pt x="91360" y="745"/>
                </a:lnTo>
                <a:lnTo>
                  <a:pt x="91453" y="819"/>
                </a:lnTo>
                <a:lnTo>
                  <a:pt x="91509" y="838"/>
                </a:lnTo>
                <a:lnTo>
                  <a:pt x="91639" y="838"/>
                </a:lnTo>
                <a:lnTo>
                  <a:pt x="91695" y="819"/>
                </a:lnTo>
                <a:lnTo>
                  <a:pt x="91732" y="782"/>
                </a:lnTo>
                <a:lnTo>
                  <a:pt x="91788" y="745"/>
                </a:lnTo>
                <a:lnTo>
                  <a:pt x="91825" y="708"/>
                </a:lnTo>
                <a:lnTo>
                  <a:pt x="91844" y="652"/>
                </a:lnTo>
                <a:lnTo>
                  <a:pt x="91862" y="596"/>
                </a:lnTo>
                <a:lnTo>
                  <a:pt x="91862" y="540"/>
                </a:lnTo>
                <a:lnTo>
                  <a:pt x="91844" y="428"/>
                </a:lnTo>
                <a:lnTo>
                  <a:pt x="91769" y="335"/>
                </a:lnTo>
                <a:lnTo>
                  <a:pt x="91676" y="261"/>
                </a:lnTo>
                <a:lnTo>
                  <a:pt x="91620" y="242"/>
                </a:lnTo>
                <a:close/>
                <a:moveTo>
                  <a:pt x="36399" y="186"/>
                </a:moveTo>
                <a:lnTo>
                  <a:pt x="36306" y="205"/>
                </a:lnTo>
                <a:lnTo>
                  <a:pt x="36232" y="223"/>
                </a:lnTo>
                <a:lnTo>
                  <a:pt x="36138" y="298"/>
                </a:lnTo>
                <a:lnTo>
                  <a:pt x="36083" y="372"/>
                </a:lnTo>
                <a:lnTo>
                  <a:pt x="36064" y="447"/>
                </a:lnTo>
                <a:lnTo>
                  <a:pt x="36045" y="503"/>
                </a:lnTo>
                <a:lnTo>
                  <a:pt x="36045" y="521"/>
                </a:lnTo>
                <a:lnTo>
                  <a:pt x="36064" y="614"/>
                </a:lnTo>
                <a:lnTo>
                  <a:pt x="36083" y="689"/>
                </a:lnTo>
                <a:lnTo>
                  <a:pt x="36138" y="763"/>
                </a:lnTo>
                <a:lnTo>
                  <a:pt x="36194" y="801"/>
                </a:lnTo>
                <a:lnTo>
                  <a:pt x="36269" y="838"/>
                </a:lnTo>
                <a:lnTo>
                  <a:pt x="36343" y="856"/>
                </a:lnTo>
                <a:lnTo>
                  <a:pt x="36418" y="856"/>
                </a:lnTo>
                <a:lnTo>
                  <a:pt x="36511" y="838"/>
                </a:lnTo>
                <a:lnTo>
                  <a:pt x="36567" y="782"/>
                </a:lnTo>
                <a:lnTo>
                  <a:pt x="36623" y="726"/>
                </a:lnTo>
                <a:lnTo>
                  <a:pt x="36660" y="633"/>
                </a:lnTo>
                <a:lnTo>
                  <a:pt x="36678" y="577"/>
                </a:lnTo>
                <a:lnTo>
                  <a:pt x="36716" y="503"/>
                </a:lnTo>
                <a:lnTo>
                  <a:pt x="36716" y="428"/>
                </a:lnTo>
                <a:lnTo>
                  <a:pt x="36678" y="354"/>
                </a:lnTo>
                <a:lnTo>
                  <a:pt x="36641" y="298"/>
                </a:lnTo>
                <a:lnTo>
                  <a:pt x="36585" y="242"/>
                </a:lnTo>
                <a:lnTo>
                  <a:pt x="36511" y="205"/>
                </a:lnTo>
                <a:lnTo>
                  <a:pt x="36399" y="186"/>
                </a:lnTo>
                <a:close/>
                <a:moveTo>
                  <a:pt x="56637" y="223"/>
                </a:moveTo>
                <a:lnTo>
                  <a:pt x="56563" y="261"/>
                </a:lnTo>
                <a:lnTo>
                  <a:pt x="56507" y="298"/>
                </a:lnTo>
                <a:lnTo>
                  <a:pt x="56451" y="335"/>
                </a:lnTo>
                <a:lnTo>
                  <a:pt x="56414" y="410"/>
                </a:lnTo>
                <a:lnTo>
                  <a:pt x="56395" y="484"/>
                </a:lnTo>
                <a:lnTo>
                  <a:pt x="56376" y="559"/>
                </a:lnTo>
                <a:lnTo>
                  <a:pt x="56395" y="633"/>
                </a:lnTo>
                <a:lnTo>
                  <a:pt x="56432" y="689"/>
                </a:lnTo>
                <a:lnTo>
                  <a:pt x="56469" y="763"/>
                </a:lnTo>
                <a:lnTo>
                  <a:pt x="56525" y="801"/>
                </a:lnTo>
                <a:lnTo>
                  <a:pt x="56581" y="838"/>
                </a:lnTo>
                <a:lnTo>
                  <a:pt x="56656" y="856"/>
                </a:lnTo>
                <a:lnTo>
                  <a:pt x="56786" y="856"/>
                </a:lnTo>
                <a:lnTo>
                  <a:pt x="56898" y="819"/>
                </a:lnTo>
                <a:lnTo>
                  <a:pt x="56953" y="782"/>
                </a:lnTo>
                <a:lnTo>
                  <a:pt x="56991" y="745"/>
                </a:lnTo>
                <a:lnTo>
                  <a:pt x="57028" y="708"/>
                </a:lnTo>
                <a:lnTo>
                  <a:pt x="57065" y="633"/>
                </a:lnTo>
                <a:lnTo>
                  <a:pt x="57065" y="540"/>
                </a:lnTo>
                <a:lnTo>
                  <a:pt x="57047" y="428"/>
                </a:lnTo>
                <a:lnTo>
                  <a:pt x="57009" y="335"/>
                </a:lnTo>
                <a:lnTo>
                  <a:pt x="56916" y="279"/>
                </a:lnTo>
                <a:lnTo>
                  <a:pt x="56842" y="242"/>
                </a:lnTo>
                <a:lnTo>
                  <a:pt x="56786" y="223"/>
                </a:lnTo>
                <a:close/>
                <a:moveTo>
                  <a:pt x="58517" y="242"/>
                </a:moveTo>
                <a:lnTo>
                  <a:pt x="58406" y="261"/>
                </a:lnTo>
                <a:lnTo>
                  <a:pt x="58350" y="279"/>
                </a:lnTo>
                <a:lnTo>
                  <a:pt x="58294" y="317"/>
                </a:lnTo>
                <a:lnTo>
                  <a:pt x="58257" y="372"/>
                </a:lnTo>
                <a:lnTo>
                  <a:pt x="58238" y="428"/>
                </a:lnTo>
                <a:lnTo>
                  <a:pt x="58220" y="484"/>
                </a:lnTo>
                <a:lnTo>
                  <a:pt x="58220" y="540"/>
                </a:lnTo>
                <a:lnTo>
                  <a:pt x="58220" y="614"/>
                </a:lnTo>
                <a:lnTo>
                  <a:pt x="58238" y="670"/>
                </a:lnTo>
                <a:lnTo>
                  <a:pt x="58275" y="726"/>
                </a:lnTo>
                <a:lnTo>
                  <a:pt x="58313" y="763"/>
                </a:lnTo>
                <a:lnTo>
                  <a:pt x="58350" y="801"/>
                </a:lnTo>
                <a:lnTo>
                  <a:pt x="58406" y="838"/>
                </a:lnTo>
                <a:lnTo>
                  <a:pt x="58480" y="856"/>
                </a:lnTo>
                <a:lnTo>
                  <a:pt x="58592" y="856"/>
                </a:lnTo>
                <a:lnTo>
                  <a:pt x="58648" y="819"/>
                </a:lnTo>
                <a:lnTo>
                  <a:pt x="58704" y="801"/>
                </a:lnTo>
                <a:lnTo>
                  <a:pt x="58759" y="745"/>
                </a:lnTo>
                <a:lnTo>
                  <a:pt x="58797" y="708"/>
                </a:lnTo>
                <a:lnTo>
                  <a:pt x="58815" y="652"/>
                </a:lnTo>
                <a:lnTo>
                  <a:pt x="58834" y="577"/>
                </a:lnTo>
                <a:lnTo>
                  <a:pt x="58834" y="521"/>
                </a:lnTo>
                <a:lnTo>
                  <a:pt x="58797" y="410"/>
                </a:lnTo>
                <a:lnTo>
                  <a:pt x="58778" y="354"/>
                </a:lnTo>
                <a:lnTo>
                  <a:pt x="58741" y="298"/>
                </a:lnTo>
                <a:lnTo>
                  <a:pt x="58704" y="279"/>
                </a:lnTo>
                <a:lnTo>
                  <a:pt x="58648" y="242"/>
                </a:lnTo>
                <a:close/>
                <a:moveTo>
                  <a:pt x="41463" y="149"/>
                </a:moveTo>
                <a:lnTo>
                  <a:pt x="41389" y="168"/>
                </a:lnTo>
                <a:lnTo>
                  <a:pt x="41314" y="168"/>
                </a:lnTo>
                <a:lnTo>
                  <a:pt x="41240" y="205"/>
                </a:lnTo>
                <a:lnTo>
                  <a:pt x="41184" y="261"/>
                </a:lnTo>
                <a:lnTo>
                  <a:pt x="41128" y="317"/>
                </a:lnTo>
                <a:lnTo>
                  <a:pt x="41110" y="391"/>
                </a:lnTo>
                <a:lnTo>
                  <a:pt x="41091" y="447"/>
                </a:lnTo>
                <a:lnTo>
                  <a:pt x="41091" y="521"/>
                </a:lnTo>
                <a:lnTo>
                  <a:pt x="41091" y="577"/>
                </a:lnTo>
                <a:lnTo>
                  <a:pt x="41110" y="652"/>
                </a:lnTo>
                <a:lnTo>
                  <a:pt x="41147" y="708"/>
                </a:lnTo>
                <a:lnTo>
                  <a:pt x="41184" y="763"/>
                </a:lnTo>
                <a:lnTo>
                  <a:pt x="41240" y="801"/>
                </a:lnTo>
                <a:lnTo>
                  <a:pt x="41296" y="838"/>
                </a:lnTo>
                <a:lnTo>
                  <a:pt x="41352" y="856"/>
                </a:lnTo>
                <a:lnTo>
                  <a:pt x="41426" y="875"/>
                </a:lnTo>
                <a:lnTo>
                  <a:pt x="41482" y="856"/>
                </a:lnTo>
                <a:lnTo>
                  <a:pt x="41556" y="856"/>
                </a:lnTo>
                <a:lnTo>
                  <a:pt x="41612" y="819"/>
                </a:lnTo>
                <a:lnTo>
                  <a:pt x="41668" y="782"/>
                </a:lnTo>
                <a:lnTo>
                  <a:pt x="41724" y="745"/>
                </a:lnTo>
                <a:lnTo>
                  <a:pt x="41798" y="614"/>
                </a:lnTo>
                <a:lnTo>
                  <a:pt x="41817" y="540"/>
                </a:lnTo>
                <a:lnTo>
                  <a:pt x="41836" y="465"/>
                </a:lnTo>
                <a:lnTo>
                  <a:pt x="41817" y="391"/>
                </a:lnTo>
                <a:lnTo>
                  <a:pt x="41798" y="317"/>
                </a:lnTo>
                <a:lnTo>
                  <a:pt x="41761" y="261"/>
                </a:lnTo>
                <a:lnTo>
                  <a:pt x="41705" y="223"/>
                </a:lnTo>
                <a:lnTo>
                  <a:pt x="41631" y="186"/>
                </a:lnTo>
                <a:lnTo>
                  <a:pt x="41556" y="168"/>
                </a:lnTo>
                <a:lnTo>
                  <a:pt x="41463" y="149"/>
                </a:lnTo>
                <a:close/>
                <a:moveTo>
                  <a:pt x="70470" y="149"/>
                </a:moveTo>
                <a:lnTo>
                  <a:pt x="70396" y="168"/>
                </a:lnTo>
                <a:lnTo>
                  <a:pt x="70321" y="205"/>
                </a:lnTo>
                <a:lnTo>
                  <a:pt x="70247" y="242"/>
                </a:lnTo>
                <a:lnTo>
                  <a:pt x="70191" y="279"/>
                </a:lnTo>
                <a:lnTo>
                  <a:pt x="70154" y="335"/>
                </a:lnTo>
                <a:lnTo>
                  <a:pt x="70116" y="410"/>
                </a:lnTo>
                <a:lnTo>
                  <a:pt x="70098" y="465"/>
                </a:lnTo>
                <a:lnTo>
                  <a:pt x="70098" y="540"/>
                </a:lnTo>
                <a:lnTo>
                  <a:pt x="70135" y="652"/>
                </a:lnTo>
                <a:lnTo>
                  <a:pt x="70154" y="708"/>
                </a:lnTo>
                <a:lnTo>
                  <a:pt x="70210" y="763"/>
                </a:lnTo>
                <a:lnTo>
                  <a:pt x="70247" y="801"/>
                </a:lnTo>
                <a:lnTo>
                  <a:pt x="70303" y="838"/>
                </a:lnTo>
                <a:lnTo>
                  <a:pt x="70358" y="856"/>
                </a:lnTo>
                <a:lnTo>
                  <a:pt x="70433" y="875"/>
                </a:lnTo>
                <a:lnTo>
                  <a:pt x="70563" y="856"/>
                </a:lnTo>
                <a:lnTo>
                  <a:pt x="70619" y="838"/>
                </a:lnTo>
                <a:lnTo>
                  <a:pt x="70675" y="801"/>
                </a:lnTo>
                <a:lnTo>
                  <a:pt x="70712" y="745"/>
                </a:lnTo>
                <a:lnTo>
                  <a:pt x="70749" y="689"/>
                </a:lnTo>
                <a:lnTo>
                  <a:pt x="70787" y="614"/>
                </a:lnTo>
                <a:lnTo>
                  <a:pt x="70805" y="540"/>
                </a:lnTo>
                <a:lnTo>
                  <a:pt x="70824" y="465"/>
                </a:lnTo>
                <a:lnTo>
                  <a:pt x="70824" y="372"/>
                </a:lnTo>
                <a:lnTo>
                  <a:pt x="70787" y="298"/>
                </a:lnTo>
                <a:lnTo>
                  <a:pt x="70749" y="242"/>
                </a:lnTo>
                <a:lnTo>
                  <a:pt x="70694" y="186"/>
                </a:lnTo>
                <a:lnTo>
                  <a:pt x="70601" y="149"/>
                </a:lnTo>
                <a:close/>
                <a:moveTo>
                  <a:pt x="79314" y="205"/>
                </a:moveTo>
                <a:lnTo>
                  <a:pt x="79239" y="223"/>
                </a:lnTo>
                <a:lnTo>
                  <a:pt x="79183" y="261"/>
                </a:lnTo>
                <a:lnTo>
                  <a:pt x="79128" y="298"/>
                </a:lnTo>
                <a:lnTo>
                  <a:pt x="79090" y="354"/>
                </a:lnTo>
                <a:lnTo>
                  <a:pt x="79053" y="410"/>
                </a:lnTo>
                <a:lnTo>
                  <a:pt x="79035" y="484"/>
                </a:lnTo>
                <a:lnTo>
                  <a:pt x="79035" y="540"/>
                </a:lnTo>
                <a:lnTo>
                  <a:pt x="79035" y="614"/>
                </a:lnTo>
                <a:lnTo>
                  <a:pt x="79053" y="670"/>
                </a:lnTo>
                <a:lnTo>
                  <a:pt x="79090" y="726"/>
                </a:lnTo>
                <a:lnTo>
                  <a:pt x="79128" y="782"/>
                </a:lnTo>
                <a:lnTo>
                  <a:pt x="79183" y="819"/>
                </a:lnTo>
                <a:lnTo>
                  <a:pt x="79239" y="856"/>
                </a:lnTo>
                <a:lnTo>
                  <a:pt x="79295" y="875"/>
                </a:lnTo>
                <a:lnTo>
                  <a:pt x="79444" y="875"/>
                </a:lnTo>
                <a:lnTo>
                  <a:pt x="79500" y="856"/>
                </a:lnTo>
                <a:lnTo>
                  <a:pt x="79556" y="819"/>
                </a:lnTo>
                <a:lnTo>
                  <a:pt x="79612" y="782"/>
                </a:lnTo>
                <a:lnTo>
                  <a:pt x="79649" y="726"/>
                </a:lnTo>
                <a:lnTo>
                  <a:pt x="79686" y="670"/>
                </a:lnTo>
                <a:lnTo>
                  <a:pt x="79705" y="614"/>
                </a:lnTo>
                <a:lnTo>
                  <a:pt x="79705" y="540"/>
                </a:lnTo>
                <a:lnTo>
                  <a:pt x="79705" y="484"/>
                </a:lnTo>
                <a:lnTo>
                  <a:pt x="79686" y="410"/>
                </a:lnTo>
                <a:lnTo>
                  <a:pt x="79649" y="354"/>
                </a:lnTo>
                <a:lnTo>
                  <a:pt x="79612" y="298"/>
                </a:lnTo>
                <a:lnTo>
                  <a:pt x="79556" y="261"/>
                </a:lnTo>
                <a:lnTo>
                  <a:pt x="79500" y="223"/>
                </a:lnTo>
                <a:lnTo>
                  <a:pt x="79444" y="205"/>
                </a:lnTo>
                <a:close/>
                <a:moveTo>
                  <a:pt x="38056" y="112"/>
                </a:moveTo>
                <a:lnTo>
                  <a:pt x="37982" y="130"/>
                </a:lnTo>
                <a:lnTo>
                  <a:pt x="37889" y="149"/>
                </a:lnTo>
                <a:lnTo>
                  <a:pt x="37833" y="186"/>
                </a:lnTo>
                <a:lnTo>
                  <a:pt x="37758" y="223"/>
                </a:lnTo>
                <a:lnTo>
                  <a:pt x="37702" y="279"/>
                </a:lnTo>
                <a:lnTo>
                  <a:pt x="37647" y="335"/>
                </a:lnTo>
                <a:lnTo>
                  <a:pt x="37609" y="410"/>
                </a:lnTo>
                <a:lnTo>
                  <a:pt x="37591" y="465"/>
                </a:lnTo>
                <a:lnTo>
                  <a:pt x="37591" y="540"/>
                </a:lnTo>
                <a:lnTo>
                  <a:pt x="37591" y="596"/>
                </a:lnTo>
                <a:lnTo>
                  <a:pt x="37609" y="670"/>
                </a:lnTo>
                <a:lnTo>
                  <a:pt x="37628" y="726"/>
                </a:lnTo>
                <a:lnTo>
                  <a:pt x="37665" y="782"/>
                </a:lnTo>
                <a:lnTo>
                  <a:pt x="37721" y="819"/>
                </a:lnTo>
                <a:lnTo>
                  <a:pt x="37777" y="856"/>
                </a:lnTo>
                <a:lnTo>
                  <a:pt x="37851" y="875"/>
                </a:lnTo>
                <a:lnTo>
                  <a:pt x="37926" y="894"/>
                </a:lnTo>
                <a:lnTo>
                  <a:pt x="38000" y="894"/>
                </a:lnTo>
                <a:lnTo>
                  <a:pt x="38075" y="856"/>
                </a:lnTo>
                <a:lnTo>
                  <a:pt x="38131" y="838"/>
                </a:lnTo>
                <a:lnTo>
                  <a:pt x="38186" y="782"/>
                </a:lnTo>
                <a:lnTo>
                  <a:pt x="38224" y="726"/>
                </a:lnTo>
                <a:lnTo>
                  <a:pt x="38261" y="652"/>
                </a:lnTo>
                <a:lnTo>
                  <a:pt x="38298" y="521"/>
                </a:lnTo>
                <a:lnTo>
                  <a:pt x="38280" y="372"/>
                </a:lnTo>
                <a:lnTo>
                  <a:pt x="38261" y="298"/>
                </a:lnTo>
                <a:lnTo>
                  <a:pt x="38224" y="223"/>
                </a:lnTo>
                <a:lnTo>
                  <a:pt x="38186" y="168"/>
                </a:lnTo>
                <a:lnTo>
                  <a:pt x="38112" y="130"/>
                </a:lnTo>
                <a:lnTo>
                  <a:pt x="38056" y="112"/>
                </a:lnTo>
                <a:close/>
                <a:moveTo>
                  <a:pt x="68869" y="261"/>
                </a:moveTo>
                <a:lnTo>
                  <a:pt x="68813" y="279"/>
                </a:lnTo>
                <a:lnTo>
                  <a:pt x="68757" y="317"/>
                </a:lnTo>
                <a:lnTo>
                  <a:pt x="68720" y="354"/>
                </a:lnTo>
                <a:lnTo>
                  <a:pt x="68664" y="410"/>
                </a:lnTo>
                <a:lnTo>
                  <a:pt x="68646" y="465"/>
                </a:lnTo>
                <a:lnTo>
                  <a:pt x="68627" y="540"/>
                </a:lnTo>
                <a:lnTo>
                  <a:pt x="68627" y="596"/>
                </a:lnTo>
                <a:lnTo>
                  <a:pt x="68664" y="708"/>
                </a:lnTo>
                <a:lnTo>
                  <a:pt x="68739" y="801"/>
                </a:lnTo>
                <a:lnTo>
                  <a:pt x="68832" y="856"/>
                </a:lnTo>
                <a:lnTo>
                  <a:pt x="68888" y="875"/>
                </a:lnTo>
                <a:lnTo>
                  <a:pt x="68944" y="894"/>
                </a:lnTo>
                <a:lnTo>
                  <a:pt x="68999" y="875"/>
                </a:lnTo>
                <a:lnTo>
                  <a:pt x="69074" y="856"/>
                </a:lnTo>
                <a:lnTo>
                  <a:pt x="69130" y="819"/>
                </a:lnTo>
                <a:lnTo>
                  <a:pt x="69167" y="782"/>
                </a:lnTo>
                <a:lnTo>
                  <a:pt x="69204" y="745"/>
                </a:lnTo>
                <a:lnTo>
                  <a:pt x="69241" y="670"/>
                </a:lnTo>
                <a:lnTo>
                  <a:pt x="69260" y="614"/>
                </a:lnTo>
                <a:lnTo>
                  <a:pt x="69260" y="559"/>
                </a:lnTo>
                <a:lnTo>
                  <a:pt x="69223" y="447"/>
                </a:lnTo>
                <a:lnTo>
                  <a:pt x="69148" y="354"/>
                </a:lnTo>
                <a:lnTo>
                  <a:pt x="69055" y="279"/>
                </a:lnTo>
                <a:lnTo>
                  <a:pt x="68999" y="261"/>
                </a:lnTo>
                <a:close/>
                <a:moveTo>
                  <a:pt x="83000" y="186"/>
                </a:moveTo>
                <a:lnTo>
                  <a:pt x="82926" y="205"/>
                </a:lnTo>
                <a:lnTo>
                  <a:pt x="82870" y="223"/>
                </a:lnTo>
                <a:lnTo>
                  <a:pt x="82795" y="261"/>
                </a:lnTo>
                <a:lnTo>
                  <a:pt x="82739" y="317"/>
                </a:lnTo>
                <a:lnTo>
                  <a:pt x="82702" y="372"/>
                </a:lnTo>
                <a:lnTo>
                  <a:pt x="82665" y="428"/>
                </a:lnTo>
                <a:lnTo>
                  <a:pt x="82665" y="503"/>
                </a:lnTo>
                <a:lnTo>
                  <a:pt x="82665" y="577"/>
                </a:lnTo>
                <a:lnTo>
                  <a:pt x="82702" y="708"/>
                </a:lnTo>
                <a:lnTo>
                  <a:pt x="82777" y="801"/>
                </a:lnTo>
                <a:lnTo>
                  <a:pt x="82833" y="838"/>
                </a:lnTo>
                <a:lnTo>
                  <a:pt x="82888" y="875"/>
                </a:lnTo>
                <a:lnTo>
                  <a:pt x="82944" y="894"/>
                </a:lnTo>
                <a:lnTo>
                  <a:pt x="83075" y="894"/>
                </a:lnTo>
                <a:lnTo>
                  <a:pt x="83149" y="856"/>
                </a:lnTo>
                <a:lnTo>
                  <a:pt x="83205" y="819"/>
                </a:lnTo>
                <a:lnTo>
                  <a:pt x="83261" y="782"/>
                </a:lnTo>
                <a:lnTo>
                  <a:pt x="83317" y="726"/>
                </a:lnTo>
                <a:lnTo>
                  <a:pt x="83335" y="652"/>
                </a:lnTo>
                <a:lnTo>
                  <a:pt x="83354" y="577"/>
                </a:lnTo>
                <a:lnTo>
                  <a:pt x="83354" y="503"/>
                </a:lnTo>
                <a:lnTo>
                  <a:pt x="83317" y="391"/>
                </a:lnTo>
                <a:lnTo>
                  <a:pt x="83242" y="279"/>
                </a:lnTo>
                <a:lnTo>
                  <a:pt x="83186" y="242"/>
                </a:lnTo>
                <a:lnTo>
                  <a:pt x="83130" y="223"/>
                </a:lnTo>
                <a:lnTo>
                  <a:pt x="83075" y="205"/>
                </a:lnTo>
                <a:lnTo>
                  <a:pt x="83000" y="186"/>
                </a:lnTo>
                <a:close/>
                <a:moveTo>
                  <a:pt x="89833" y="186"/>
                </a:moveTo>
                <a:lnTo>
                  <a:pt x="89759" y="205"/>
                </a:lnTo>
                <a:lnTo>
                  <a:pt x="89684" y="223"/>
                </a:lnTo>
                <a:lnTo>
                  <a:pt x="89628" y="261"/>
                </a:lnTo>
                <a:lnTo>
                  <a:pt x="89591" y="298"/>
                </a:lnTo>
                <a:lnTo>
                  <a:pt x="89554" y="354"/>
                </a:lnTo>
                <a:lnTo>
                  <a:pt x="89516" y="410"/>
                </a:lnTo>
                <a:lnTo>
                  <a:pt x="89498" y="540"/>
                </a:lnTo>
                <a:lnTo>
                  <a:pt x="89516" y="670"/>
                </a:lnTo>
                <a:lnTo>
                  <a:pt x="89554" y="726"/>
                </a:lnTo>
                <a:lnTo>
                  <a:pt x="89591" y="782"/>
                </a:lnTo>
                <a:lnTo>
                  <a:pt x="89628" y="838"/>
                </a:lnTo>
                <a:lnTo>
                  <a:pt x="89684" y="875"/>
                </a:lnTo>
                <a:lnTo>
                  <a:pt x="89759" y="894"/>
                </a:lnTo>
                <a:lnTo>
                  <a:pt x="89926" y="894"/>
                </a:lnTo>
                <a:lnTo>
                  <a:pt x="89982" y="875"/>
                </a:lnTo>
                <a:lnTo>
                  <a:pt x="90056" y="838"/>
                </a:lnTo>
                <a:lnTo>
                  <a:pt x="90094" y="782"/>
                </a:lnTo>
                <a:lnTo>
                  <a:pt x="90131" y="726"/>
                </a:lnTo>
                <a:lnTo>
                  <a:pt x="90168" y="670"/>
                </a:lnTo>
                <a:lnTo>
                  <a:pt x="90187" y="540"/>
                </a:lnTo>
                <a:lnTo>
                  <a:pt x="90168" y="410"/>
                </a:lnTo>
                <a:lnTo>
                  <a:pt x="90131" y="354"/>
                </a:lnTo>
                <a:lnTo>
                  <a:pt x="90094" y="298"/>
                </a:lnTo>
                <a:lnTo>
                  <a:pt x="90056" y="261"/>
                </a:lnTo>
                <a:lnTo>
                  <a:pt x="89982" y="223"/>
                </a:lnTo>
                <a:lnTo>
                  <a:pt x="89926" y="205"/>
                </a:lnTo>
                <a:lnTo>
                  <a:pt x="89833" y="186"/>
                </a:lnTo>
                <a:close/>
                <a:moveTo>
                  <a:pt x="23609" y="298"/>
                </a:moveTo>
                <a:lnTo>
                  <a:pt x="23534" y="317"/>
                </a:lnTo>
                <a:lnTo>
                  <a:pt x="23478" y="335"/>
                </a:lnTo>
                <a:lnTo>
                  <a:pt x="23422" y="372"/>
                </a:lnTo>
                <a:lnTo>
                  <a:pt x="23385" y="428"/>
                </a:lnTo>
                <a:lnTo>
                  <a:pt x="23348" y="484"/>
                </a:lnTo>
                <a:lnTo>
                  <a:pt x="23329" y="540"/>
                </a:lnTo>
                <a:lnTo>
                  <a:pt x="23329" y="596"/>
                </a:lnTo>
                <a:lnTo>
                  <a:pt x="23329" y="670"/>
                </a:lnTo>
                <a:lnTo>
                  <a:pt x="23348" y="726"/>
                </a:lnTo>
                <a:lnTo>
                  <a:pt x="23385" y="782"/>
                </a:lnTo>
                <a:lnTo>
                  <a:pt x="23422" y="838"/>
                </a:lnTo>
                <a:lnTo>
                  <a:pt x="23478" y="875"/>
                </a:lnTo>
                <a:lnTo>
                  <a:pt x="23534" y="912"/>
                </a:lnTo>
                <a:lnTo>
                  <a:pt x="23739" y="912"/>
                </a:lnTo>
                <a:lnTo>
                  <a:pt x="23795" y="875"/>
                </a:lnTo>
                <a:lnTo>
                  <a:pt x="23851" y="838"/>
                </a:lnTo>
                <a:lnTo>
                  <a:pt x="23906" y="801"/>
                </a:lnTo>
                <a:lnTo>
                  <a:pt x="23925" y="745"/>
                </a:lnTo>
                <a:lnTo>
                  <a:pt x="23944" y="689"/>
                </a:lnTo>
                <a:lnTo>
                  <a:pt x="23962" y="633"/>
                </a:lnTo>
                <a:lnTo>
                  <a:pt x="23944" y="521"/>
                </a:lnTo>
                <a:lnTo>
                  <a:pt x="23888" y="428"/>
                </a:lnTo>
                <a:lnTo>
                  <a:pt x="23813" y="354"/>
                </a:lnTo>
                <a:lnTo>
                  <a:pt x="23702" y="298"/>
                </a:lnTo>
                <a:close/>
                <a:moveTo>
                  <a:pt x="14635" y="335"/>
                </a:moveTo>
                <a:lnTo>
                  <a:pt x="14579" y="354"/>
                </a:lnTo>
                <a:lnTo>
                  <a:pt x="14523" y="391"/>
                </a:lnTo>
                <a:lnTo>
                  <a:pt x="14467" y="428"/>
                </a:lnTo>
                <a:lnTo>
                  <a:pt x="14430" y="465"/>
                </a:lnTo>
                <a:lnTo>
                  <a:pt x="14411" y="521"/>
                </a:lnTo>
                <a:lnTo>
                  <a:pt x="14393" y="577"/>
                </a:lnTo>
                <a:lnTo>
                  <a:pt x="14393" y="633"/>
                </a:lnTo>
                <a:lnTo>
                  <a:pt x="14411" y="745"/>
                </a:lnTo>
                <a:lnTo>
                  <a:pt x="14486" y="838"/>
                </a:lnTo>
                <a:lnTo>
                  <a:pt x="14579" y="912"/>
                </a:lnTo>
                <a:lnTo>
                  <a:pt x="14635" y="912"/>
                </a:lnTo>
                <a:lnTo>
                  <a:pt x="14690" y="931"/>
                </a:lnTo>
                <a:lnTo>
                  <a:pt x="14746" y="912"/>
                </a:lnTo>
                <a:lnTo>
                  <a:pt x="14802" y="894"/>
                </a:lnTo>
                <a:lnTo>
                  <a:pt x="14895" y="838"/>
                </a:lnTo>
                <a:lnTo>
                  <a:pt x="14933" y="801"/>
                </a:lnTo>
                <a:lnTo>
                  <a:pt x="14970" y="745"/>
                </a:lnTo>
                <a:lnTo>
                  <a:pt x="14988" y="689"/>
                </a:lnTo>
                <a:lnTo>
                  <a:pt x="14988" y="633"/>
                </a:lnTo>
                <a:lnTo>
                  <a:pt x="14970" y="577"/>
                </a:lnTo>
                <a:lnTo>
                  <a:pt x="14951" y="521"/>
                </a:lnTo>
                <a:lnTo>
                  <a:pt x="14895" y="428"/>
                </a:lnTo>
                <a:lnTo>
                  <a:pt x="14802" y="354"/>
                </a:lnTo>
                <a:lnTo>
                  <a:pt x="14746" y="335"/>
                </a:lnTo>
                <a:close/>
                <a:moveTo>
                  <a:pt x="20052" y="298"/>
                </a:moveTo>
                <a:lnTo>
                  <a:pt x="19941" y="317"/>
                </a:lnTo>
                <a:lnTo>
                  <a:pt x="19885" y="354"/>
                </a:lnTo>
                <a:lnTo>
                  <a:pt x="19848" y="391"/>
                </a:lnTo>
                <a:lnTo>
                  <a:pt x="19773" y="503"/>
                </a:lnTo>
                <a:lnTo>
                  <a:pt x="19755" y="614"/>
                </a:lnTo>
                <a:lnTo>
                  <a:pt x="19773" y="726"/>
                </a:lnTo>
                <a:lnTo>
                  <a:pt x="19829" y="819"/>
                </a:lnTo>
                <a:lnTo>
                  <a:pt x="19866" y="856"/>
                </a:lnTo>
                <a:lnTo>
                  <a:pt x="19922" y="894"/>
                </a:lnTo>
                <a:lnTo>
                  <a:pt x="19997" y="931"/>
                </a:lnTo>
                <a:lnTo>
                  <a:pt x="20108" y="931"/>
                </a:lnTo>
                <a:lnTo>
                  <a:pt x="20183" y="912"/>
                </a:lnTo>
                <a:lnTo>
                  <a:pt x="20239" y="894"/>
                </a:lnTo>
                <a:lnTo>
                  <a:pt x="20295" y="838"/>
                </a:lnTo>
                <a:lnTo>
                  <a:pt x="20332" y="801"/>
                </a:lnTo>
                <a:lnTo>
                  <a:pt x="20369" y="726"/>
                </a:lnTo>
                <a:lnTo>
                  <a:pt x="20388" y="670"/>
                </a:lnTo>
                <a:lnTo>
                  <a:pt x="20388" y="596"/>
                </a:lnTo>
                <a:lnTo>
                  <a:pt x="20369" y="540"/>
                </a:lnTo>
                <a:lnTo>
                  <a:pt x="20350" y="465"/>
                </a:lnTo>
                <a:lnTo>
                  <a:pt x="20313" y="410"/>
                </a:lnTo>
                <a:lnTo>
                  <a:pt x="20257" y="372"/>
                </a:lnTo>
                <a:lnTo>
                  <a:pt x="20164" y="317"/>
                </a:lnTo>
                <a:lnTo>
                  <a:pt x="20052" y="298"/>
                </a:lnTo>
                <a:close/>
                <a:moveTo>
                  <a:pt x="63302" y="186"/>
                </a:moveTo>
                <a:lnTo>
                  <a:pt x="63228" y="205"/>
                </a:lnTo>
                <a:lnTo>
                  <a:pt x="63153" y="242"/>
                </a:lnTo>
                <a:lnTo>
                  <a:pt x="63097" y="298"/>
                </a:lnTo>
                <a:lnTo>
                  <a:pt x="63060" y="354"/>
                </a:lnTo>
                <a:lnTo>
                  <a:pt x="63023" y="410"/>
                </a:lnTo>
                <a:lnTo>
                  <a:pt x="63004" y="484"/>
                </a:lnTo>
                <a:lnTo>
                  <a:pt x="63004" y="559"/>
                </a:lnTo>
                <a:lnTo>
                  <a:pt x="63004" y="633"/>
                </a:lnTo>
                <a:lnTo>
                  <a:pt x="63023" y="708"/>
                </a:lnTo>
                <a:lnTo>
                  <a:pt x="63060" y="782"/>
                </a:lnTo>
                <a:lnTo>
                  <a:pt x="63116" y="838"/>
                </a:lnTo>
                <a:lnTo>
                  <a:pt x="63172" y="875"/>
                </a:lnTo>
                <a:lnTo>
                  <a:pt x="63246" y="912"/>
                </a:lnTo>
                <a:lnTo>
                  <a:pt x="63321" y="931"/>
                </a:lnTo>
                <a:lnTo>
                  <a:pt x="63395" y="931"/>
                </a:lnTo>
                <a:lnTo>
                  <a:pt x="63488" y="912"/>
                </a:lnTo>
                <a:lnTo>
                  <a:pt x="63563" y="875"/>
                </a:lnTo>
                <a:lnTo>
                  <a:pt x="63675" y="801"/>
                </a:lnTo>
                <a:lnTo>
                  <a:pt x="63730" y="745"/>
                </a:lnTo>
                <a:lnTo>
                  <a:pt x="63768" y="689"/>
                </a:lnTo>
                <a:lnTo>
                  <a:pt x="63805" y="633"/>
                </a:lnTo>
                <a:lnTo>
                  <a:pt x="63805" y="559"/>
                </a:lnTo>
                <a:lnTo>
                  <a:pt x="63805" y="484"/>
                </a:lnTo>
                <a:lnTo>
                  <a:pt x="63768" y="410"/>
                </a:lnTo>
                <a:lnTo>
                  <a:pt x="63730" y="354"/>
                </a:lnTo>
                <a:lnTo>
                  <a:pt x="63675" y="317"/>
                </a:lnTo>
                <a:lnTo>
                  <a:pt x="63544" y="223"/>
                </a:lnTo>
                <a:lnTo>
                  <a:pt x="63470" y="205"/>
                </a:lnTo>
                <a:lnTo>
                  <a:pt x="63377" y="186"/>
                </a:lnTo>
                <a:close/>
                <a:moveTo>
                  <a:pt x="39564" y="354"/>
                </a:moveTo>
                <a:lnTo>
                  <a:pt x="39434" y="372"/>
                </a:lnTo>
                <a:lnTo>
                  <a:pt x="39341" y="447"/>
                </a:lnTo>
                <a:lnTo>
                  <a:pt x="39304" y="484"/>
                </a:lnTo>
                <a:lnTo>
                  <a:pt x="39266" y="540"/>
                </a:lnTo>
                <a:lnTo>
                  <a:pt x="39248" y="596"/>
                </a:lnTo>
                <a:lnTo>
                  <a:pt x="39229" y="652"/>
                </a:lnTo>
                <a:lnTo>
                  <a:pt x="39229" y="708"/>
                </a:lnTo>
                <a:lnTo>
                  <a:pt x="39248" y="763"/>
                </a:lnTo>
                <a:lnTo>
                  <a:pt x="39266" y="819"/>
                </a:lnTo>
                <a:lnTo>
                  <a:pt x="39304" y="875"/>
                </a:lnTo>
                <a:lnTo>
                  <a:pt x="39359" y="912"/>
                </a:lnTo>
                <a:lnTo>
                  <a:pt x="39397" y="950"/>
                </a:lnTo>
                <a:lnTo>
                  <a:pt x="39453" y="968"/>
                </a:lnTo>
                <a:lnTo>
                  <a:pt x="39639" y="968"/>
                </a:lnTo>
                <a:lnTo>
                  <a:pt x="39732" y="894"/>
                </a:lnTo>
                <a:lnTo>
                  <a:pt x="39806" y="819"/>
                </a:lnTo>
                <a:lnTo>
                  <a:pt x="39843" y="708"/>
                </a:lnTo>
                <a:lnTo>
                  <a:pt x="39843" y="633"/>
                </a:lnTo>
                <a:lnTo>
                  <a:pt x="39843" y="577"/>
                </a:lnTo>
                <a:lnTo>
                  <a:pt x="39806" y="521"/>
                </a:lnTo>
                <a:lnTo>
                  <a:pt x="39788" y="465"/>
                </a:lnTo>
                <a:lnTo>
                  <a:pt x="39732" y="410"/>
                </a:lnTo>
                <a:lnTo>
                  <a:pt x="39676" y="391"/>
                </a:lnTo>
                <a:lnTo>
                  <a:pt x="39620" y="372"/>
                </a:lnTo>
                <a:lnTo>
                  <a:pt x="39564" y="354"/>
                </a:lnTo>
                <a:close/>
                <a:moveTo>
                  <a:pt x="746" y="410"/>
                </a:moveTo>
                <a:lnTo>
                  <a:pt x="690" y="428"/>
                </a:lnTo>
                <a:lnTo>
                  <a:pt x="615" y="428"/>
                </a:lnTo>
                <a:lnTo>
                  <a:pt x="559" y="447"/>
                </a:lnTo>
                <a:lnTo>
                  <a:pt x="466" y="521"/>
                </a:lnTo>
                <a:lnTo>
                  <a:pt x="429" y="559"/>
                </a:lnTo>
                <a:lnTo>
                  <a:pt x="410" y="614"/>
                </a:lnTo>
                <a:lnTo>
                  <a:pt x="392" y="708"/>
                </a:lnTo>
                <a:lnTo>
                  <a:pt x="392" y="801"/>
                </a:lnTo>
                <a:lnTo>
                  <a:pt x="448" y="894"/>
                </a:lnTo>
                <a:lnTo>
                  <a:pt x="485" y="931"/>
                </a:lnTo>
                <a:lnTo>
                  <a:pt x="522" y="950"/>
                </a:lnTo>
                <a:lnTo>
                  <a:pt x="615" y="987"/>
                </a:lnTo>
                <a:lnTo>
                  <a:pt x="801" y="987"/>
                </a:lnTo>
                <a:lnTo>
                  <a:pt x="894" y="950"/>
                </a:lnTo>
                <a:lnTo>
                  <a:pt x="950" y="931"/>
                </a:lnTo>
                <a:lnTo>
                  <a:pt x="988" y="894"/>
                </a:lnTo>
                <a:lnTo>
                  <a:pt x="1006" y="838"/>
                </a:lnTo>
                <a:lnTo>
                  <a:pt x="1025" y="782"/>
                </a:lnTo>
                <a:lnTo>
                  <a:pt x="1025" y="726"/>
                </a:lnTo>
                <a:lnTo>
                  <a:pt x="1025" y="670"/>
                </a:lnTo>
                <a:lnTo>
                  <a:pt x="988" y="559"/>
                </a:lnTo>
                <a:lnTo>
                  <a:pt x="894" y="465"/>
                </a:lnTo>
                <a:lnTo>
                  <a:pt x="857" y="428"/>
                </a:lnTo>
                <a:lnTo>
                  <a:pt x="801" y="410"/>
                </a:lnTo>
                <a:close/>
                <a:moveTo>
                  <a:pt x="3855" y="335"/>
                </a:moveTo>
                <a:lnTo>
                  <a:pt x="3799" y="372"/>
                </a:lnTo>
                <a:lnTo>
                  <a:pt x="3743" y="391"/>
                </a:lnTo>
                <a:lnTo>
                  <a:pt x="3706" y="447"/>
                </a:lnTo>
                <a:lnTo>
                  <a:pt x="3669" y="503"/>
                </a:lnTo>
                <a:lnTo>
                  <a:pt x="3631" y="614"/>
                </a:lnTo>
                <a:lnTo>
                  <a:pt x="3650" y="745"/>
                </a:lnTo>
                <a:lnTo>
                  <a:pt x="3669" y="801"/>
                </a:lnTo>
                <a:lnTo>
                  <a:pt x="3687" y="856"/>
                </a:lnTo>
                <a:lnTo>
                  <a:pt x="3724" y="912"/>
                </a:lnTo>
                <a:lnTo>
                  <a:pt x="3780" y="950"/>
                </a:lnTo>
                <a:lnTo>
                  <a:pt x="3836" y="968"/>
                </a:lnTo>
                <a:lnTo>
                  <a:pt x="3892" y="987"/>
                </a:lnTo>
                <a:lnTo>
                  <a:pt x="3966" y="987"/>
                </a:lnTo>
                <a:lnTo>
                  <a:pt x="4022" y="968"/>
                </a:lnTo>
                <a:lnTo>
                  <a:pt x="4078" y="931"/>
                </a:lnTo>
                <a:lnTo>
                  <a:pt x="4134" y="894"/>
                </a:lnTo>
                <a:lnTo>
                  <a:pt x="4171" y="856"/>
                </a:lnTo>
                <a:lnTo>
                  <a:pt x="4209" y="801"/>
                </a:lnTo>
                <a:lnTo>
                  <a:pt x="4227" y="689"/>
                </a:lnTo>
                <a:lnTo>
                  <a:pt x="4227" y="559"/>
                </a:lnTo>
                <a:lnTo>
                  <a:pt x="4209" y="503"/>
                </a:lnTo>
                <a:lnTo>
                  <a:pt x="4171" y="447"/>
                </a:lnTo>
                <a:lnTo>
                  <a:pt x="4134" y="410"/>
                </a:lnTo>
                <a:lnTo>
                  <a:pt x="4078" y="372"/>
                </a:lnTo>
                <a:lnTo>
                  <a:pt x="4022" y="354"/>
                </a:lnTo>
                <a:lnTo>
                  <a:pt x="3966" y="335"/>
                </a:lnTo>
                <a:close/>
                <a:moveTo>
                  <a:pt x="25899" y="410"/>
                </a:moveTo>
                <a:lnTo>
                  <a:pt x="25843" y="428"/>
                </a:lnTo>
                <a:lnTo>
                  <a:pt x="25787" y="447"/>
                </a:lnTo>
                <a:lnTo>
                  <a:pt x="25750" y="484"/>
                </a:lnTo>
                <a:lnTo>
                  <a:pt x="25694" y="577"/>
                </a:lnTo>
                <a:lnTo>
                  <a:pt x="25657" y="670"/>
                </a:lnTo>
                <a:lnTo>
                  <a:pt x="25638" y="726"/>
                </a:lnTo>
                <a:lnTo>
                  <a:pt x="25657" y="782"/>
                </a:lnTo>
                <a:lnTo>
                  <a:pt x="25675" y="838"/>
                </a:lnTo>
                <a:lnTo>
                  <a:pt x="25694" y="875"/>
                </a:lnTo>
                <a:lnTo>
                  <a:pt x="25787" y="950"/>
                </a:lnTo>
                <a:lnTo>
                  <a:pt x="25880" y="987"/>
                </a:lnTo>
                <a:lnTo>
                  <a:pt x="25973" y="968"/>
                </a:lnTo>
                <a:lnTo>
                  <a:pt x="26066" y="931"/>
                </a:lnTo>
                <a:lnTo>
                  <a:pt x="26103" y="894"/>
                </a:lnTo>
                <a:lnTo>
                  <a:pt x="26141" y="838"/>
                </a:lnTo>
                <a:lnTo>
                  <a:pt x="26159" y="801"/>
                </a:lnTo>
                <a:lnTo>
                  <a:pt x="26178" y="745"/>
                </a:lnTo>
                <a:lnTo>
                  <a:pt x="26159" y="633"/>
                </a:lnTo>
                <a:lnTo>
                  <a:pt x="26103" y="521"/>
                </a:lnTo>
                <a:lnTo>
                  <a:pt x="26029" y="465"/>
                </a:lnTo>
                <a:lnTo>
                  <a:pt x="25992" y="428"/>
                </a:lnTo>
                <a:lnTo>
                  <a:pt x="25936" y="410"/>
                </a:lnTo>
                <a:close/>
                <a:moveTo>
                  <a:pt x="21728" y="317"/>
                </a:moveTo>
                <a:lnTo>
                  <a:pt x="21654" y="354"/>
                </a:lnTo>
                <a:lnTo>
                  <a:pt x="21598" y="391"/>
                </a:lnTo>
                <a:lnTo>
                  <a:pt x="21542" y="428"/>
                </a:lnTo>
                <a:lnTo>
                  <a:pt x="21449" y="540"/>
                </a:lnTo>
                <a:lnTo>
                  <a:pt x="21430" y="596"/>
                </a:lnTo>
                <a:lnTo>
                  <a:pt x="21412" y="670"/>
                </a:lnTo>
                <a:lnTo>
                  <a:pt x="21412" y="726"/>
                </a:lnTo>
                <a:lnTo>
                  <a:pt x="21430" y="801"/>
                </a:lnTo>
                <a:lnTo>
                  <a:pt x="21449" y="856"/>
                </a:lnTo>
                <a:lnTo>
                  <a:pt x="21505" y="912"/>
                </a:lnTo>
                <a:lnTo>
                  <a:pt x="21561" y="950"/>
                </a:lnTo>
                <a:lnTo>
                  <a:pt x="21635" y="987"/>
                </a:lnTo>
                <a:lnTo>
                  <a:pt x="21784" y="1005"/>
                </a:lnTo>
                <a:lnTo>
                  <a:pt x="21858" y="1005"/>
                </a:lnTo>
                <a:lnTo>
                  <a:pt x="21933" y="987"/>
                </a:lnTo>
                <a:lnTo>
                  <a:pt x="21989" y="950"/>
                </a:lnTo>
                <a:lnTo>
                  <a:pt x="22063" y="894"/>
                </a:lnTo>
                <a:lnTo>
                  <a:pt x="22100" y="838"/>
                </a:lnTo>
                <a:lnTo>
                  <a:pt x="22138" y="782"/>
                </a:lnTo>
                <a:lnTo>
                  <a:pt x="22175" y="708"/>
                </a:lnTo>
                <a:lnTo>
                  <a:pt x="22175" y="633"/>
                </a:lnTo>
                <a:lnTo>
                  <a:pt x="22175" y="577"/>
                </a:lnTo>
                <a:lnTo>
                  <a:pt x="22156" y="503"/>
                </a:lnTo>
                <a:lnTo>
                  <a:pt x="22119" y="447"/>
                </a:lnTo>
                <a:lnTo>
                  <a:pt x="22063" y="391"/>
                </a:lnTo>
                <a:lnTo>
                  <a:pt x="21989" y="354"/>
                </a:lnTo>
                <a:lnTo>
                  <a:pt x="21933" y="317"/>
                </a:lnTo>
                <a:close/>
                <a:moveTo>
                  <a:pt x="8491" y="410"/>
                </a:moveTo>
                <a:lnTo>
                  <a:pt x="8416" y="428"/>
                </a:lnTo>
                <a:lnTo>
                  <a:pt x="8360" y="447"/>
                </a:lnTo>
                <a:lnTo>
                  <a:pt x="8304" y="484"/>
                </a:lnTo>
                <a:lnTo>
                  <a:pt x="8267" y="540"/>
                </a:lnTo>
                <a:lnTo>
                  <a:pt x="8230" y="596"/>
                </a:lnTo>
                <a:lnTo>
                  <a:pt x="8211" y="708"/>
                </a:lnTo>
                <a:lnTo>
                  <a:pt x="8230" y="819"/>
                </a:lnTo>
                <a:lnTo>
                  <a:pt x="8286" y="912"/>
                </a:lnTo>
                <a:lnTo>
                  <a:pt x="8323" y="968"/>
                </a:lnTo>
                <a:lnTo>
                  <a:pt x="8379" y="987"/>
                </a:lnTo>
                <a:lnTo>
                  <a:pt x="8435" y="1024"/>
                </a:lnTo>
                <a:lnTo>
                  <a:pt x="8565" y="1024"/>
                </a:lnTo>
                <a:lnTo>
                  <a:pt x="8621" y="1005"/>
                </a:lnTo>
                <a:lnTo>
                  <a:pt x="8733" y="950"/>
                </a:lnTo>
                <a:lnTo>
                  <a:pt x="8807" y="856"/>
                </a:lnTo>
                <a:lnTo>
                  <a:pt x="8826" y="801"/>
                </a:lnTo>
                <a:lnTo>
                  <a:pt x="8844" y="745"/>
                </a:lnTo>
                <a:lnTo>
                  <a:pt x="8844" y="689"/>
                </a:lnTo>
                <a:lnTo>
                  <a:pt x="8826" y="633"/>
                </a:lnTo>
                <a:lnTo>
                  <a:pt x="8770" y="521"/>
                </a:lnTo>
                <a:lnTo>
                  <a:pt x="8677" y="447"/>
                </a:lnTo>
                <a:lnTo>
                  <a:pt x="8621" y="428"/>
                </a:lnTo>
                <a:lnTo>
                  <a:pt x="8547" y="410"/>
                </a:lnTo>
                <a:close/>
                <a:moveTo>
                  <a:pt x="9980" y="410"/>
                </a:moveTo>
                <a:lnTo>
                  <a:pt x="9924" y="428"/>
                </a:lnTo>
                <a:lnTo>
                  <a:pt x="9868" y="447"/>
                </a:lnTo>
                <a:lnTo>
                  <a:pt x="9813" y="484"/>
                </a:lnTo>
                <a:lnTo>
                  <a:pt x="9757" y="521"/>
                </a:lnTo>
                <a:lnTo>
                  <a:pt x="9719" y="559"/>
                </a:lnTo>
                <a:lnTo>
                  <a:pt x="9701" y="614"/>
                </a:lnTo>
                <a:lnTo>
                  <a:pt x="9682" y="726"/>
                </a:lnTo>
                <a:lnTo>
                  <a:pt x="9701" y="838"/>
                </a:lnTo>
                <a:lnTo>
                  <a:pt x="9775" y="931"/>
                </a:lnTo>
                <a:lnTo>
                  <a:pt x="9813" y="968"/>
                </a:lnTo>
                <a:lnTo>
                  <a:pt x="9868" y="987"/>
                </a:lnTo>
                <a:lnTo>
                  <a:pt x="9924" y="1005"/>
                </a:lnTo>
                <a:lnTo>
                  <a:pt x="9980" y="1024"/>
                </a:lnTo>
                <a:lnTo>
                  <a:pt x="10055" y="1005"/>
                </a:lnTo>
                <a:lnTo>
                  <a:pt x="10110" y="1005"/>
                </a:lnTo>
                <a:lnTo>
                  <a:pt x="10166" y="968"/>
                </a:lnTo>
                <a:lnTo>
                  <a:pt x="10204" y="931"/>
                </a:lnTo>
                <a:lnTo>
                  <a:pt x="10278" y="838"/>
                </a:lnTo>
                <a:lnTo>
                  <a:pt x="10297" y="782"/>
                </a:lnTo>
                <a:lnTo>
                  <a:pt x="10315" y="726"/>
                </a:lnTo>
                <a:lnTo>
                  <a:pt x="10297" y="652"/>
                </a:lnTo>
                <a:lnTo>
                  <a:pt x="10278" y="596"/>
                </a:lnTo>
                <a:lnTo>
                  <a:pt x="10204" y="503"/>
                </a:lnTo>
                <a:lnTo>
                  <a:pt x="10166" y="465"/>
                </a:lnTo>
                <a:lnTo>
                  <a:pt x="10110" y="428"/>
                </a:lnTo>
                <a:lnTo>
                  <a:pt x="10036" y="410"/>
                </a:lnTo>
                <a:close/>
                <a:moveTo>
                  <a:pt x="16347" y="335"/>
                </a:moveTo>
                <a:lnTo>
                  <a:pt x="16273" y="354"/>
                </a:lnTo>
                <a:lnTo>
                  <a:pt x="16217" y="372"/>
                </a:lnTo>
                <a:lnTo>
                  <a:pt x="16143" y="410"/>
                </a:lnTo>
                <a:lnTo>
                  <a:pt x="16050" y="503"/>
                </a:lnTo>
                <a:lnTo>
                  <a:pt x="15994" y="614"/>
                </a:lnTo>
                <a:lnTo>
                  <a:pt x="15975" y="670"/>
                </a:lnTo>
                <a:lnTo>
                  <a:pt x="15975" y="745"/>
                </a:lnTo>
                <a:lnTo>
                  <a:pt x="15994" y="801"/>
                </a:lnTo>
                <a:lnTo>
                  <a:pt x="16012" y="856"/>
                </a:lnTo>
                <a:lnTo>
                  <a:pt x="16050" y="912"/>
                </a:lnTo>
                <a:lnTo>
                  <a:pt x="16087" y="968"/>
                </a:lnTo>
                <a:lnTo>
                  <a:pt x="16143" y="1005"/>
                </a:lnTo>
                <a:lnTo>
                  <a:pt x="16217" y="1024"/>
                </a:lnTo>
                <a:lnTo>
                  <a:pt x="16273" y="1043"/>
                </a:lnTo>
                <a:lnTo>
                  <a:pt x="16347" y="1043"/>
                </a:lnTo>
                <a:lnTo>
                  <a:pt x="16403" y="1024"/>
                </a:lnTo>
                <a:lnTo>
                  <a:pt x="16478" y="1005"/>
                </a:lnTo>
                <a:lnTo>
                  <a:pt x="16590" y="912"/>
                </a:lnTo>
                <a:lnTo>
                  <a:pt x="16627" y="856"/>
                </a:lnTo>
                <a:lnTo>
                  <a:pt x="16664" y="801"/>
                </a:lnTo>
                <a:lnTo>
                  <a:pt x="16683" y="726"/>
                </a:lnTo>
                <a:lnTo>
                  <a:pt x="16683" y="670"/>
                </a:lnTo>
                <a:lnTo>
                  <a:pt x="16664" y="596"/>
                </a:lnTo>
                <a:lnTo>
                  <a:pt x="16645" y="521"/>
                </a:lnTo>
                <a:lnTo>
                  <a:pt x="16608" y="465"/>
                </a:lnTo>
                <a:lnTo>
                  <a:pt x="16552" y="410"/>
                </a:lnTo>
                <a:lnTo>
                  <a:pt x="16496" y="372"/>
                </a:lnTo>
                <a:lnTo>
                  <a:pt x="16422" y="354"/>
                </a:lnTo>
                <a:lnTo>
                  <a:pt x="16347" y="335"/>
                </a:lnTo>
                <a:close/>
                <a:moveTo>
                  <a:pt x="84527" y="540"/>
                </a:moveTo>
                <a:lnTo>
                  <a:pt x="84490" y="559"/>
                </a:lnTo>
                <a:lnTo>
                  <a:pt x="84434" y="577"/>
                </a:lnTo>
                <a:lnTo>
                  <a:pt x="84397" y="614"/>
                </a:lnTo>
                <a:lnTo>
                  <a:pt x="84359" y="708"/>
                </a:lnTo>
                <a:lnTo>
                  <a:pt x="84341" y="801"/>
                </a:lnTo>
                <a:lnTo>
                  <a:pt x="84359" y="894"/>
                </a:lnTo>
                <a:lnTo>
                  <a:pt x="84397" y="987"/>
                </a:lnTo>
                <a:lnTo>
                  <a:pt x="84434" y="1024"/>
                </a:lnTo>
                <a:lnTo>
                  <a:pt x="84490" y="1043"/>
                </a:lnTo>
                <a:lnTo>
                  <a:pt x="84527" y="1061"/>
                </a:lnTo>
                <a:lnTo>
                  <a:pt x="84601" y="1080"/>
                </a:lnTo>
                <a:lnTo>
                  <a:pt x="84657" y="1061"/>
                </a:lnTo>
                <a:lnTo>
                  <a:pt x="84713" y="1043"/>
                </a:lnTo>
                <a:lnTo>
                  <a:pt x="84750" y="1024"/>
                </a:lnTo>
                <a:lnTo>
                  <a:pt x="84787" y="987"/>
                </a:lnTo>
                <a:lnTo>
                  <a:pt x="84843" y="894"/>
                </a:lnTo>
                <a:lnTo>
                  <a:pt x="84862" y="801"/>
                </a:lnTo>
                <a:lnTo>
                  <a:pt x="84843" y="708"/>
                </a:lnTo>
                <a:lnTo>
                  <a:pt x="84787" y="614"/>
                </a:lnTo>
                <a:lnTo>
                  <a:pt x="84750" y="577"/>
                </a:lnTo>
                <a:lnTo>
                  <a:pt x="84713" y="559"/>
                </a:lnTo>
                <a:lnTo>
                  <a:pt x="84657" y="540"/>
                </a:lnTo>
                <a:close/>
                <a:moveTo>
                  <a:pt x="6796" y="447"/>
                </a:moveTo>
                <a:lnTo>
                  <a:pt x="6722" y="465"/>
                </a:lnTo>
                <a:lnTo>
                  <a:pt x="6666" y="484"/>
                </a:lnTo>
                <a:lnTo>
                  <a:pt x="6592" y="521"/>
                </a:lnTo>
                <a:lnTo>
                  <a:pt x="6554" y="559"/>
                </a:lnTo>
                <a:lnTo>
                  <a:pt x="6517" y="614"/>
                </a:lnTo>
                <a:lnTo>
                  <a:pt x="6480" y="670"/>
                </a:lnTo>
                <a:lnTo>
                  <a:pt x="6461" y="745"/>
                </a:lnTo>
                <a:lnTo>
                  <a:pt x="6480" y="819"/>
                </a:lnTo>
                <a:lnTo>
                  <a:pt x="6517" y="931"/>
                </a:lnTo>
                <a:lnTo>
                  <a:pt x="6573" y="1024"/>
                </a:lnTo>
                <a:lnTo>
                  <a:pt x="6685" y="1080"/>
                </a:lnTo>
                <a:lnTo>
                  <a:pt x="6741" y="1099"/>
                </a:lnTo>
                <a:lnTo>
                  <a:pt x="6852" y="1099"/>
                </a:lnTo>
                <a:lnTo>
                  <a:pt x="6927" y="1061"/>
                </a:lnTo>
                <a:lnTo>
                  <a:pt x="6983" y="1024"/>
                </a:lnTo>
                <a:lnTo>
                  <a:pt x="7038" y="987"/>
                </a:lnTo>
                <a:lnTo>
                  <a:pt x="7076" y="931"/>
                </a:lnTo>
                <a:lnTo>
                  <a:pt x="7094" y="875"/>
                </a:lnTo>
                <a:lnTo>
                  <a:pt x="7113" y="801"/>
                </a:lnTo>
                <a:lnTo>
                  <a:pt x="7113" y="726"/>
                </a:lnTo>
                <a:lnTo>
                  <a:pt x="7076" y="614"/>
                </a:lnTo>
                <a:lnTo>
                  <a:pt x="7001" y="540"/>
                </a:lnTo>
                <a:lnTo>
                  <a:pt x="6908" y="465"/>
                </a:lnTo>
                <a:lnTo>
                  <a:pt x="6852" y="447"/>
                </a:lnTo>
                <a:close/>
                <a:moveTo>
                  <a:pt x="11507" y="465"/>
                </a:moveTo>
                <a:lnTo>
                  <a:pt x="11432" y="484"/>
                </a:lnTo>
                <a:lnTo>
                  <a:pt x="11358" y="484"/>
                </a:lnTo>
                <a:lnTo>
                  <a:pt x="11283" y="503"/>
                </a:lnTo>
                <a:lnTo>
                  <a:pt x="11228" y="540"/>
                </a:lnTo>
                <a:lnTo>
                  <a:pt x="11172" y="596"/>
                </a:lnTo>
                <a:lnTo>
                  <a:pt x="11134" y="652"/>
                </a:lnTo>
                <a:lnTo>
                  <a:pt x="11116" y="708"/>
                </a:lnTo>
                <a:lnTo>
                  <a:pt x="11097" y="782"/>
                </a:lnTo>
                <a:lnTo>
                  <a:pt x="11097" y="838"/>
                </a:lnTo>
                <a:lnTo>
                  <a:pt x="11116" y="912"/>
                </a:lnTo>
                <a:lnTo>
                  <a:pt x="11153" y="968"/>
                </a:lnTo>
                <a:lnTo>
                  <a:pt x="11190" y="1024"/>
                </a:lnTo>
                <a:lnTo>
                  <a:pt x="11246" y="1061"/>
                </a:lnTo>
                <a:lnTo>
                  <a:pt x="11321" y="1099"/>
                </a:lnTo>
                <a:lnTo>
                  <a:pt x="11376" y="1117"/>
                </a:lnTo>
                <a:lnTo>
                  <a:pt x="11451" y="1117"/>
                </a:lnTo>
                <a:lnTo>
                  <a:pt x="11581" y="1099"/>
                </a:lnTo>
                <a:lnTo>
                  <a:pt x="11637" y="1061"/>
                </a:lnTo>
                <a:lnTo>
                  <a:pt x="11693" y="1024"/>
                </a:lnTo>
                <a:lnTo>
                  <a:pt x="11749" y="987"/>
                </a:lnTo>
                <a:lnTo>
                  <a:pt x="11786" y="931"/>
                </a:lnTo>
                <a:lnTo>
                  <a:pt x="11823" y="875"/>
                </a:lnTo>
                <a:lnTo>
                  <a:pt x="11823" y="801"/>
                </a:lnTo>
                <a:lnTo>
                  <a:pt x="11842" y="745"/>
                </a:lnTo>
                <a:lnTo>
                  <a:pt x="11823" y="670"/>
                </a:lnTo>
                <a:lnTo>
                  <a:pt x="11805" y="614"/>
                </a:lnTo>
                <a:lnTo>
                  <a:pt x="11767" y="559"/>
                </a:lnTo>
                <a:lnTo>
                  <a:pt x="11730" y="503"/>
                </a:lnTo>
                <a:lnTo>
                  <a:pt x="11656" y="484"/>
                </a:lnTo>
                <a:lnTo>
                  <a:pt x="11581" y="465"/>
                </a:lnTo>
                <a:close/>
                <a:moveTo>
                  <a:pt x="2142" y="410"/>
                </a:moveTo>
                <a:lnTo>
                  <a:pt x="1993" y="484"/>
                </a:lnTo>
                <a:lnTo>
                  <a:pt x="1881" y="559"/>
                </a:lnTo>
                <a:lnTo>
                  <a:pt x="1825" y="614"/>
                </a:lnTo>
                <a:lnTo>
                  <a:pt x="1788" y="689"/>
                </a:lnTo>
                <a:lnTo>
                  <a:pt x="1770" y="745"/>
                </a:lnTo>
                <a:lnTo>
                  <a:pt x="1770" y="838"/>
                </a:lnTo>
                <a:lnTo>
                  <a:pt x="1788" y="912"/>
                </a:lnTo>
                <a:lnTo>
                  <a:pt x="1825" y="968"/>
                </a:lnTo>
                <a:lnTo>
                  <a:pt x="1863" y="1043"/>
                </a:lnTo>
                <a:lnTo>
                  <a:pt x="1918" y="1080"/>
                </a:lnTo>
                <a:lnTo>
                  <a:pt x="1993" y="1117"/>
                </a:lnTo>
                <a:lnTo>
                  <a:pt x="2049" y="1154"/>
                </a:lnTo>
                <a:lnTo>
                  <a:pt x="2123" y="1154"/>
                </a:lnTo>
                <a:lnTo>
                  <a:pt x="2216" y="1136"/>
                </a:lnTo>
                <a:lnTo>
                  <a:pt x="2347" y="1080"/>
                </a:lnTo>
                <a:lnTo>
                  <a:pt x="2458" y="987"/>
                </a:lnTo>
                <a:lnTo>
                  <a:pt x="2496" y="931"/>
                </a:lnTo>
                <a:lnTo>
                  <a:pt x="2533" y="875"/>
                </a:lnTo>
                <a:lnTo>
                  <a:pt x="2552" y="801"/>
                </a:lnTo>
                <a:lnTo>
                  <a:pt x="2552" y="726"/>
                </a:lnTo>
                <a:lnTo>
                  <a:pt x="2533" y="652"/>
                </a:lnTo>
                <a:lnTo>
                  <a:pt x="2514" y="577"/>
                </a:lnTo>
                <a:lnTo>
                  <a:pt x="2458" y="521"/>
                </a:lnTo>
                <a:lnTo>
                  <a:pt x="2421" y="465"/>
                </a:lnTo>
                <a:lnTo>
                  <a:pt x="2347" y="428"/>
                </a:lnTo>
                <a:lnTo>
                  <a:pt x="2291" y="410"/>
                </a:lnTo>
                <a:close/>
                <a:moveTo>
                  <a:pt x="32359" y="223"/>
                </a:moveTo>
                <a:lnTo>
                  <a:pt x="32285" y="261"/>
                </a:lnTo>
                <a:lnTo>
                  <a:pt x="32229" y="317"/>
                </a:lnTo>
                <a:lnTo>
                  <a:pt x="32191" y="372"/>
                </a:lnTo>
                <a:lnTo>
                  <a:pt x="32136" y="428"/>
                </a:lnTo>
                <a:lnTo>
                  <a:pt x="32061" y="465"/>
                </a:lnTo>
                <a:lnTo>
                  <a:pt x="32024" y="503"/>
                </a:lnTo>
                <a:lnTo>
                  <a:pt x="31987" y="559"/>
                </a:lnTo>
                <a:lnTo>
                  <a:pt x="31949" y="614"/>
                </a:lnTo>
                <a:lnTo>
                  <a:pt x="31931" y="670"/>
                </a:lnTo>
                <a:lnTo>
                  <a:pt x="31931" y="745"/>
                </a:lnTo>
                <a:lnTo>
                  <a:pt x="31949" y="819"/>
                </a:lnTo>
                <a:lnTo>
                  <a:pt x="31968" y="894"/>
                </a:lnTo>
                <a:lnTo>
                  <a:pt x="32005" y="950"/>
                </a:lnTo>
                <a:lnTo>
                  <a:pt x="32098" y="1061"/>
                </a:lnTo>
                <a:lnTo>
                  <a:pt x="32229" y="1136"/>
                </a:lnTo>
                <a:lnTo>
                  <a:pt x="32285" y="1173"/>
                </a:lnTo>
                <a:lnTo>
                  <a:pt x="32508" y="1173"/>
                </a:lnTo>
                <a:lnTo>
                  <a:pt x="32638" y="1117"/>
                </a:lnTo>
                <a:lnTo>
                  <a:pt x="32750" y="1043"/>
                </a:lnTo>
                <a:lnTo>
                  <a:pt x="32806" y="987"/>
                </a:lnTo>
                <a:lnTo>
                  <a:pt x="32824" y="912"/>
                </a:lnTo>
                <a:lnTo>
                  <a:pt x="32880" y="782"/>
                </a:lnTo>
                <a:lnTo>
                  <a:pt x="32880" y="633"/>
                </a:lnTo>
                <a:lnTo>
                  <a:pt x="32843" y="503"/>
                </a:lnTo>
                <a:lnTo>
                  <a:pt x="32806" y="410"/>
                </a:lnTo>
                <a:lnTo>
                  <a:pt x="32750" y="354"/>
                </a:lnTo>
                <a:lnTo>
                  <a:pt x="32694" y="298"/>
                </a:lnTo>
                <a:lnTo>
                  <a:pt x="32620" y="261"/>
                </a:lnTo>
                <a:lnTo>
                  <a:pt x="32527" y="223"/>
                </a:lnTo>
                <a:close/>
                <a:moveTo>
                  <a:pt x="91509" y="2029"/>
                </a:moveTo>
                <a:lnTo>
                  <a:pt x="91453" y="2048"/>
                </a:lnTo>
                <a:lnTo>
                  <a:pt x="91397" y="2067"/>
                </a:lnTo>
                <a:lnTo>
                  <a:pt x="91360" y="2104"/>
                </a:lnTo>
                <a:lnTo>
                  <a:pt x="91285" y="2216"/>
                </a:lnTo>
                <a:lnTo>
                  <a:pt x="91267" y="2271"/>
                </a:lnTo>
                <a:lnTo>
                  <a:pt x="91267" y="2327"/>
                </a:lnTo>
                <a:lnTo>
                  <a:pt x="91267" y="2383"/>
                </a:lnTo>
                <a:lnTo>
                  <a:pt x="91285" y="2439"/>
                </a:lnTo>
                <a:lnTo>
                  <a:pt x="91322" y="2495"/>
                </a:lnTo>
                <a:lnTo>
                  <a:pt x="91360" y="2532"/>
                </a:lnTo>
                <a:lnTo>
                  <a:pt x="91453" y="2588"/>
                </a:lnTo>
                <a:lnTo>
                  <a:pt x="91564" y="2625"/>
                </a:lnTo>
                <a:lnTo>
                  <a:pt x="91620" y="2625"/>
                </a:lnTo>
                <a:lnTo>
                  <a:pt x="91676" y="2607"/>
                </a:lnTo>
                <a:lnTo>
                  <a:pt x="91732" y="2569"/>
                </a:lnTo>
                <a:lnTo>
                  <a:pt x="91788" y="2532"/>
                </a:lnTo>
                <a:lnTo>
                  <a:pt x="91825" y="2476"/>
                </a:lnTo>
                <a:lnTo>
                  <a:pt x="91844" y="2439"/>
                </a:lnTo>
                <a:lnTo>
                  <a:pt x="91862" y="2365"/>
                </a:lnTo>
                <a:lnTo>
                  <a:pt x="91862" y="2309"/>
                </a:lnTo>
                <a:lnTo>
                  <a:pt x="91862" y="2253"/>
                </a:lnTo>
                <a:lnTo>
                  <a:pt x="91844" y="2197"/>
                </a:lnTo>
                <a:lnTo>
                  <a:pt x="91769" y="2104"/>
                </a:lnTo>
                <a:lnTo>
                  <a:pt x="91676" y="2048"/>
                </a:lnTo>
                <a:lnTo>
                  <a:pt x="91564" y="2029"/>
                </a:lnTo>
                <a:close/>
                <a:moveTo>
                  <a:pt x="727" y="2122"/>
                </a:moveTo>
                <a:lnTo>
                  <a:pt x="634" y="2141"/>
                </a:lnTo>
                <a:lnTo>
                  <a:pt x="541" y="2197"/>
                </a:lnTo>
                <a:lnTo>
                  <a:pt x="504" y="2234"/>
                </a:lnTo>
                <a:lnTo>
                  <a:pt x="485" y="2271"/>
                </a:lnTo>
                <a:lnTo>
                  <a:pt x="466" y="2327"/>
                </a:lnTo>
                <a:lnTo>
                  <a:pt x="448" y="2383"/>
                </a:lnTo>
                <a:lnTo>
                  <a:pt x="466" y="2458"/>
                </a:lnTo>
                <a:lnTo>
                  <a:pt x="485" y="2513"/>
                </a:lnTo>
                <a:lnTo>
                  <a:pt x="504" y="2551"/>
                </a:lnTo>
                <a:lnTo>
                  <a:pt x="541" y="2588"/>
                </a:lnTo>
                <a:lnTo>
                  <a:pt x="634" y="2644"/>
                </a:lnTo>
                <a:lnTo>
                  <a:pt x="820" y="2644"/>
                </a:lnTo>
                <a:lnTo>
                  <a:pt x="913" y="2588"/>
                </a:lnTo>
                <a:lnTo>
                  <a:pt x="950" y="2551"/>
                </a:lnTo>
                <a:lnTo>
                  <a:pt x="969" y="2513"/>
                </a:lnTo>
                <a:lnTo>
                  <a:pt x="988" y="2458"/>
                </a:lnTo>
                <a:lnTo>
                  <a:pt x="988" y="2383"/>
                </a:lnTo>
                <a:lnTo>
                  <a:pt x="988" y="2327"/>
                </a:lnTo>
                <a:lnTo>
                  <a:pt x="969" y="2271"/>
                </a:lnTo>
                <a:lnTo>
                  <a:pt x="950" y="2234"/>
                </a:lnTo>
                <a:lnTo>
                  <a:pt x="913" y="2197"/>
                </a:lnTo>
                <a:lnTo>
                  <a:pt x="820" y="2141"/>
                </a:lnTo>
                <a:lnTo>
                  <a:pt x="727" y="2122"/>
                </a:lnTo>
                <a:close/>
                <a:moveTo>
                  <a:pt x="690" y="3537"/>
                </a:moveTo>
                <a:lnTo>
                  <a:pt x="597" y="3575"/>
                </a:lnTo>
                <a:lnTo>
                  <a:pt x="541" y="3612"/>
                </a:lnTo>
                <a:lnTo>
                  <a:pt x="504" y="3649"/>
                </a:lnTo>
                <a:lnTo>
                  <a:pt x="448" y="3761"/>
                </a:lnTo>
                <a:lnTo>
                  <a:pt x="429" y="3817"/>
                </a:lnTo>
                <a:lnTo>
                  <a:pt x="429" y="3873"/>
                </a:lnTo>
                <a:lnTo>
                  <a:pt x="448" y="3928"/>
                </a:lnTo>
                <a:lnTo>
                  <a:pt x="466" y="3984"/>
                </a:lnTo>
                <a:lnTo>
                  <a:pt x="504" y="4022"/>
                </a:lnTo>
                <a:lnTo>
                  <a:pt x="541" y="4059"/>
                </a:lnTo>
                <a:lnTo>
                  <a:pt x="652" y="4115"/>
                </a:lnTo>
                <a:lnTo>
                  <a:pt x="820" y="4115"/>
                </a:lnTo>
                <a:lnTo>
                  <a:pt x="876" y="4077"/>
                </a:lnTo>
                <a:lnTo>
                  <a:pt x="913" y="4040"/>
                </a:lnTo>
                <a:lnTo>
                  <a:pt x="950" y="4003"/>
                </a:lnTo>
                <a:lnTo>
                  <a:pt x="988" y="3947"/>
                </a:lnTo>
                <a:lnTo>
                  <a:pt x="1006" y="3891"/>
                </a:lnTo>
                <a:lnTo>
                  <a:pt x="1006" y="3835"/>
                </a:lnTo>
                <a:lnTo>
                  <a:pt x="1006" y="3780"/>
                </a:lnTo>
                <a:lnTo>
                  <a:pt x="988" y="3724"/>
                </a:lnTo>
                <a:lnTo>
                  <a:pt x="969" y="3668"/>
                </a:lnTo>
                <a:lnTo>
                  <a:pt x="894" y="3593"/>
                </a:lnTo>
                <a:lnTo>
                  <a:pt x="801" y="3556"/>
                </a:lnTo>
                <a:lnTo>
                  <a:pt x="690" y="3537"/>
                </a:lnTo>
                <a:close/>
                <a:moveTo>
                  <a:pt x="91564" y="3705"/>
                </a:moveTo>
                <a:lnTo>
                  <a:pt x="91434" y="3742"/>
                </a:lnTo>
                <a:lnTo>
                  <a:pt x="91378" y="3761"/>
                </a:lnTo>
                <a:lnTo>
                  <a:pt x="91322" y="3798"/>
                </a:lnTo>
                <a:lnTo>
                  <a:pt x="91285" y="3854"/>
                </a:lnTo>
                <a:lnTo>
                  <a:pt x="91248" y="3910"/>
                </a:lnTo>
                <a:lnTo>
                  <a:pt x="91229" y="3966"/>
                </a:lnTo>
                <a:lnTo>
                  <a:pt x="91211" y="4059"/>
                </a:lnTo>
                <a:lnTo>
                  <a:pt x="91229" y="4133"/>
                </a:lnTo>
                <a:lnTo>
                  <a:pt x="91248" y="4208"/>
                </a:lnTo>
                <a:lnTo>
                  <a:pt x="91285" y="4264"/>
                </a:lnTo>
                <a:lnTo>
                  <a:pt x="91322" y="4301"/>
                </a:lnTo>
                <a:lnTo>
                  <a:pt x="91378" y="4338"/>
                </a:lnTo>
                <a:lnTo>
                  <a:pt x="91434" y="4375"/>
                </a:lnTo>
                <a:lnTo>
                  <a:pt x="91564" y="4394"/>
                </a:lnTo>
                <a:lnTo>
                  <a:pt x="91695" y="4375"/>
                </a:lnTo>
                <a:lnTo>
                  <a:pt x="91751" y="4338"/>
                </a:lnTo>
                <a:lnTo>
                  <a:pt x="91806" y="4301"/>
                </a:lnTo>
                <a:lnTo>
                  <a:pt x="91862" y="4264"/>
                </a:lnTo>
                <a:lnTo>
                  <a:pt x="91881" y="4208"/>
                </a:lnTo>
                <a:lnTo>
                  <a:pt x="91918" y="4133"/>
                </a:lnTo>
                <a:lnTo>
                  <a:pt x="91918" y="4059"/>
                </a:lnTo>
                <a:lnTo>
                  <a:pt x="91918" y="3966"/>
                </a:lnTo>
                <a:lnTo>
                  <a:pt x="91881" y="3910"/>
                </a:lnTo>
                <a:lnTo>
                  <a:pt x="91862" y="3854"/>
                </a:lnTo>
                <a:lnTo>
                  <a:pt x="91806" y="3798"/>
                </a:lnTo>
                <a:lnTo>
                  <a:pt x="91751" y="3761"/>
                </a:lnTo>
                <a:lnTo>
                  <a:pt x="91695" y="3742"/>
                </a:lnTo>
                <a:lnTo>
                  <a:pt x="91564" y="3705"/>
                </a:lnTo>
                <a:close/>
                <a:moveTo>
                  <a:pt x="783" y="5269"/>
                </a:moveTo>
                <a:lnTo>
                  <a:pt x="727" y="5288"/>
                </a:lnTo>
                <a:lnTo>
                  <a:pt x="690" y="5306"/>
                </a:lnTo>
                <a:lnTo>
                  <a:pt x="652" y="5362"/>
                </a:lnTo>
                <a:lnTo>
                  <a:pt x="634" y="5399"/>
                </a:lnTo>
                <a:lnTo>
                  <a:pt x="615" y="5437"/>
                </a:lnTo>
                <a:lnTo>
                  <a:pt x="615" y="5455"/>
                </a:lnTo>
                <a:lnTo>
                  <a:pt x="597" y="5455"/>
                </a:lnTo>
                <a:lnTo>
                  <a:pt x="578" y="5474"/>
                </a:lnTo>
                <a:lnTo>
                  <a:pt x="504" y="5548"/>
                </a:lnTo>
                <a:lnTo>
                  <a:pt x="466" y="5623"/>
                </a:lnTo>
                <a:lnTo>
                  <a:pt x="466" y="5716"/>
                </a:lnTo>
                <a:lnTo>
                  <a:pt x="504" y="5809"/>
                </a:lnTo>
                <a:lnTo>
                  <a:pt x="559" y="5883"/>
                </a:lnTo>
                <a:lnTo>
                  <a:pt x="652" y="5939"/>
                </a:lnTo>
                <a:lnTo>
                  <a:pt x="746" y="5939"/>
                </a:lnTo>
                <a:lnTo>
                  <a:pt x="857" y="5921"/>
                </a:lnTo>
                <a:lnTo>
                  <a:pt x="932" y="5883"/>
                </a:lnTo>
                <a:lnTo>
                  <a:pt x="988" y="5809"/>
                </a:lnTo>
                <a:lnTo>
                  <a:pt x="1025" y="5716"/>
                </a:lnTo>
                <a:lnTo>
                  <a:pt x="1043" y="5623"/>
                </a:lnTo>
                <a:lnTo>
                  <a:pt x="1043" y="5530"/>
                </a:lnTo>
                <a:lnTo>
                  <a:pt x="1025" y="5437"/>
                </a:lnTo>
                <a:lnTo>
                  <a:pt x="969" y="5362"/>
                </a:lnTo>
                <a:lnTo>
                  <a:pt x="913" y="5306"/>
                </a:lnTo>
                <a:lnTo>
                  <a:pt x="857" y="5269"/>
                </a:lnTo>
                <a:close/>
                <a:moveTo>
                  <a:pt x="91583" y="5474"/>
                </a:moveTo>
                <a:lnTo>
                  <a:pt x="91527" y="5492"/>
                </a:lnTo>
                <a:lnTo>
                  <a:pt x="91471" y="5530"/>
                </a:lnTo>
                <a:lnTo>
                  <a:pt x="91416" y="5567"/>
                </a:lnTo>
                <a:lnTo>
                  <a:pt x="91378" y="5623"/>
                </a:lnTo>
                <a:lnTo>
                  <a:pt x="91360" y="5697"/>
                </a:lnTo>
                <a:lnTo>
                  <a:pt x="91341" y="5753"/>
                </a:lnTo>
                <a:lnTo>
                  <a:pt x="91341" y="5827"/>
                </a:lnTo>
                <a:lnTo>
                  <a:pt x="91360" y="5883"/>
                </a:lnTo>
                <a:lnTo>
                  <a:pt x="91378" y="5939"/>
                </a:lnTo>
                <a:lnTo>
                  <a:pt x="91453" y="6014"/>
                </a:lnTo>
                <a:lnTo>
                  <a:pt x="91546" y="6088"/>
                </a:lnTo>
                <a:lnTo>
                  <a:pt x="91658" y="6107"/>
                </a:lnTo>
                <a:lnTo>
                  <a:pt x="91713" y="6088"/>
                </a:lnTo>
                <a:lnTo>
                  <a:pt x="91788" y="6070"/>
                </a:lnTo>
                <a:lnTo>
                  <a:pt x="91844" y="6032"/>
                </a:lnTo>
                <a:lnTo>
                  <a:pt x="91900" y="5995"/>
                </a:lnTo>
                <a:lnTo>
                  <a:pt x="91937" y="5939"/>
                </a:lnTo>
                <a:lnTo>
                  <a:pt x="91955" y="5883"/>
                </a:lnTo>
                <a:lnTo>
                  <a:pt x="91974" y="5809"/>
                </a:lnTo>
                <a:lnTo>
                  <a:pt x="91974" y="5734"/>
                </a:lnTo>
                <a:lnTo>
                  <a:pt x="91955" y="5679"/>
                </a:lnTo>
                <a:lnTo>
                  <a:pt x="91937" y="5641"/>
                </a:lnTo>
                <a:lnTo>
                  <a:pt x="91862" y="5548"/>
                </a:lnTo>
                <a:lnTo>
                  <a:pt x="91769" y="5492"/>
                </a:lnTo>
                <a:lnTo>
                  <a:pt x="91658" y="5474"/>
                </a:lnTo>
                <a:close/>
                <a:moveTo>
                  <a:pt x="708" y="6963"/>
                </a:moveTo>
                <a:lnTo>
                  <a:pt x="652" y="6982"/>
                </a:lnTo>
                <a:lnTo>
                  <a:pt x="578" y="7000"/>
                </a:lnTo>
                <a:lnTo>
                  <a:pt x="504" y="7038"/>
                </a:lnTo>
                <a:lnTo>
                  <a:pt x="448" y="7075"/>
                </a:lnTo>
                <a:lnTo>
                  <a:pt x="392" y="7131"/>
                </a:lnTo>
                <a:lnTo>
                  <a:pt x="355" y="7187"/>
                </a:lnTo>
                <a:lnTo>
                  <a:pt x="336" y="7261"/>
                </a:lnTo>
                <a:lnTo>
                  <a:pt x="317" y="7317"/>
                </a:lnTo>
                <a:lnTo>
                  <a:pt x="317" y="7391"/>
                </a:lnTo>
                <a:lnTo>
                  <a:pt x="317" y="7447"/>
                </a:lnTo>
                <a:lnTo>
                  <a:pt x="355" y="7503"/>
                </a:lnTo>
                <a:lnTo>
                  <a:pt x="373" y="7559"/>
                </a:lnTo>
                <a:lnTo>
                  <a:pt x="429" y="7615"/>
                </a:lnTo>
                <a:lnTo>
                  <a:pt x="466" y="7652"/>
                </a:lnTo>
                <a:lnTo>
                  <a:pt x="541" y="7689"/>
                </a:lnTo>
                <a:lnTo>
                  <a:pt x="597" y="7708"/>
                </a:lnTo>
                <a:lnTo>
                  <a:pt x="671" y="7727"/>
                </a:lnTo>
                <a:lnTo>
                  <a:pt x="746" y="7708"/>
                </a:lnTo>
                <a:lnTo>
                  <a:pt x="801" y="7689"/>
                </a:lnTo>
                <a:lnTo>
                  <a:pt x="876" y="7671"/>
                </a:lnTo>
                <a:lnTo>
                  <a:pt x="932" y="7615"/>
                </a:lnTo>
                <a:lnTo>
                  <a:pt x="969" y="7559"/>
                </a:lnTo>
                <a:lnTo>
                  <a:pt x="1006" y="7503"/>
                </a:lnTo>
                <a:lnTo>
                  <a:pt x="1025" y="7429"/>
                </a:lnTo>
                <a:lnTo>
                  <a:pt x="1025" y="7354"/>
                </a:lnTo>
                <a:lnTo>
                  <a:pt x="1025" y="7261"/>
                </a:lnTo>
                <a:lnTo>
                  <a:pt x="1006" y="7187"/>
                </a:lnTo>
                <a:lnTo>
                  <a:pt x="969" y="7112"/>
                </a:lnTo>
                <a:lnTo>
                  <a:pt x="913" y="7056"/>
                </a:lnTo>
                <a:lnTo>
                  <a:pt x="857" y="7000"/>
                </a:lnTo>
                <a:lnTo>
                  <a:pt x="783" y="6982"/>
                </a:lnTo>
                <a:lnTo>
                  <a:pt x="708" y="6963"/>
                </a:lnTo>
                <a:close/>
                <a:moveTo>
                  <a:pt x="91658" y="7242"/>
                </a:moveTo>
                <a:lnTo>
                  <a:pt x="91602" y="7261"/>
                </a:lnTo>
                <a:lnTo>
                  <a:pt x="91546" y="7298"/>
                </a:lnTo>
                <a:lnTo>
                  <a:pt x="91490" y="7336"/>
                </a:lnTo>
                <a:lnTo>
                  <a:pt x="91434" y="7391"/>
                </a:lnTo>
                <a:lnTo>
                  <a:pt x="91397" y="7466"/>
                </a:lnTo>
                <a:lnTo>
                  <a:pt x="91378" y="7540"/>
                </a:lnTo>
                <a:lnTo>
                  <a:pt x="91378" y="7596"/>
                </a:lnTo>
                <a:lnTo>
                  <a:pt x="91378" y="7671"/>
                </a:lnTo>
                <a:lnTo>
                  <a:pt x="91397" y="7745"/>
                </a:lnTo>
                <a:lnTo>
                  <a:pt x="91434" y="7801"/>
                </a:lnTo>
                <a:lnTo>
                  <a:pt x="91490" y="7857"/>
                </a:lnTo>
                <a:lnTo>
                  <a:pt x="91546" y="7913"/>
                </a:lnTo>
                <a:lnTo>
                  <a:pt x="91602" y="7931"/>
                </a:lnTo>
                <a:lnTo>
                  <a:pt x="91676" y="7950"/>
                </a:lnTo>
                <a:lnTo>
                  <a:pt x="91751" y="7969"/>
                </a:lnTo>
                <a:lnTo>
                  <a:pt x="91806" y="7950"/>
                </a:lnTo>
                <a:lnTo>
                  <a:pt x="91881" y="7931"/>
                </a:lnTo>
                <a:lnTo>
                  <a:pt x="91937" y="7913"/>
                </a:lnTo>
                <a:lnTo>
                  <a:pt x="91993" y="7857"/>
                </a:lnTo>
                <a:lnTo>
                  <a:pt x="92049" y="7801"/>
                </a:lnTo>
                <a:lnTo>
                  <a:pt x="92086" y="7745"/>
                </a:lnTo>
                <a:lnTo>
                  <a:pt x="92104" y="7671"/>
                </a:lnTo>
                <a:lnTo>
                  <a:pt x="92104" y="7596"/>
                </a:lnTo>
                <a:lnTo>
                  <a:pt x="92104" y="7522"/>
                </a:lnTo>
                <a:lnTo>
                  <a:pt x="92067" y="7466"/>
                </a:lnTo>
                <a:lnTo>
                  <a:pt x="92049" y="7391"/>
                </a:lnTo>
                <a:lnTo>
                  <a:pt x="91993" y="7336"/>
                </a:lnTo>
                <a:lnTo>
                  <a:pt x="91937" y="7298"/>
                </a:lnTo>
                <a:lnTo>
                  <a:pt x="91862" y="7261"/>
                </a:lnTo>
                <a:lnTo>
                  <a:pt x="91806" y="7242"/>
                </a:lnTo>
                <a:close/>
                <a:moveTo>
                  <a:pt x="91304" y="9030"/>
                </a:moveTo>
                <a:lnTo>
                  <a:pt x="91211" y="9048"/>
                </a:lnTo>
                <a:lnTo>
                  <a:pt x="91118" y="9104"/>
                </a:lnTo>
                <a:lnTo>
                  <a:pt x="91080" y="9142"/>
                </a:lnTo>
                <a:lnTo>
                  <a:pt x="91062" y="9179"/>
                </a:lnTo>
                <a:lnTo>
                  <a:pt x="91043" y="9235"/>
                </a:lnTo>
                <a:lnTo>
                  <a:pt x="91043" y="9290"/>
                </a:lnTo>
                <a:lnTo>
                  <a:pt x="91043" y="9365"/>
                </a:lnTo>
                <a:lnTo>
                  <a:pt x="91062" y="9421"/>
                </a:lnTo>
                <a:lnTo>
                  <a:pt x="91080" y="9458"/>
                </a:lnTo>
                <a:lnTo>
                  <a:pt x="91118" y="9495"/>
                </a:lnTo>
                <a:lnTo>
                  <a:pt x="91211" y="9551"/>
                </a:lnTo>
                <a:lnTo>
                  <a:pt x="91416" y="9551"/>
                </a:lnTo>
                <a:lnTo>
                  <a:pt x="91490" y="9495"/>
                </a:lnTo>
                <a:lnTo>
                  <a:pt x="91527" y="9458"/>
                </a:lnTo>
                <a:lnTo>
                  <a:pt x="91546" y="9421"/>
                </a:lnTo>
                <a:lnTo>
                  <a:pt x="91564" y="9365"/>
                </a:lnTo>
                <a:lnTo>
                  <a:pt x="91583" y="9290"/>
                </a:lnTo>
                <a:lnTo>
                  <a:pt x="91564" y="9235"/>
                </a:lnTo>
                <a:lnTo>
                  <a:pt x="91546" y="9179"/>
                </a:lnTo>
                <a:lnTo>
                  <a:pt x="91527" y="9142"/>
                </a:lnTo>
                <a:lnTo>
                  <a:pt x="91490" y="9104"/>
                </a:lnTo>
                <a:lnTo>
                  <a:pt x="91416" y="9048"/>
                </a:lnTo>
                <a:lnTo>
                  <a:pt x="91304" y="9030"/>
                </a:lnTo>
                <a:close/>
                <a:moveTo>
                  <a:pt x="429" y="8955"/>
                </a:moveTo>
                <a:lnTo>
                  <a:pt x="373" y="8993"/>
                </a:lnTo>
                <a:lnTo>
                  <a:pt x="317" y="9030"/>
                </a:lnTo>
                <a:lnTo>
                  <a:pt x="243" y="9104"/>
                </a:lnTo>
                <a:lnTo>
                  <a:pt x="206" y="9216"/>
                </a:lnTo>
                <a:lnTo>
                  <a:pt x="206" y="9328"/>
                </a:lnTo>
                <a:lnTo>
                  <a:pt x="261" y="9439"/>
                </a:lnTo>
                <a:lnTo>
                  <a:pt x="299" y="9477"/>
                </a:lnTo>
                <a:lnTo>
                  <a:pt x="336" y="9514"/>
                </a:lnTo>
                <a:lnTo>
                  <a:pt x="392" y="9551"/>
                </a:lnTo>
                <a:lnTo>
                  <a:pt x="448" y="9570"/>
                </a:lnTo>
                <a:lnTo>
                  <a:pt x="578" y="9570"/>
                </a:lnTo>
                <a:lnTo>
                  <a:pt x="634" y="9551"/>
                </a:lnTo>
                <a:lnTo>
                  <a:pt x="690" y="9514"/>
                </a:lnTo>
                <a:lnTo>
                  <a:pt x="727" y="9477"/>
                </a:lnTo>
                <a:lnTo>
                  <a:pt x="764" y="9421"/>
                </a:lnTo>
                <a:lnTo>
                  <a:pt x="801" y="9365"/>
                </a:lnTo>
                <a:lnTo>
                  <a:pt x="820" y="9309"/>
                </a:lnTo>
                <a:lnTo>
                  <a:pt x="820" y="9253"/>
                </a:lnTo>
                <a:lnTo>
                  <a:pt x="820" y="9197"/>
                </a:lnTo>
                <a:lnTo>
                  <a:pt x="801" y="9123"/>
                </a:lnTo>
                <a:lnTo>
                  <a:pt x="764" y="9067"/>
                </a:lnTo>
                <a:lnTo>
                  <a:pt x="727" y="9030"/>
                </a:lnTo>
                <a:lnTo>
                  <a:pt x="671" y="8993"/>
                </a:lnTo>
                <a:lnTo>
                  <a:pt x="615" y="8974"/>
                </a:lnTo>
                <a:lnTo>
                  <a:pt x="559" y="8955"/>
                </a:lnTo>
                <a:close/>
                <a:moveTo>
                  <a:pt x="671" y="10501"/>
                </a:moveTo>
                <a:lnTo>
                  <a:pt x="522" y="10538"/>
                </a:lnTo>
                <a:lnTo>
                  <a:pt x="448" y="10575"/>
                </a:lnTo>
                <a:lnTo>
                  <a:pt x="392" y="10612"/>
                </a:lnTo>
                <a:lnTo>
                  <a:pt x="355" y="10668"/>
                </a:lnTo>
                <a:lnTo>
                  <a:pt x="317" y="10743"/>
                </a:lnTo>
                <a:lnTo>
                  <a:pt x="299" y="10799"/>
                </a:lnTo>
                <a:lnTo>
                  <a:pt x="299" y="10873"/>
                </a:lnTo>
                <a:lnTo>
                  <a:pt x="299" y="10947"/>
                </a:lnTo>
                <a:lnTo>
                  <a:pt x="336" y="11022"/>
                </a:lnTo>
                <a:lnTo>
                  <a:pt x="355" y="11078"/>
                </a:lnTo>
                <a:lnTo>
                  <a:pt x="410" y="11134"/>
                </a:lnTo>
                <a:lnTo>
                  <a:pt x="466" y="11171"/>
                </a:lnTo>
                <a:lnTo>
                  <a:pt x="522" y="11189"/>
                </a:lnTo>
                <a:lnTo>
                  <a:pt x="578" y="11208"/>
                </a:lnTo>
                <a:lnTo>
                  <a:pt x="652" y="11227"/>
                </a:lnTo>
                <a:lnTo>
                  <a:pt x="708" y="11208"/>
                </a:lnTo>
                <a:lnTo>
                  <a:pt x="783" y="11189"/>
                </a:lnTo>
                <a:lnTo>
                  <a:pt x="839" y="11152"/>
                </a:lnTo>
                <a:lnTo>
                  <a:pt x="894" y="11096"/>
                </a:lnTo>
                <a:lnTo>
                  <a:pt x="950" y="11041"/>
                </a:lnTo>
                <a:lnTo>
                  <a:pt x="1006" y="10985"/>
                </a:lnTo>
                <a:lnTo>
                  <a:pt x="1043" y="10910"/>
                </a:lnTo>
                <a:lnTo>
                  <a:pt x="1062" y="10836"/>
                </a:lnTo>
                <a:lnTo>
                  <a:pt x="1062" y="10761"/>
                </a:lnTo>
                <a:lnTo>
                  <a:pt x="1043" y="10687"/>
                </a:lnTo>
                <a:lnTo>
                  <a:pt x="1006" y="10612"/>
                </a:lnTo>
                <a:lnTo>
                  <a:pt x="950" y="10575"/>
                </a:lnTo>
                <a:lnTo>
                  <a:pt x="894" y="10538"/>
                </a:lnTo>
                <a:lnTo>
                  <a:pt x="820" y="10519"/>
                </a:lnTo>
                <a:lnTo>
                  <a:pt x="671" y="10501"/>
                </a:lnTo>
                <a:close/>
                <a:moveTo>
                  <a:pt x="91490" y="10538"/>
                </a:moveTo>
                <a:lnTo>
                  <a:pt x="91416" y="10575"/>
                </a:lnTo>
                <a:lnTo>
                  <a:pt x="91360" y="10612"/>
                </a:lnTo>
                <a:lnTo>
                  <a:pt x="91304" y="10650"/>
                </a:lnTo>
                <a:lnTo>
                  <a:pt x="91267" y="10724"/>
                </a:lnTo>
                <a:lnTo>
                  <a:pt x="91229" y="10780"/>
                </a:lnTo>
                <a:lnTo>
                  <a:pt x="91211" y="10854"/>
                </a:lnTo>
                <a:lnTo>
                  <a:pt x="91211" y="10929"/>
                </a:lnTo>
                <a:lnTo>
                  <a:pt x="91229" y="10985"/>
                </a:lnTo>
                <a:lnTo>
                  <a:pt x="91248" y="11059"/>
                </a:lnTo>
                <a:lnTo>
                  <a:pt x="91341" y="11152"/>
                </a:lnTo>
                <a:lnTo>
                  <a:pt x="91434" y="11208"/>
                </a:lnTo>
                <a:lnTo>
                  <a:pt x="91509" y="11227"/>
                </a:lnTo>
                <a:lnTo>
                  <a:pt x="91564" y="11245"/>
                </a:lnTo>
                <a:lnTo>
                  <a:pt x="91639" y="11227"/>
                </a:lnTo>
                <a:lnTo>
                  <a:pt x="91713" y="11208"/>
                </a:lnTo>
                <a:lnTo>
                  <a:pt x="91769" y="11171"/>
                </a:lnTo>
                <a:lnTo>
                  <a:pt x="91825" y="11115"/>
                </a:lnTo>
                <a:lnTo>
                  <a:pt x="91862" y="11059"/>
                </a:lnTo>
                <a:lnTo>
                  <a:pt x="91900" y="10985"/>
                </a:lnTo>
                <a:lnTo>
                  <a:pt x="91918" y="10929"/>
                </a:lnTo>
                <a:lnTo>
                  <a:pt x="91918" y="10854"/>
                </a:lnTo>
                <a:lnTo>
                  <a:pt x="91900" y="10780"/>
                </a:lnTo>
                <a:lnTo>
                  <a:pt x="91881" y="10724"/>
                </a:lnTo>
                <a:lnTo>
                  <a:pt x="91844" y="10668"/>
                </a:lnTo>
                <a:lnTo>
                  <a:pt x="91806" y="10631"/>
                </a:lnTo>
                <a:lnTo>
                  <a:pt x="91695" y="10556"/>
                </a:lnTo>
                <a:lnTo>
                  <a:pt x="91564" y="10538"/>
                </a:lnTo>
                <a:close/>
                <a:moveTo>
                  <a:pt x="764" y="12083"/>
                </a:moveTo>
                <a:lnTo>
                  <a:pt x="690" y="12102"/>
                </a:lnTo>
                <a:lnTo>
                  <a:pt x="615" y="12120"/>
                </a:lnTo>
                <a:lnTo>
                  <a:pt x="541" y="12139"/>
                </a:lnTo>
                <a:lnTo>
                  <a:pt x="466" y="12176"/>
                </a:lnTo>
                <a:lnTo>
                  <a:pt x="392" y="12232"/>
                </a:lnTo>
                <a:lnTo>
                  <a:pt x="355" y="12307"/>
                </a:lnTo>
                <a:lnTo>
                  <a:pt x="317" y="12381"/>
                </a:lnTo>
                <a:lnTo>
                  <a:pt x="317" y="12456"/>
                </a:lnTo>
                <a:lnTo>
                  <a:pt x="336" y="12530"/>
                </a:lnTo>
                <a:lnTo>
                  <a:pt x="373" y="12604"/>
                </a:lnTo>
                <a:lnTo>
                  <a:pt x="429" y="12679"/>
                </a:lnTo>
                <a:lnTo>
                  <a:pt x="485" y="12716"/>
                </a:lnTo>
                <a:lnTo>
                  <a:pt x="578" y="12735"/>
                </a:lnTo>
                <a:lnTo>
                  <a:pt x="652" y="12753"/>
                </a:lnTo>
                <a:lnTo>
                  <a:pt x="671" y="12753"/>
                </a:lnTo>
                <a:lnTo>
                  <a:pt x="708" y="12735"/>
                </a:lnTo>
                <a:lnTo>
                  <a:pt x="801" y="12716"/>
                </a:lnTo>
                <a:lnTo>
                  <a:pt x="894" y="12660"/>
                </a:lnTo>
                <a:lnTo>
                  <a:pt x="950" y="12567"/>
                </a:lnTo>
                <a:lnTo>
                  <a:pt x="988" y="12493"/>
                </a:lnTo>
                <a:lnTo>
                  <a:pt x="1006" y="12400"/>
                </a:lnTo>
                <a:lnTo>
                  <a:pt x="988" y="12307"/>
                </a:lnTo>
                <a:lnTo>
                  <a:pt x="950" y="12213"/>
                </a:lnTo>
                <a:lnTo>
                  <a:pt x="894" y="12158"/>
                </a:lnTo>
                <a:lnTo>
                  <a:pt x="820" y="12120"/>
                </a:lnTo>
                <a:lnTo>
                  <a:pt x="764" y="12083"/>
                </a:lnTo>
                <a:close/>
                <a:moveTo>
                  <a:pt x="91602" y="12381"/>
                </a:moveTo>
                <a:lnTo>
                  <a:pt x="91546" y="12418"/>
                </a:lnTo>
                <a:lnTo>
                  <a:pt x="91490" y="12456"/>
                </a:lnTo>
                <a:lnTo>
                  <a:pt x="91416" y="12567"/>
                </a:lnTo>
                <a:lnTo>
                  <a:pt x="91360" y="12698"/>
                </a:lnTo>
                <a:lnTo>
                  <a:pt x="91341" y="12809"/>
                </a:lnTo>
                <a:lnTo>
                  <a:pt x="91360" y="12884"/>
                </a:lnTo>
                <a:lnTo>
                  <a:pt x="91378" y="12940"/>
                </a:lnTo>
                <a:lnTo>
                  <a:pt x="91416" y="12995"/>
                </a:lnTo>
                <a:lnTo>
                  <a:pt x="91471" y="13033"/>
                </a:lnTo>
                <a:lnTo>
                  <a:pt x="91527" y="13070"/>
                </a:lnTo>
                <a:lnTo>
                  <a:pt x="91583" y="13089"/>
                </a:lnTo>
                <a:lnTo>
                  <a:pt x="91639" y="13107"/>
                </a:lnTo>
                <a:lnTo>
                  <a:pt x="91695" y="13089"/>
                </a:lnTo>
                <a:lnTo>
                  <a:pt x="91769" y="13089"/>
                </a:lnTo>
                <a:lnTo>
                  <a:pt x="91806" y="13051"/>
                </a:lnTo>
                <a:lnTo>
                  <a:pt x="91862" y="13014"/>
                </a:lnTo>
                <a:lnTo>
                  <a:pt x="91900" y="12977"/>
                </a:lnTo>
                <a:lnTo>
                  <a:pt x="91937" y="12902"/>
                </a:lnTo>
                <a:lnTo>
                  <a:pt x="91955" y="12846"/>
                </a:lnTo>
                <a:lnTo>
                  <a:pt x="91955" y="12772"/>
                </a:lnTo>
                <a:lnTo>
                  <a:pt x="91955" y="12698"/>
                </a:lnTo>
                <a:lnTo>
                  <a:pt x="91900" y="12567"/>
                </a:lnTo>
                <a:lnTo>
                  <a:pt x="91825" y="12456"/>
                </a:lnTo>
                <a:lnTo>
                  <a:pt x="91769" y="12418"/>
                </a:lnTo>
                <a:lnTo>
                  <a:pt x="91713" y="12400"/>
                </a:lnTo>
                <a:lnTo>
                  <a:pt x="91658" y="12381"/>
                </a:lnTo>
                <a:close/>
                <a:moveTo>
                  <a:pt x="578" y="14206"/>
                </a:moveTo>
                <a:lnTo>
                  <a:pt x="522" y="14224"/>
                </a:lnTo>
                <a:lnTo>
                  <a:pt x="466" y="14261"/>
                </a:lnTo>
                <a:lnTo>
                  <a:pt x="410" y="14299"/>
                </a:lnTo>
                <a:lnTo>
                  <a:pt x="373" y="14355"/>
                </a:lnTo>
                <a:lnTo>
                  <a:pt x="355" y="14429"/>
                </a:lnTo>
                <a:lnTo>
                  <a:pt x="336" y="14485"/>
                </a:lnTo>
                <a:lnTo>
                  <a:pt x="336" y="14559"/>
                </a:lnTo>
                <a:lnTo>
                  <a:pt x="355" y="14615"/>
                </a:lnTo>
                <a:lnTo>
                  <a:pt x="392" y="14652"/>
                </a:lnTo>
                <a:lnTo>
                  <a:pt x="410" y="14708"/>
                </a:lnTo>
                <a:lnTo>
                  <a:pt x="466" y="14746"/>
                </a:lnTo>
                <a:lnTo>
                  <a:pt x="522" y="14783"/>
                </a:lnTo>
                <a:lnTo>
                  <a:pt x="578" y="14801"/>
                </a:lnTo>
                <a:lnTo>
                  <a:pt x="634" y="14801"/>
                </a:lnTo>
                <a:lnTo>
                  <a:pt x="746" y="14783"/>
                </a:lnTo>
                <a:lnTo>
                  <a:pt x="839" y="14727"/>
                </a:lnTo>
                <a:lnTo>
                  <a:pt x="894" y="14652"/>
                </a:lnTo>
                <a:lnTo>
                  <a:pt x="932" y="14541"/>
                </a:lnTo>
                <a:lnTo>
                  <a:pt x="932" y="14448"/>
                </a:lnTo>
                <a:lnTo>
                  <a:pt x="894" y="14336"/>
                </a:lnTo>
                <a:lnTo>
                  <a:pt x="820" y="14261"/>
                </a:lnTo>
                <a:lnTo>
                  <a:pt x="727" y="14206"/>
                </a:lnTo>
                <a:close/>
                <a:moveTo>
                  <a:pt x="91509" y="14187"/>
                </a:moveTo>
                <a:lnTo>
                  <a:pt x="91434" y="14206"/>
                </a:lnTo>
                <a:lnTo>
                  <a:pt x="91378" y="14243"/>
                </a:lnTo>
                <a:lnTo>
                  <a:pt x="91322" y="14280"/>
                </a:lnTo>
                <a:lnTo>
                  <a:pt x="91285" y="14336"/>
                </a:lnTo>
                <a:lnTo>
                  <a:pt x="91248" y="14392"/>
                </a:lnTo>
                <a:lnTo>
                  <a:pt x="91229" y="14448"/>
                </a:lnTo>
                <a:lnTo>
                  <a:pt x="91229" y="14522"/>
                </a:lnTo>
                <a:lnTo>
                  <a:pt x="91229" y="14597"/>
                </a:lnTo>
                <a:lnTo>
                  <a:pt x="91248" y="14652"/>
                </a:lnTo>
                <a:lnTo>
                  <a:pt x="91285" y="14708"/>
                </a:lnTo>
                <a:lnTo>
                  <a:pt x="91322" y="14764"/>
                </a:lnTo>
                <a:lnTo>
                  <a:pt x="91378" y="14801"/>
                </a:lnTo>
                <a:lnTo>
                  <a:pt x="91434" y="14839"/>
                </a:lnTo>
                <a:lnTo>
                  <a:pt x="91509" y="14857"/>
                </a:lnTo>
                <a:lnTo>
                  <a:pt x="91639" y="14857"/>
                </a:lnTo>
                <a:lnTo>
                  <a:pt x="91695" y="14839"/>
                </a:lnTo>
                <a:lnTo>
                  <a:pt x="91751" y="14801"/>
                </a:lnTo>
                <a:lnTo>
                  <a:pt x="91806" y="14764"/>
                </a:lnTo>
                <a:lnTo>
                  <a:pt x="91844" y="14708"/>
                </a:lnTo>
                <a:lnTo>
                  <a:pt x="91881" y="14652"/>
                </a:lnTo>
                <a:lnTo>
                  <a:pt x="91900" y="14597"/>
                </a:lnTo>
                <a:lnTo>
                  <a:pt x="91900" y="14522"/>
                </a:lnTo>
                <a:lnTo>
                  <a:pt x="91900" y="14448"/>
                </a:lnTo>
                <a:lnTo>
                  <a:pt x="91881" y="14392"/>
                </a:lnTo>
                <a:lnTo>
                  <a:pt x="91844" y="14336"/>
                </a:lnTo>
                <a:lnTo>
                  <a:pt x="91806" y="14280"/>
                </a:lnTo>
                <a:lnTo>
                  <a:pt x="91751" y="14243"/>
                </a:lnTo>
                <a:lnTo>
                  <a:pt x="91695" y="14206"/>
                </a:lnTo>
                <a:lnTo>
                  <a:pt x="91639" y="14187"/>
                </a:lnTo>
                <a:close/>
                <a:moveTo>
                  <a:pt x="91453" y="15825"/>
                </a:moveTo>
                <a:lnTo>
                  <a:pt x="91397" y="15863"/>
                </a:lnTo>
                <a:lnTo>
                  <a:pt x="91360" y="15900"/>
                </a:lnTo>
                <a:lnTo>
                  <a:pt x="91322" y="15956"/>
                </a:lnTo>
                <a:lnTo>
                  <a:pt x="91322" y="16012"/>
                </a:lnTo>
                <a:lnTo>
                  <a:pt x="91341" y="16067"/>
                </a:lnTo>
                <a:lnTo>
                  <a:pt x="91378" y="16123"/>
                </a:lnTo>
                <a:lnTo>
                  <a:pt x="91434" y="16142"/>
                </a:lnTo>
                <a:lnTo>
                  <a:pt x="91490" y="16161"/>
                </a:lnTo>
                <a:lnTo>
                  <a:pt x="91546" y="16142"/>
                </a:lnTo>
                <a:lnTo>
                  <a:pt x="91602" y="16105"/>
                </a:lnTo>
                <a:lnTo>
                  <a:pt x="91639" y="16049"/>
                </a:lnTo>
                <a:lnTo>
                  <a:pt x="91658" y="15974"/>
                </a:lnTo>
                <a:lnTo>
                  <a:pt x="91639" y="15918"/>
                </a:lnTo>
                <a:lnTo>
                  <a:pt x="91564" y="15844"/>
                </a:lnTo>
                <a:lnTo>
                  <a:pt x="91509" y="15825"/>
                </a:lnTo>
                <a:close/>
                <a:moveTo>
                  <a:pt x="522" y="15918"/>
                </a:moveTo>
                <a:lnTo>
                  <a:pt x="373" y="15937"/>
                </a:lnTo>
                <a:lnTo>
                  <a:pt x="243" y="15974"/>
                </a:lnTo>
                <a:lnTo>
                  <a:pt x="131" y="16067"/>
                </a:lnTo>
                <a:lnTo>
                  <a:pt x="57" y="16179"/>
                </a:lnTo>
                <a:lnTo>
                  <a:pt x="1" y="16309"/>
                </a:lnTo>
                <a:lnTo>
                  <a:pt x="1" y="16384"/>
                </a:lnTo>
                <a:lnTo>
                  <a:pt x="1" y="16458"/>
                </a:lnTo>
                <a:lnTo>
                  <a:pt x="19" y="16533"/>
                </a:lnTo>
                <a:lnTo>
                  <a:pt x="57" y="16607"/>
                </a:lnTo>
                <a:lnTo>
                  <a:pt x="131" y="16719"/>
                </a:lnTo>
                <a:lnTo>
                  <a:pt x="187" y="16775"/>
                </a:lnTo>
                <a:lnTo>
                  <a:pt x="261" y="16812"/>
                </a:lnTo>
                <a:lnTo>
                  <a:pt x="336" y="16849"/>
                </a:lnTo>
                <a:lnTo>
                  <a:pt x="410" y="16868"/>
                </a:lnTo>
                <a:lnTo>
                  <a:pt x="485" y="16868"/>
                </a:lnTo>
                <a:lnTo>
                  <a:pt x="559" y="16849"/>
                </a:lnTo>
                <a:lnTo>
                  <a:pt x="615" y="16812"/>
                </a:lnTo>
                <a:lnTo>
                  <a:pt x="690" y="16775"/>
                </a:lnTo>
                <a:lnTo>
                  <a:pt x="727" y="16719"/>
                </a:lnTo>
                <a:lnTo>
                  <a:pt x="783" y="16645"/>
                </a:lnTo>
                <a:lnTo>
                  <a:pt x="894" y="16551"/>
                </a:lnTo>
                <a:lnTo>
                  <a:pt x="932" y="16496"/>
                </a:lnTo>
                <a:lnTo>
                  <a:pt x="950" y="16421"/>
                </a:lnTo>
                <a:lnTo>
                  <a:pt x="969" y="16328"/>
                </a:lnTo>
                <a:lnTo>
                  <a:pt x="950" y="16254"/>
                </a:lnTo>
                <a:lnTo>
                  <a:pt x="932" y="16198"/>
                </a:lnTo>
                <a:lnTo>
                  <a:pt x="894" y="16123"/>
                </a:lnTo>
                <a:lnTo>
                  <a:pt x="857" y="16067"/>
                </a:lnTo>
                <a:lnTo>
                  <a:pt x="801" y="16012"/>
                </a:lnTo>
                <a:lnTo>
                  <a:pt x="727" y="15974"/>
                </a:lnTo>
                <a:lnTo>
                  <a:pt x="671" y="15956"/>
                </a:lnTo>
                <a:lnTo>
                  <a:pt x="522" y="15918"/>
                </a:lnTo>
                <a:close/>
                <a:moveTo>
                  <a:pt x="91732" y="17743"/>
                </a:moveTo>
                <a:lnTo>
                  <a:pt x="91676" y="17762"/>
                </a:lnTo>
                <a:lnTo>
                  <a:pt x="91602" y="17780"/>
                </a:lnTo>
                <a:lnTo>
                  <a:pt x="91546" y="17818"/>
                </a:lnTo>
                <a:lnTo>
                  <a:pt x="91509" y="17855"/>
                </a:lnTo>
                <a:lnTo>
                  <a:pt x="91471" y="17911"/>
                </a:lnTo>
                <a:lnTo>
                  <a:pt x="91434" y="17966"/>
                </a:lnTo>
                <a:lnTo>
                  <a:pt x="91434" y="18041"/>
                </a:lnTo>
                <a:lnTo>
                  <a:pt x="91434" y="18097"/>
                </a:lnTo>
                <a:lnTo>
                  <a:pt x="91434" y="18153"/>
                </a:lnTo>
                <a:lnTo>
                  <a:pt x="91453" y="18208"/>
                </a:lnTo>
                <a:lnTo>
                  <a:pt x="91527" y="18302"/>
                </a:lnTo>
                <a:lnTo>
                  <a:pt x="91620" y="18357"/>
                </a:lnTo>
                <a:lnTo>
                  <a:pt x="91732" y="18395"/>
                </a:lnTo>
                <a:lnTo>
                  <a:pt x="91806" y="18376"/>
                </a:lnTo>
                <a:lnTo>
                  <a:pt x="91862" y="18357"/>
                </a:lnTo>
                <a:lnTo>
                  <a:pt x="91918" y="18320"/>
                </a:lnTo>
                <a:lnTo>
                  <a:pt x="91974" y="18283"/>
                </a:lnTo>
                <a:lnTo>
                  <a:pt x="92011" y="18227"/>
                </a:lnTo>
                <a:lnTo>
                  <a:pt x="92030" y="18171"/>
                </a:lnTo>
                <a:lnTo>
                  <a:pt x="92049" y="18115"/>
                </a:lnTo>
                <a:lnTo>
                  <a:pt x="92049" y="18041"/>
                </a:lnTo>
                <a:lnTo>
                  <a:pt x="92049" y="17985"/>
                </a:lnTo>
                <a:lnTo>
                  <a:pt x="92030" y="17929"/>
                </a:lnTo>
                <a:lnTo>
                  <a:pt x="91955" y="17836"/>
                </a:lnTo>
                <a:lnTo>
                  <a:pt x="91862" y="17780"/>
                </a:lnTo>
                <a:lnTo>
                  <a:pt x="91732" y="17743"/>
                </a:lnTo>
                <a:close/>
                <a:moveTo>
                  <a:pt x="634" y="18097"/>
                </a:moveTo>
                <a:lnTo>
                  <a:pt x="578" y="18115"/>
                </a:lnTo>
                <a:lnTo>
                  <a:pt x="522" y="18115"/>
                </a:lnTo>
                <a:lnTo>
                  <a:pt x="466" y="18153"/>
                </a:lnTo>
                <a:lnTo>
                  <a:pt x="429" y="18190"/>
                </a:lnTo>
                <a:lnTo>
                  <a:pt x="373" y="18283"/>
                </a:lnTo>
                <a:lnTo>
                  <a:pt x="355" y="18339"/>
                </a:lnTo>
                <a:lnTo>
                  <a:pt x="355" y="18413"/>
                </a:lnTo>
                <a:lnTo>
                  <a:pt x="355" y="18469"/>
                </a:lnTo>
                <a:lnTo>
                  <a:pt x="373" y="18506"/>
                </a:lnTo>
                <a:lnTo>
                  <a:pt x="429" y="18599"/>
                </a:lnTo>
                <a:lnTo>
                  <a:pt x="522" y="18655"/>
                </a:lnTo>
                <a:lnTo>
                  <a:pt x="634" y="18693"/>
                </a:lnTo>
                <a:lnTo>
                  <a:pt x="690" y="18674"/>
                </a:lnTo>
                <a:lnTo>
                  <a:pt x="746" y="18674"/>
                </a:lnTo>
                <a:lnTo>
                  <a:pt x="839" y="18599"/>
                </a:lnTo>
                <a:lnTo>
                  <a:pt x="913" y="18506"/>
                </a:lnTo>
                <a:lnTo>
                  <a:pt x="932" y="18451"/>
                </a:lnTo>
                <a:lnTo>
                  <a:pt x="932" y="18395"/>
                </a:lnTo>
                <a:lnTo>
                  <a:pt x="932" y="18339"/>
                </a:lnTo>
                <a:lnTo>
                  <a:pt x="913" y="18283"/>
                </a:lnTo>
                <a:lnTo>
                  <a:pt x="839" y="18190"/>
                </a:lnTo>
                <a:lnTo>
                  <a:pt x="746" y="18134"/>
                </a:lnTo>
                <a:lnTo>
                  <a:pt x="634" y="18097"/>
                </a:lnTo>
                <a:close/>
                <a:moveTo>
                  <a:pt x="91676" y="19456"/>
                </a:moveTo>
                <a:lnTo>
                  <a:pt x="91602" y="19475"/>
                </a:lnTo>
                <a:lnTo>
                  <a:pt x="91527" y="19493"/>
                </a:lnTo>
                <a:lnTo>
                  <a:pt x="91471" y="19530"/>
                </a:lnTo>
                <a:lnTo>
                  <a:pt x="91378" y="19642"/>
                </a:lnTo>
                <a:lnTo>
                  <a:pt x="91322" y="19772"/>
                </a:lnTo>
                <a:lnTo>
                  <a:pt x="91304" y="19847"/>
                </a:lnTo>
                <a:lnTo>
                  <a:pt x="91304" y="19921"/>
                </a:lnTo>
                <a:lnTo>
                  <a:pt x="91322" y="19996"/>
                </a:lnTo>
                <a:lnTo>
                  <a:pt x="91341" y="20052"/>
                </a:lnTo>
                <a:lnTo>
                  <a:pt x="91378" y="20126"/>
                </a:lnTo>
                <a:lnTo>
                  <a:pt x="91434" y="20163"/>
                </a:lnTo>
                <a:lnTo>
                  <a:pt x="91490" y="20219"/>
                </a:lnTo>
                <a:lnTo>
                  <a:pt x="91546" y="20238"/>
                </a:lnTo>
                <a:lnTo>
                  <a:pt x="91620" y="20256"/>
                </a:lnTo>
                <a:lnTo>
                  <a:pt x="91695" y="20256"/>
                </a:lnTo>
                <a:lnTo>
                  <a:pt x="91751" y="20238"/>
                </a:lnTo>
                <a:lnTo>
                  <a:pt x="91825" y="20201"/>
                </a:lnTo>
                <a:lnTo>
                  <a:pt x="91881" y="20163"/>
                </a:lnTo>
                <a:lnTo>
                  <a:pt x="91937" y="20108"/>
                </a:lnTo>
                <a:lnTo>
                  <a:pt x="91974" y="20052"/>
                </a:lnTo>
                <a:lnTo>
                  <a:pt x="91993" y="19977"/>
                </a:lnTo>
                <a:lnTo>
                  <a:pt x="92011" y="19921"/>
                </a:lnTo>
                <a:lnTo>
                  <a:pt x="92011" y="19847"/>
                </a:lnTo>
                <a:lnTo>
                  <a:pt x="91993" y="19772"/>
                </a:lnTo>
                <a:lnTo>
                  <a:pt x="91955" y="19717"/>
                </a:lnTo>
                <a:lnTo>
                  <a:pt x="91881" y="19586"/>
                </a:lnTo>
                <a:lnTo>
                  <a:pt x="91825" y="19530"/>
                </a:lnTo>
                <a:lnTo>
                  <a:pt x="91751" y="19475"/>
                </a:lnTo>
                <a:lnTo>
                  <a:pt x="91676" y="19456"/>
                </a:lnTo>
                <a:close/>
                <a:moveTo>
                  <a:pt x="634" y="19772"/>
                </a:moveTo>
                <a:lnTo>
                  <a:pt x="522" y="19810"/>
                </a:lnTo>
                <a:lnTo>
                  <a:pt x="429" y="19884"/>
                </a:lnTo>
                <a:lnTo>
                  <a:pt x="392" y="19921"/>
                </a:lnTo>
                <a:lnTo>
                  <a:pt x="373" y="19977"/>
                </a:lnTo>
                <a:lnTo>
                  <a:pt x="355" y="20052"/>
                </a:lnTo>
                <a:lnTo>
                  <a:pt x="355" y="20108"/>
                </a:lnTo>
                <a:lnTo>
                  <a:pt x="355" y="20182"/>
                </a:lnTo>
                <a:lnTo>
                  <a:pt x="373" y="20238"/>
                </a:lnTo>
                <a:lnTo>
                  <a:pt x="410" y="20294"/>
                </a:lnTo>
                <a:lnTo>
                  <a:pt x="466" y="20350"/>
                </a:lnTo>
                <a:lnTo>
                  <a:pt x="522" y="20387"/>
                </a:lnTo>
                <a:lnTo>
                  <a:pt x="578" y="20405"/>
                </a:lnTo>
                <a:lnTo>
                  <a:pt x="634" y="20424"/>
                </a:lnTo>
                <a:lnTo>
                  <a:pt x="708" y="20424"/>
                </a:lnTo>
                <a:lnTo>
                  <a:pt x="764" y="20405"/>
                </a:lnTo>
                <a:lnTo>
                  <a:pt x="820" y="20387"/>
                </a:lnTo>
                <a:lnTo>
                  <a:pt x="876" y="20350"/>
                </a:lnTo>
                <a:lnTo>
                  <a:pt x="913" y="20312"/>
                </a:lnTo>
                <a:lnTo>
                  <a:pt x="950" y="20256"/>
                </a:lnTo>
                <a:lnTo>
                  <a:pt x="969" y="20201"/>
                </a:lnTo>
                <a:lnTo>
                  <a:pt x="988" y="20126"/>
                </a:lnTo>
                <a:lnTo>
                  <a:pt x="988" y="20070"/>
                </a:lnTo>
                <a:lnTo>
                  <a:pt x="969" y="20014"/>
                </a:lnTo>
                <a:lnTo>
                  <a:pt x="950" y="19940"/>
                </a:lnTo>
                <a:lnTo>
                  <a:pt x="913" y="19884"/>
                </a:lnTo>
                <a:lnTo>
                  <a:pt x="876" y="19847"/>
                </a:lnTo>
                <a:lnTo>
                  <a:pt x="820" y="19810"/>
                </a:lnTo>
                <a:lnTo>
                  <a:pt x="764" y="19791"/>
                </a:lnTo>
                <a:lnTo>
                  <a:pt x="634" y="19772"/>
                </a:lnTo>
                <a:close/>
                <a:moveTo>
                  <a:pt x="91602" y="21020"/>
                </a:moveTo>
                <a:lnTo>
                  <a:pt x="91527" y="21038"/>
                </a:lnTo>
                <a:lnTo>
                  <a:pt x="91453" y="21076"/>
                </a:lnTo>
                <a:lnTo>
                  <a:pt x="91397" y="21132"/>
                </a:lnTo>
                <a:lnTo>
                  <a:pt x="91360" y="21187"/>
                </a:lnTo>
                <a:lnTo>
                  <a:pt x="91322" y="21262"/>
                </a:lnTo>
                <a:lnTo>
                  <a:pt x="91304" y="21336"/>
                </a:lnTo>
                <a:lnTo>
                  <a:pt x="91322" y="21411"/>
                </a:lnTo>
                <a:lnTo>
                  <a:pt x="91322" y="21467"/>
                </a:lnTo>
                <a:lnTo>
                  <a:pt x="91360" y="21523"/>
                </a:lnTo>
                <a:lnTo>
                  <a:pt x="91397" y="21578"/>
                </a:lnTo>
                <a:lnTo>
                  <a:pt x="91453" y="21634"/>
                </a:lnTo>
                <a:lnTo>
                  <a:pt x="91509" y="21653"/>
                </a:lnTo>
                <a:lnTo>
                  <a:pt x="91564" y="21690"/>
                </a:lnTo>
                <a:lnTo>
                  <a:pt x="91695" y="21690"/>
                </a:lnTo>
                <a:lnTo>
                  <a:pt x="91751" y="21671"/>
                </a:lnTo>
                <a:lnTo>
                  <a:pt x="91862" y="21616"/>
                </a:lnTo>
                <a:lnTo>
                  <a:pt x="91937" y="21541"/>
                </a:lnTo>
                <a:lnTo>
                  <a:pt x="91974" y="21485"/>
                </a:lnTo>
                <a:lnTo>
                  <a:pt x="91993" y="21411"/>
                </a:lnTo>
                <a:lnTo>
                  <a:pt x="91993" y="21355"/>
                </a:lnTo>
                <a:lnTo>
                  <a:pt x="91993" y="21299"/>
                </a:lnTo>
                <a:lnTo>
                  <a:pt x="91937" y="21169"/>
                </a:lnTo>
                <a:lnTo>
                  <a:pt x="91862" y="21076"/>
                </a:lnTo>
                <a:lnTo>
                  <a:pt x="91806" y="21057"/>
                </a:lnTo>
                <a:lnTo>
                  <a:pt x="91751" y="21020"/>
                </a:lnTo>
                <a:close/>
                <a:moveTo>
                  <a:pt x="597" y="21504"/>
                </a:moveTo>
                <a:lnTo>
                  <a:pt x="559" y="21523"/>
                </a:lnTo>
                <a:lnTo>
                  <a:pt x="504" y="21541"/>
                </a:lnTo>
                <a:lnTo>
                  <a:pt x="410" y="21616"/>
                </a:lnTo>
                <a:lnTo>
                  <a:pt x="392" y="21671"/>
                </a:lnTo>
                <a:lnTo>
                  <a:pt x="373" y="21727"/>
                </a:lnTo>
                <a:lnTo>
                  <a:pt x="373" y="21820"/>
                </a:lnTo>
                <a:lnTo>
                  <a:pt x="429" y="21913"/>
                </a:lnTo>
                <a:lnTo>
                  <a:pt x="504" y="21988"/>
                </a:lnTo>
                <a:lnTo>
                  <a:pt x="597" y="22025"/>
                </a:lnTo>
                <a:lnTo>
                  <a:pt x="708" y="22025"/>
                </a:lnTo>
                <a:lnTo>
                  <a:pt x="783" y="21988"/>
                </a:lnTo>
                <a:lnTo>
                  <a:pt x="857" y="21913"/>
                </a:lnTo>
                <a:lnTo>
                  <a:pt x="894" y="21820"/>
                </a:lnTo>
                <a:lnTo>
                  <a:pt x="894" y="21727"/>
                </a:lnTo>
                <a:lnTo>
                  <a:pt x="876" y="21634"/>
                </a:lnTo>
                <a:lnTo>
                  <a:pt x="820" y="21560"/>
                </a:lnTo>
                <a:lnTo>
                  <a:pt x="764" y="21541"/>
                </a:lnTo>
                <a:lnTo>
                  <a:pt x="708" y="21523"/>
                </a:lnTo>
                <a:lnTo>
                  <a:pt x="652" y="21504"/>
                </a:lnTo>
                <a:close/>
                <a:moveTo>
                  <a:pt x="578" y="22844"/>
                </a:moveTo>
                <a:lnTo>
                  <a:pt x="522" y="22863"/>
                </a:lnTo>
                <a:lnTo>
                  <a:pt x="448" y="22919"/>
                </a:lnTo>
                <a:lnTo>
                  <a:pt x="373" y="23012"/>
                </a:lnTo>
                <a:lnTo>
                  <a:pt x="355" y="23105"/>
                </a:lnTo>
                <a:lnTo>
                  <a:pt x="355" y="23198"/>
                </a:lnTo>
                <a:lnTo>
                  <a:pt x="373" y="23254"/>
                </a:lnTo>
                <a:lnTo>
                  <a:pt x="410" y="23291"/>
                </a:lnTo>
                <a:lnTo>
                  <a:pt x="448" y="23328"/>
                </a:lnTo>
                <a:lnTo>
                  <a:pt x="504" y="23366"/>
                </a:lnTo>
                <a:lnTo>
                  <a:pt x="578" y="23384"/>
                </a:lnTo>
                <a:lnTo>
                  <a:pt x="634" y="23384"/>
                </a:lnTo>
                <a:lnTo>
                  <a:pt x="690" y="23366"/>
                </a:lnTo>
                <a:lnTo>
                  <a:pt x="746" y="23347"/>
                </a:lnTo>
                <a:lnTo>
                  <a:pt x="839" y="23291"/>
                </a:lnTo>
                <a:lnTo>
                  <a:pt x="876" y="23235"/>
                </a:lnTo>
                <a:lnTo>
                  <a:pt x="894" y="23198"/>
                </a:lnTo>
                <a:lnTo>
                  <a:pt x="913" y="23142"/>
                </a:lnTo>
                <a:lnTo>
                  <a:pt x="913" y="23105"/>
                </a:lnTo>
                <a:lnTo>
                  <a:pt x="876" y="23012"/>
                </a:lnTo>
                <a:lnTo>
                  <a:pt x="820" y="22937"/>
                </a:lnTo>
                <a:lnTo>
                  <a:pt x="746" y="22882"/>
                </a:lnTo>
                <a:lnTo>
                  <a:pt x="690" y="22863"/>
                </a:lnTo>
                <a:lnTo>
                  <a:pt x="634" y="22844"/>
                </a:lnTo>
                <a:close/>
                <a:moveTo>
                  <a:pt x="91602" y="23068"/>
                </a:moveTo>
                <a:lnTo>
                  <a:pt x="91527" y="23086"/>
                </a:lnTo>
                <a:lnTo>
                  <a:pt x="91453" y="23124"/>
                </a:lnTo>
                <a:lnTo>
                  <a:pt x="91397" y="23161"/>
                </a:lnTo>
                <a:lnTo>
                  <a:pt x="91341" y="23198"/>
                </a:lnTo>
                <a:lnTo>
                  <a:pt x="91285" y="23254"/>
                </a:lnTo>
                <a:lnTo>
                  <a:pt x="91267" y="23328"/>
                </a:lnTo>
                <a:lnTo>
                  <a:pt x="91248" y="23403"/>
                </a:lnTo>
                <a:lnTo>
                  <a:pt x="91248" y="23459"/>
                </a:lnTo>
                <a:lnTo>
                  <a:pt x="91267" y="23589"/>
                </a:lnTo>
                <a:lnTo>
                  <a:pt x="91304" y="23645"/>
                </a:lnTo>
                <a:lnTo>
                  <a:pt x="91341" y="23682"/>
                </a:lnTo>
                <a:lnTo>
                  <a:pt x="91397" y="23719"/>
                </a:lnTo>
                <a:lnTo>
                  <a:pt x="91453" y="23757"/>
                </a:lnTo>
                <a:lnTo>
                  <a:pt x="91509" y="23775"/>
                </a:lnTo>
                <a:lnTo>
                  <a:pt x="91564" y="23794"/>
                </a:lnTo>
                <a:lnTo>
                  <a:pt x="91695" y="23775"/>
                </a:lnTo>
                <a:lnTo>
                  <a:pt x="91751" y="23757"/>
                </a:lnTo>
                <a:lnTo>
                  <a:pt x="91806" y="23719"/>
                </a:lnTo>
                <a:lnTo>
                  <a:pt x="91862" y="23682"/>
                </a:lnTo>
                <a:lnTo>
                  <a:pt x="91900" y="23626"/>
                </a:lnTo>
                <a:lnTo>
                  <a:pt x="91918" y="23552"/>
                </a:lnTo>
                <a:lnTo>
                  <a:pt x="91937" y="23459"/>
                </a:lnTo>
                <a:lnTo>
                  <a:pt x="91955" y="23384"/>
                </a:lnTo>
                <a:lnTo>
                  <a:pt x="91955" y="23291"/>
                </a:lnTo>
                <a:lnTo>
                  <a:pt x="91937" y="23217"/>
                </a:lnTo>
                <a:lnTo>
                  <a:pt x="91900" y="23161"/>
                </a:lnTo>
                <a:lnTo>
                  <a:pt x="91825" y="23105"/>
                </a:lnTo>
                <a:lnTo>
                  <a:pt x="91751" y="23086"/>
                </a:lnTo>
                <a:lnTo>
                  <a:pt x="91676" y="23068"/>
                </a:lnTo>
                <a:close/>
                <a:moveTo>
                  <a:pt x="91546" y="24632"/>
                </a:moveTo>
                <a:lnTo>
                  <a:pt x="91471" y="24650"/>
                </a:lnTo>
                <a:lnTo>
                  <a:pt x="91416" y="24669"/>
                </a:lnTo>
                <a:lnTo>
                  <a:pt x="91360" y="24688"/>
                </a:lnTo>
                <a:lnTo>
                  <a:pt x="91304" y="24743"/>
                </a:lnTo>
                <a:lnTo>
                  <a:pt x="91267" y="24781"/>
                </a:lnTo>
                <a:lnTo>
                  <a:pt x="91248" y="24837"/>
                </a:lnTo>
                <a:lnTo>
                  <a:pt x="91229" y="24911"/>
                </a:lnTo>
                <a:lnTo>
                  <a:pt x="91229" y="24967"/>
                </a:lnTo>
                <a:lnTo>
                  <a:pt x="91229" y="25023"/>
                </a:lnTo>
                <a:lnTo>
                  <a:pt x="91248" y="25079"/>
                </a:lnTo>
                <a:lnTo>
                  <a:pt x="91322" y="25172"/>
                </a:lnTo>
                <a:lnTo>
                  <a:pt x="91416" y="25246"/>
                </a:lnTo>
                <a:lnTo>
                  <a:pt x="91546" y="25265"/>
                </a:lnTo>
                <a:lnTo>
                  <a:pt x="91602" y="25265"/>
                </a:lnTo>
                <a:lnTo>
                  <a:pt x="91676" y="25246"/>
                </a:lnTo>
                <a:lnTo>
                  <a:pt x="91713" y="25209"/>
                </a:lnTo>
                <a:lnTo>
                  <a:pt x="91769" y="25153"/>
                </a:lnTo>
                <a:lnTo>
                  <a:pt x="91806" y="25116"/>
                </a:lnTo>
                <a:lnTo>
                  <a:pt x="91844" y="25041"/>
                </a:lnTo>
                <a:lnTo>
                  <a:pt x="91844" y="24985"/>
                </a:lnTo>
                <a:lnTo>
                  <a:pt x="91844" y="24911"/>
                </a:lnTo>
                <a:lnTo>
                  <a:pt x="91844" y="24855"/>
                </a:lnTo>
                <a:lnTo>
                  <a:pt x="91825" y="24818"/>
                </a:lnTo>
                <a:lnTo>
                  <a:pt x="91751" y="24725"/>
                </a:lnTo>
                <a:lnTo>
                  <a:pt x="91658" y="24669"/>
                </a:lnTo>
                <a:lnTo>
                  <a:pt x="91546" y="24632"/>
                </a:lnTo>
                <a:close/>
                <a:moveTo>
                  <a:pt x="727" y="25060"/>
                </a:moveTo>
                <a:lnTo>
                  <a:pt x="652" y="25079"/>
                </a:lnTo>
                <a:lnTo>
                  <a:pt x="597" y="25097"/>
                </a:lnTo>
                <a:lnTo>
                  <a:pt x="541" y="25134"/>
                </a:lnTo>
                <a:lnTo>
                  <a:pt x="485" y="25172"/>
                </a:lnTo>
                <a:lnTo>
                  <a:pt x="448" y="25228"/>
                </a:lnTo>
                <a:lnTo>
                  <a:pt x="429" y="25302"/>
                </a:lnTo>
                <a:lnTo>
                  <a:pt x="410" y="25358"/>
                </a:lnTo>
                <a:lnTo>
                  <a:pt x="410" y="25432"/>
                </a:lnTo>
                <a:lnTo>
                  <a:pt x="429" y="25488"/>
                </a:lnTo>
                <a:lnTo>
                  <a:pt x="466" y="25563"/>
                </a:lnTo>
                <a:lnTo>
                  <a:pt x="504" y="25600"/>
                </a:lnTo>
                <a:lnTo>
                  <a:pt x="559" y="25656"/>
                </a:lnTo>
                <a:lnTo>
                  <a:pt x="615" y="25674"/>
                </a:lnTo>
                <a:lnTo>
                  <a:pt x="671" y="25693"/>
                </a:lnTo>
                <a:lnTo>
                  <a:pt x="801" y="25693"/>
                </a:lnTo>
                <a:lnTo>
                  <a:pt x="913" y="25637"/>
                </a:lnTo>
                <a:lnTo>
                  <a:pt x="988" y="25544"/>
                </a:lnTo>
                <a:lnTo>
                  <a:pt x="1025" y="25451"/>
                </a:lnTo>
                <a:lnTo>
                  <a:pt x="1043" y="25376"/>
                </a:lnTo>
                <a:lnTo>
                  <a:pt x="1025" y="25321"/>
                </a:lnTo>
                <a:lnTo>
                  <a:pt x="988" y="25228"/>
                </a:lnTo>
                <a:lnTo>
                  <a:pt x="913" y="25134"/>
                </a:lnTo>
                <a:lnTo>
                  <a:pt x="820" y="25079"/>
                </a:lnTo>
                <a:lnTo>
                  <a:pt x="727" y="25060"/>
                </a:lnTo>
                <a:close/>
                <a:moveTo>
                  <a:pt x="91658" y="26289"/>
                </a:moveTo>
                <a:lnTo>
                  <a:pt x="91546" y="26345"/>
                </a:lnTo>
                <a:lnTo>
                  <a:pt x="91434" y="26419"/>
                </a:lnTo>
                <a:lnTo>
                  <a:pt x="91397" y="26475"/>
                </a:lnTo>
                <a:lnTo>
                  <a:pt x="91378" y="26531"/>
                </a:lnTo>
                <a:lnTo>
                  <a:pt x="91360" y="26587"/>
                </a:lnTo>
                <a:lnTo>
                  <a:pt x="91341" y="26661"/>
                </a:lnTo>
                <a:lnTo>
                  <a:pt x="91360" y="26717"/>
                </a:lnTo>
                <a:lnTo>
                  <a:pt x="91378" y="26773"/>
                </a:lnTo>
                <a:lnTo>
                  <a:pt x="91416" y="26829"/>
                </a:lnTo>
                <a:lnTo>
                  <a:pt x="91453" y="26885"/>
                </a:lnTo>
                <a:lnTo>
                  <a:pt x="91509" y="26922"/>
                </a:lnTo>
                <a:lnTo>
                  <a:pt x="91564" y="26959"/>
                </a:lnTo>
                <a:lnTo>
                  <a:pt x="91620" y="26978"/>
                </a:lnTo>
                <a:lnTo>
                  <a:pt x="91676" y="26978"/>
                </a:lnTo>
                <a:lnTo>
                  <a:pt x="91751" y="26959"/>
                </a:lnTo>
                <a:lnTo>
                  <a:pt x="91825" y="26940"/>
                </a:lnTo>
                <a:lnTo>
                  <a:pt x="91881" y="26922"/>
                </a:lnTo>
                <a:lnTo>
                  <a:pt x="91918" y="26866"/>
                </a:lnTo>
                <a:lnTo>
                  <a:pt x="91974" y="26829"/>
                </a:lnTo>
                <a:lnTo>
                  <a:pt x="91993" y="26773"/>
                </a:lnTo>
                <a:lnTo>
                  <a:pt x="92030" y="26698"/>
                </a:lnTo>
                <a:lnTo>
                  <a:pt x="92030" y="26642"/>
                </a:lnTo>
                <a:lnTo>
                  <a:pt x="92030" y="26568"/>
                </a:lnTo>
                <a:lnTo>
                  <a:pt x="92011" y="26494"/>
                </a:lnTo>
                <a:lnTo>
                  <a:pt x="91993" y="26419"/>
                </a:lnTo>
                <a:lnTo>
                  <a:pt x="91937" y="26363"/>
                </a:lnTo>
                <a:lnTo>
                  <a:pt x="91881" y="26326"/>
                </a:lnTo>
                <a:lnTo>
                  <a:pt x="91825" y="26289"/>
                </a:lnTo>
                <a:close/>
                <a:moveTo>
                  <a:pt x="708" y="26829"/>
                </a:moveTo>
                <a:lnTo>
                  <a:pt x="634" y="26847"/>
                </a:lnTo>
                <a:lnTo>
                  <a:pt x="559" y="26866"/>
                </a:lnTo>
                <a:lnTo>
                  <a:pt x="504" y="26903"/>
                </a:lnTo>
                <a:lnTo>
                  <a:pt x="429" y="26959"/>
                </a:lnTo>
                <a:lnTo>
                  <a:pt x="392" y="27015"/>
                </a:lnTo>
                <a:lnTo>
                  <a:pt x="355" y="27089"/>
                </a:lnTo>
                <a:lnTo>
                  <a:pt x="317" y="27164"/>
                </a:lnTo>
                <a:lnTo>
                  <a:pt x="317" y="27238"/>
                </a:lnTo>
                <a:lnTo>
                  <a:pt x="336" y="27331"/>
                </a:lnTo>
                <a:lnTo>
                  <a:pt x="355" y="27406"/>
                </a:lnTo>
                <a:lnTo>
                  <a:pt x="373" y="27462"/>
                </a:lnTo>
                <a:lnTo>
                  <a:pt x="410" y="27518"/>
                </a:lnTo>
                <a:lnTo>
                  <a:pt x="466" y="27555"/>
                </a:lnTo>
                <a:lnTo>
                  <a:pt x="541" y="27592"/>
                </a:lnTo>
                <a:lnTo>
                  <a:pt x="597" y="27611"/>
                </a:lnTo>
                <a:lnTo>
                  <a:pt x="671" y="27611"/>
                </a:lnTo>
                <a:lnTo>
                  <a:pt x="746" y="27592"/>
                </a:lnTo>
                <a:lnTo>
                  <a:pt x="801" y="27573"/>
                </a:lnTo>
                <a:lnTo>
                  <a:pt x="857" y="27536"/>
                </a:lnTo>
                <a:lnTo>
                  <a:pt x="950" y="27424"/>
                </a:lnTo>
                <a:lnTo>
                  <a:pt x="1006" y="27294"/>
                </a:lnTo>
                <a:lnTo>
                  <a:pt x="1025" y="27238"/>
                </a:lnTo>
                <a:lnTo>
                  <a:pt x="1025" y="27164"/>
                </a:lnTo>
                <a:lnTo>
                  <a:pt x="1006" y="27108"/>
                </a:lnTo>
                <a:lnTo>
                  <a:pt x="988" y="27033"/>
                </a:lnTo>
                <a:lnTo>
                  <a:pt x="950" y="26978"/>
                </a:lnTo>
                <a:lnTo>
                  <a:pt x="894" y="26922"/>
                </a:lnTo>
                <a:lnTo>
                  <a:pt x="839" y="26866"/>
                </a:lnTo>
                <a:lnTo>
                  <a:pt x="783" y="26847"/>
                </a:lnTo>
                <a:lnTo>
                  <a:pt x="708" y="26829"/>
                </a:lnTo>
                <a:close/>
                <a:moveTo>
                  <a:pt x="91620" y="28262"/>
                </a:moveTo>
                <a:lnTo>
                  <a:pt x="91564" y="28281"/>
                </a:lnTo>
                <a:lnTo>
                  <a:pt x="91490" y="28318"/>
                </a:lnTo>
                <a:lnTo>
                  <a:pt x="91434" y="28355"/>
                </a:lnTo>
                <a:lnTo>
                  <a:pt x="91378" y="28430"/>
                </a:lnTo>
                <a:lnTo>
                  <a:pt x="91360" y="28486"/>
                </a:lnTo>
                <a:lnTo>
                  <a:pt x="91341" y="28560"/>
                </a:lnTo>
                <a:lnTo>
                  <a:pt x="91341" y="28635"/>
                </a:lnTo>
                <a:lnTo>
                  <a:pt x="91360" y="28709"/>
                </a:lnTo>
                <a:lnTo>
                  <a:pt x="91378" y="28784"/>
                </a:lnTo>
                <a:lnTo>
                  <a:pt x="91434" y="28858"/>
                </a:lnTo>
                <a:lnTo>
                  <a:pt x="91490" y="28914"/>
                </a:lnTo>
                <a:lnTo>
                  <a:pt x="91546" y="28951"/>
                </a:lnTo>
                <a:lnTo>
                  <a:pt x="91620" y="28970"/>
                </a:lnTo>
                <a:lnTo>
                  <a:pt x="91695" y="28988"/>
                </a:lnTo>
                <a:lnTo>
                  <a:pt x="91806" y="28970"/>
                </a:lnTo>
                <a:lnTo>
                  <a:pt x="91900" y="28933"/>
                </a:lnTo>
                <a:lnTo>
                  <a:pt x="91974" y="28877"/>
                </a:lnTo>
                <a:lnTo>
                  <a:pt x="92030" y="28802"/>
                </a:lnTo>
                <a:lnTo>
                  <a:pt x="92067" y="28690"/>
                </a:lnTo>
                <a:lnTo>
                  <a:pt x="92067" y="28579"/>
                </a:lnTo>
                <a:lnTo>
                  <a:pt x="92030" y="28486"/>
                </a:lnTo>
                <a:lnTo>
                  <a:pt x="91955" y="28374"/>
                </a:lnTo>
                <a:lnTo>
                  <a:pt x="91955" y="28393"/>
                </a:lnTo>
                <a:lnTo>
                  <a:pt x="91881" y="28318"/>
                </a:lnTo>
                <a:lnTo>
                  <a:pt x="91825" y="28281"/>
                </a:lnTo>
                <a:lnTo>
                  <a:pt x="91769" y="28281"/>
                </a:lnTo>
                <a:lnTo>
                  <a:pt x="91695" y="28262"/>
                </a:lnTo>
                <a:close/>
                <a:moveTo>
                  <a:pt x="671" y="28635"/>
                </a:moveTo>
                <a:lnTo>
                  <a:pt x="597" y="28653"/>
                </a:lnTo>
                <a:lnTo>
                  <a:pt x="541" y="28690"/>
                </a:lnTo>
                <a:lnTo>
                  <a:pt x="485" y="28728"/>
                </a:lnTo>
                <a:lnTo>
                  <a:pt x="448" y="28784"/>
                </a:lnTo>
                <a:lnTo>
                  <a:pt x="410" y="28839"/>
                </a:lnTo>
                <a:lnTo>
                  <a:pt x="392" y="28914"/>
                </a:lnTo>
                <a:lnTo>
                  <a:pt x="392" y="28970"/>
                </a:lnTo>
                <a:lnTo>
                  <a:pt x="410" y="29044"/>
                </a:lnTo>
                <a:lnTo>
                  <a:pt x="429" y="29100"/>
                </a:lnTo>
                <a:lnTo>
                  <a:pt x="466" y="29156"/>
                </a:lnTo>
                <a:lnTo>
                  <a:pt x="522" y="29193"/>
                </a:lnTo>
                <a:lnTo>
                  <a:pt x="578" y="29230"/>
                </a:lnTo>
                <a:lnTo>
                  <a:pt x="634" y="29268"/>
                </a:lnTo>
                <a:lnTo>
                  <a:pt x="746" y="29268"/>
                </a:lnTo>
                <a:lnTo>
                  <a:pt x="839" y="29249"/>
                </a:lnTo>
                <a:lnTo>
                  <a:pt x="932" y="29175"/>
                </a:lnTo>
                <a:lnTo>
                  <a:pt x="969" y="29137"/>
                </a:lnTo>
                <a:lnTo>
                  <a:pt x="1006" y="29100"/>
                </a:lnTo>
                <a:lnTo>
                  <a:pt x="1025" y="29044"/>
                </a:lnTo>
                <a:lnTo>
                  <a:pt x="1043" y="28970"/>
                </a:lnTo>
                <a:lnTo>
                  <a:pt x="1043" y="28914"/>
                </a:lnTo>
                <a:lnTo>
                  <a:pt x="1025" y="28858"/>
                </a:lnTo>
                <a:lnTo>
                  <a:pt x="950" y="28746"/>
                </a:lnTo>
                <a:lnTo>
                  <a:pt x="913" y="28709"/>
                </a:lnTo>
                <a:lnTo>
                  <a:pt x="857" y="28672"/>
                </a:lnTo>
                <a:lnTo>
                  <a:pt x="801" y="28653"/>
                </a:lnTo>
                <a:lnTo>
                  <a:pt x="727" y="28635"/>
                </a:lnTo>
                <a:close/>
                <a:moveTo>
                  <a:pt x="91490" y="30087"/>
                </a:moveTo>
                <a:lnTo>
                  <a:pt x="91416" y="30124"/>
                </a:lnTo>
                <a:lnTo>
                  <a:pt x="91360" y="30161"/>
                </a:lnTo>
                <a:lnTo>
                  <a:pt x="91322" y="30217"/>
                </a:lnTo>
                <a:lnTo>
                  <a:pt x="91229" y="30347"/>
                </a:lnTo>
                <a:lnTo>
                  <a:pt x="91192" y="30422"/>
                </a:lnTo>
                <a:lnTo>
                  <a:pt x="91192" y="30496"/>
                </a:lnTo>
                <a:lnTo>
                  <a:pt x="91192" y="30590"/>
                </a:lnTo>
                <a:lnTo>
                  <a:pt x="91211" y="30645"/>
                </a:lnTo>
                <a:lnTo>
                  <a:pt x="91248" y="30720"/>
                </a:lnTo>
                <a:lnTo>
                  <a:pt x="91285" y="30776"/>
                </a:lnTo>
                <a:lnTo>
                  <a:pt x="91341" y="30832"/>
                </a:lnTo>
                <a:lnTo>
                  <a:pt x="91397" y="30869"/>
                </a:lnTo>
                <a:lnTo>
                  <a:pt x="91471" y="30887"/>
                </a:lnTo>
                <a:lnTo>
                  <a:pt x="91546" y="30906"/>
                </a:lnTo>
                <a:lnTo>
                  <a:pt x="91639" y="30887"/>
                </a:lnTo>
                <a:lnTo>
                  <a:pt x="91713" y="30869"/>
                </a:lnTo>
                <a:lnTo>
                  <a:pt x="91769" y="30832"/>
                </a:lnTo>
                <a:lnTo>
                  <a:pt x="91825" y="30776"/>
                </a:lnTo>
                <a:lnTo>
                  <a:pt x="91862" y="30720"/>
                </a:lnTo>
                <a:lnTo>
                  <a:pt x="91900" y="30645"/>
                </a:lnTo>
                <a:lnTo>
                  <a:pt x="91918" y="30590"/>
                </a:lnTo>
                <a:lnTo>
                  <a:pt x="91918" y="30496"/>
                </a:lnTo>
                <a:lnTo>
                  <a:pt x="91918" y="30422"/>
                </a:lnTo>
                <a:lnTo>
                  <a:pt x="91881" y="30347"/>
                </a:lnTo>
                <a:lnTo>
                  <a:pt x="91806" y="30217"/>
                </a:lnTo>
                <a:lnTo>
                  <a:pt x="91751" y="30161"/>
                </a:lnTo>
                <a:lnTo>
                  <a:pt x="91695" y="30124"/>
                </a:lnTo>
                <a:lnTo>
                  <a:pt x="91620" y="30087"/>
                </a:lnTo>
                <a:close/>
                <a:moveTo>
                  <a:pt x="876" y="30608"/>
                </a:moveTo>
                <a:lnTo>
                  <a:pt x="801" y="30627"/>
                </a:lnTo>
                <a:lnTo>
                  <a:pt x="746" y="30645"/>
                </a:lnTo>
                <a:lnTo>
                  <a:pt x="690" y="30683"/>
                </a:lnTo>
                <a:lnTo>
                  <a:pt x="634" y="30738"/>
                </a:lnTo>
                <a:lnTo>
                  <a:pt x="597" y="30813"/>
                </a:lnTo>
                <a:lnTo>
                  <a:pt x="578" y="30887"/>
                </a:lnTo>
                <a:lnTo>
                  <a:pt x="597" y="30962"/>
                </a:lnTo>
                <a:lnTo>
                  <a:pt x="615" y="31036"/>
                </a:lnTo>
                <a:lnTo>
                  <a:pt x="652" y="31111"/>
                </a:lnTo>
                <a:lnTo>
                  <a:pt x="690" y="31167"/>
                </a:lnTo>
                <a:lnTo>
                  <a:pt x="746" y="31223"/>
                </a:lnTo>
                <a:lnTo>
                  <a:pt x="839" y="31260"/>
                </a:lnTo>
                <a:lnTo>
                  <a:pt x="857" y="31260"/>
                </a:lnTo>
                <a:lnTo>
                  <a:pt x="894" y="31316"/>
                </a:lnTo>
                <a:lnTo>
                  <a:pt x="932" y="31334"/>
                </a:lnTo>
                <a:lnTo>
                  <a:pt x="969" y="31316"/>
                </a:lnTo>
                <a:lnTo>
                  <a:pt x="1006" y="31297"/>
                </a:lnTo>
                <a:lnTo>
                  <a:pt x="1099" y="31241"/>
                </a:lnTo>
                <a:lnTo>
                  <a:pt x="1137" y="31204"/>
                </a:lnTo>
                <a:lnTo>
                  <a:pt x="1174" y="31148"/>
                </a:lnTo>
                <a:lnTo>
                  <a:pt x="1230" y="31036"/>
                </a:lnTo>
                <a:lnTo>
                  <a:pt x="1230" y="30962"/>
                </a:lnTo>
                <a:lnTo>
                  <a:pt x="1230" y="30906"/>
                </a:lnTo>
                <a:lnTo>
                  <a:pt x="1211" y="30832"/>
                </a:lnTo>
                <a:lnTo>
                  <a:pt x="1174" y="30757"/>
                </a:lnTo>
                <a:lnTo>
                  <a:pt x="1137" y="30720"/>
                </a:lnTo>
                <a:lnTo>
                  <a:pt x="1081" y="30664"/>
                </a:lnTo>
                <a:lnTo>
                  <a:pt x="1025" y="30627"/>
                </a:lnTo>
                <a:lnTo>
                  <a:pt x="950" y="30608"/>
                </a:lnTo>
                <a:close/>
                <a:moveTo>
                  <a:pt x="91620" y="31781"/>
                </a:moveTo>
                <a:lnTo>
                  <a:pt x="91564" y="31800"/>
                </a:lnTo>
                <a:lnTo>
                  <a:pt x="91527" y="31818"/>
                </a:lnTo>
                <a:lnTo>
                  <a:pt x="91471" y="31856"/>
                </a:lnTo>
                <a:lnTo>
                  <a:pt x="91434" y="31911"/>
                </a:lnTo>
                <a:lnTo>
                  <a:pt x="91397" y="32004"/>
                </a:lnTo>
                <a:lnTo>
                  <a:pt x="91397" y="32098"/>
                </a:lnTo>
                <a:lnTo>
                  <a:pt x="91434" y="32191"/>
                </a:lnTo>
                <a:lnTo>
                  <a:pt x="91509" y="32247"/>
                </a:lnTo>
                <a:lnTo>
                  <a:pt x="91546" y="32284"/>
                </a:lnTo>
                <a:lnTo>
                  <a:pt x="91602" y="32302"/>
                </a:lnTo>
                <a:lnTo>
                  <a:pt x="91695" y="32302"/>
                </a:lnTo>
                <a:lnTo>
                  <a:pt x="91769" y="32265"/>
                </a:lnTo>
                <a:lnTo>
                  <a:pt x="91844" y="32209"/>
                </a:lnTo>
                <a:lnTo>
                  <a:pt x="91900" y="32135"/>
                </a:lnTo>
                <a:lnTo>
                  <a:pt x="91918" y="32042"/>
                </a:lnTo>
                <a:lnTo>
                  <a:pt x="91900" y="31949"/>
                </a:lnTo>
                <a:lnTo>
                  <a:pt x="91881" y="31911"/>
                </a:lnTo>
                <a:lnTo>
                  <a:pt x="91844" y="31874"/>
                </a:lnTo>
                <a:lnTo>
                  <a:pt x="91788" y="31837"/>
                </a:lnTo>
                <a:lnTo>
                  <a:pt x="91732" y="31800"/>
                </a:lnTo>
                <a:lnTo>
                  <a:pt x="91676" y="31781"/>
                </a:lnTo>
                <a:close/>
                <a:moveTo>
                  <a:pt x="652" y="32340"/>
                </a:moveTo>
                <a:lnTo>
                  <a:pt x="578" y="32358"/>
                </a:lnTo>
                <a:lnTo>
                  <a:pt x="522" y="32377"/>
                </a:lnTo>
                <a:lnTo>
                  <a:pt x="466" y="32414"/>
                </a:lnTo>
                <a:lnTo>
                  <a:pt x="410" y="32451"/>
                </a:lnTo>
                <a:lnTo>
                  <a:pt x="355" y="32507"/>
                </a:lnTo>
                <a:lnTo>
                  <a:pt x="317" y="32563"/>
                </a:lnTo>
                <a:lnTo>
                  <a:pt x="299" y="32637"/>
                </a:lnTo>
                <a:lnTo>
                  <a:pt x="280" y="32693"/>
                </a:lnTo>
                <a:lnTo>
                  <a:pt x="299" y="32768"/>
                </a:lnTo>
                <a:lnTo>
                  <a:pt x="299" y="32824"/>
                </a:lnTo>
                <a:lnTo>
                  <a:pt x="336" y="32880"/>
                </a:lnTo>
                <a:lnTo>
                  <a:pt x="373" y="32935"/>
                </a:lnTo>
                <a:lnTo>
                  <a:pt x="410" y="32973"/>
                </a:lnTo>
                <a:lnTo>
                  <a:pt x="466" y="33010"/>
                </a:lnTo>
                <a:lnTo>
                  <a:pt x="541" y="33028"/>
                </a:lnTo>
                <a:lnTo>
                  <a:pt x="597" y="33047"/>
                </a:lnTo>
                <a:lnTo>
                  <a:pt x="671" y="33047"/>
                </a:lnTo>
                <a:lnTo>
                  <a:pt x="727" y="33028"/>
                </a:lnTo>
                <a:lnTo>
                  <a:pt x="801" y="32991"/>
                </a:lnTo>
                <a:lnTo>
                  <a:pt x="857" y="32954"/>
                </a:lnTo>
                <a:lnTo>
                  <a:pt x="894" y="32917"/>
                </a:lnTo>
                <a:lnTo>
                  <a:pt x="932" y="32861"/>
                </a:lnTo>
                <a:lnTo>
                  <a:pt x="969" y="32805"/>
                </a:lnTo>
                <a:lnTo>
                  <a:pt x="988" y="32731"/>
                </a:lnTo>
                <a:lnTo>
                  <a:pt x="988" y="32656"/>
                </a:lnTo>
                <a:lnTo>
                  <a:pt x="969" y="32582"/>
                </a:lnTo>
                <a:lnTo>
                  <a:pt x="950" y="32526"/>
                </a:lnTo>
                <a:lnTo>
                  <a:pt x="913" y="32470"/>
                </a:lnTo>
                <a:lnTo>
                  <a:pt x="857" y="32414"/>
                </a:lnTo>
                <a:lnTo>
                  <a:pt x="801" y="32377"/>
                </a:lnTo>
                <a:lnTo>
                  <a:pt x="727" y="32358"/>
                </a:lnTo>
                <a:lnTo>
                  <a:pt x="652" y="32340"/>
                </a:lnTo>
                <a:close/>
                <a:moveTo>
                  <a:pt x="91602" y="33401"/>
                </a:moveTo>
                <a:lnTo>
                  <a:pt x="91509" y="33457"/>
                </a:lnTo>
                <a:lnTo>
                  <a:pt x="91453" y="33531"/>
                </a:lnTo>
                <a:lnTo>
                  <a:pt x="91416" y="33606"/>
                </a:lnTo>
                <a:lnTo>
                  <a:pt x="91434" y="33699"/>
                </a:lnTo>
                <a:lnTo>
                  <a:pt x="91471" y="33792"/>
                </a:lnTo>
                <a:lnTo>
                  <a:pt x="91527" y="33848"/>
                </a:lnTo>
                <a:lnTo>
                  <a:pt x="91620" y="33866"/>
                </a:lnTo>
                <a:lnTo>
                  <a:pt x="91732" y="33866"/>
                </a:lnTo>
                <a:lnTo>
                  <a:pt x="91806" y="33829"/>
                </a:lnTo>
                <a:lnTo>
                  <a:pt x="91844" y="33755"/>
                </a:lnTo>
                <a:lnTo>
                  <a:pt x="91881" y="33680"/>
                </a:lnTo>
                <a:lnTo>
                  <a:pt x="91881" y="33587"/>
                </a:lnTo>
                <a:lnTo>
                  <a:pt x="91844" y="33513"/>
                </a:lnTo>
                <a:lnTo>
                  <a:pt x="91788" y="33438"/>
                </a:lnTo>
                <a:lnTo>
                  <a:pt x="91695" y="33401"/>
                </a:lnTo>
                <a:close/>
                <a:moveTo>
                  <a:pt x="708" y="34034"/>
                </a:moveTo>
                <a:lnTo>
                  <a:pt x="652" y="34052"/>
                </a:lnTo>
                <a:lnTo>
                  <a:pt x="597" y="34052"/>
                </a:lnTo>
                <a:lnTo>
                  <a:pt x="541" y="34090"/>
                </a:lnTo>
                <a:lnTo>
                  <a:pt x="504" y="34127"/>
                </a:lnTo>
                <a:lnTo>
                  <a:pt x="466" y="34164"/>
                </a:lnTo>
                <a:lnTo>
                  <a:pt x="429" y="34220"/>
                </a:lnTo>
                <a:lnTo>
                  <a:pt x="410" y="34276"/>
                </a:lnTo>
                <a:lnTo>
                  <a:pt x="410" y="34332"/>
                </a:lnTo>
                <a:lnTo>
                  <a:pt x="410" y="34388"/>
                </a:lnTo>
                <a:lnTo>
                  <a:pt x="429" y="34443"/>
                </a:lnTo>
                <a:lnTo>
                  <a:pt x="485" y="34537"/>
                </a:lnTo>
                <a:lnTo>
                  <a:pt x="578" y="34592"/>
                </a:lnTo>
                <a:lnTo>
                  <a:pt x="671" y="34630"/>
                </a:lnTo>
                <a:lnTo>
                  <a:pt x="746" y="34630"/>
                </a:lnTo>
                <a:lnTo>
                  <a:pt x="801" y="34611"/>
                </a:lnTo>
                <a:lnTo>
                  <a:pt x="857" y="34592"/>
                </a:lnTo>
                <a:lnTo>
                  <a:pt x="894" y="34555"/>
                </a:lnTo>
                <a:lnTo>
                  <a:pt x="932" y="34499"/>
                </a:lnTo>
                <a:lnTo>
                  <a:pt x="969" y="34462"/>
                </a:lnTo>
                <a:lnTo>
                  <a:pt x="988" y="34406"/>
                </a:lnTo>
                <a:lnTo>
                  <a:pt x="988" y="34332"/>
                </a:lnTo>
                <a:lnTo>
                  <a:pt x="988" y="34276"/>
                </a:lnTo>
                <a:lnTo>
                  <a:pt x="969" y="34220"/>
                </a:lnTo>
                <a:lnTo>
                  <a:pt x="913" y="34127"/>
                </a:lnTo>
                <a:lnTo>
                  <a:pt x="820" y="34071"/>
                </a:lnTo>
                <a:lnTo>
                  <a:pt x="708" y="34034"/>
                </a:lnTo>
                <a:close/>
                <a:moveTo>
                  <a:pt x="91620" y="35058"/>
                </a:moveTo>
                <a:lnTo>
                  <a:pt x="91490" y="35076"/>
                </a:lnTo>
                <a:lnTo>
                  <a:pt x="91434" y="35095"/>
                </a:lnTo>
                <a:lnTo>
                  <a:pt x="91378" y="35114"/>
                </a:lnTo>
                <a:lnTo>
                  <a:pt x="91341" y="35170"/>
                </a:lnTo>
                <a:lnTo>
                  <a:pt x="91304" y="35207"/>
                </a:lnTo>
                <a:lnTo>
                  <a:pt x="91267" y="35263"/>
                </a:lnTo>
                <a:lnTo>
                  <a:pt x="91248" y="35337"/>
                </a:lnTo>
                <a:lnTo>
                  <a:pt x="91248" y="35393"/>
                </a:lnTo>
                <a:lnTo>
                  <a:pt x="91267" y="35449"/>
                </a:lnTo>
                <a:lnTo>
                  <a:pt x="91285" y="35505"/>
                </a:lnTo>
                <a:lnTo>
                  <a:pt x="91322" y="35561"/>
                </a:lnTo>
                <a:lnTo>
                  <a:pt x="91360" y="35598"/>
                </a:lnTo>
                <a:lnTo>
                  <a:pt x="91416" y="35635"/>
                </a:lnTo>
                <a:lnTo>
                  <a:pt x="91471" y="35672"/>
                </a:lnTo>
                <a:lnTo>
                  <a:pt x="91658" y="35672"/>
                </a:lnTo>
                <a:lnTo>
                  <a:pt x="91713" y="35654"/>
                </a:lnTo>
                <a:lnTo>
                  <a:pt x="91769" y="35616"/>
                </a:lnTo>
                <a:lnTo>
                  <a:pt x="91806" y="35579"/>
                </a:lnTo>
                <a:lnTo>
                  <a:pt x="91844" y="35523"/>
                </a:lnTo>
                <a:lnTo>
                  <a:pt x="91881" y="35412"/>
                </a:lnTo>
                <a:lnTo>
                  <a:pt x="91862" y="35281"/>
                </a:lnTo>
                <a:lnTo>
                  <a:pt x="91844" y="35225"/>
                </a:lnTo>
                <a:lnTo>
                  <a:pt x="91825" y="35170"/>
                </a:lnTo>
                <a:lnTo>
                  <a:pt x="91788" y="35132"/>
                </a:lnTo>
                <a:lnTo>
                  <a:pt x="91732" y="35095"/>
                </a:lnTo>
                <a:lnTo>
                  <a:pt x="91620" y="35058"/>
                </a:lnTo>
                <a:close/>
                <a:moveTo>
                  <a:pt x="801" y="35821"/>
                </a:moveTo>
                <a:lnTo>
                  <a:pt x="708" y="35840"/>
                </a:lnTo>
                <a:lnTo>
                  <a:pt x="652" y="35858"/>
                </a:lnTo>
                <a:lnTo>
                  <a:pt x="615" y="35877"/>
                </a:lnTo>
                <a:lnTo>
                  <a:pt x="541" y="35970"/>
                </a:lnTo>
                <a:lnTo>
                  <a:pt x="504" y="36082"/>
                </a:lnTo>
                <a:lnTo>
                  <a:pt x="504" y="36138"/>
                </a:lnTo>
                <a:lnTo>
                  <a:pt x="504" y="36194"/>
                </a:lnTo>
                <a:lnTo>
                  <a:pt x="522" y="36249"/>
                </a:lnTo>
                <a:lnTo>
                  <a:pt x="559" y="36305"/>
                </a:lnTo>
                <a:lnTo>
                  <a:pt x="597" y="36342"/>
                </a:lnTo>
                <a:lnTo>
                  <a:pt x="634" y="36380"/>
                </a:lnTo>
                <a:lnTo>
                  <a:pt x="746" y="36417"/>
                </a:lnTo>
                <a:lnTo>
                  <a:pt x="857" y="36417"/>
                </a:lnTo>
                <a:lnTo>
                  <a:pt x="913" y="36398"/>
                </a:lnTo>
                <a:lnTo>
                  <a:pt x="969" y="36361"/>
                </a:lnTo>
                <a:lnTo>
                  <a:pt x="1006" y="36324"/>
                </a:lnTo>
                <a:lnTo>
                  <a:pt x="1043" y="36268"/>
                </a:lnTo>
                <a:lnTo>
                  <a:pt x="1062" y="36212"/>
                </a:lnTo>
                <a:lnTo>
                  <a:pt x="1081" y="36156"/>
                </a:lnTo>
                <a:lnTo>
                  <a:pt x="1081" y="36082"/>
                </a:lnTo>
                <a:lnTo>
                  <a:pt x="1062" y="36026"/>
                </a:lnTo>
                <a:lnTo>
                  <a:pt x="988" y="35914"/>
                </a:lnTo>
                <a:lnTo>
                  <a:pt x="913" y="35858"/>
                </a:lnTo>
                <a:lnTo>
                  <a:pt x="801" y="35821"/>
                </a:lnTo>
                <a:close/>
                <a:moveTo>
                  <a:pt x="91490" y="36827"/>
                </a:moveTo>
                <a:lnTo>
                  <a:pt x="91397" y="36864"/>
                </a:lnTo>
                <a:lnTo>
                  <a:pt x="91341" y="36920"/>
                </a:lnTo>
                <a:lnTo>
                  <a:pt x="91304" y="36957"/>
                </a:lnTo>
                <a:lnTo>
                  <a:pt x="91267" y="37031"/>
                </a:lnTo>
                <a:lnTo>
                  <a:pt x="91248" y="37087"/>
                </a:lnTo>
                <a:lnTo>
                  <a:pt x="91248" y="37162"/>
                </a:lnTo>
                <a:lnTo>
                  <a:pt x="91248" y="37218"/>
                </a:lnTo>
                <a:lnTo>
                  <a:pt x="91267" y="37292"/>
                </a:lnTo>
                <a:lnTo>
                  <a:pt x="91285" y="37348"/>
                </a:lnTo>
                <a:lnTo>
                  <a:pt x="91341" y="37404"/>
                </a:lnTo>
                <a:lnTo>
                  <a:pt x="91397" y="37460"/>
                </a:lnTo>
                <a:lnTo>
                  <a:pt x="91453" y="37497"/>
                </a:lnTo>
                <a:lnTo>
                  <a:pt x="91527" y="37515"/>
                </a:lnTo>
                <a:lnTo>
                  <a:pt x="91602" y="37515"/>
                </a:lnTo>
                <a:lnTo>
                  <a:pt x="91676" y="37497"/>
                </a:lnTo>
                <a:lnTo>
                  <a:pt x="91732" y="37460"/>
                </a:lnTo>
                <a:lnTo>
                  <a:pt x="91788" y="37422"/>
                </a:lnTo>
                <a:lnTo>
                  <a:pt x="91844" y="37366"/>
                </a:lnTo>
                <a:lnTo>
                  <a:pt x="91862" y="37292"/>
                </a:lnTo>
                <a:lnTo>
                  <a:pt x="91881" y="37236"/>
                </a:lnTo>
                <a:lnTo>
                  <a:pt x="91881" y="37162"/>
                </a:lnTo>
                <a:lnTo>
                  <a:pt x="91881" y="37087"/>
                </a:lnTo>
                <a:lnTo>
                  <a:pt x="91862" y="37031"/>
                </a:lnTo>
                <a:lnTo>
                  <a:pt x="91825" y="36957"/>
                </a:lnTo>
                <a:lnTo>
                  <a:pt x="91788" y="36901"/>
                </a:lnTo>
                <a:lnTo>
                  <a:pt x="91695" y="36845"/>
                </a:lnTo>
                <a:lnTo>
                  <a:pt x="91602" y="36827"/>
                </a:lnTo>
                <a:close/>
                <a:moveTo>
                  <a:pt x="597" y="37478"/>
                </a:moveTo>
                <a:lnTo>
                  <a:pt x="522" y="37497"/>
                </a:lnTo>
                <a:lnTo>
                  <a:pt x="466" y="37497"/>
                </a:lnTo>
                <a:lnTo>
                  <a:pt x="392" y="37534"/>
                </a:lnTo>
                <a:lnTo>
                  <a:pt x="336" y="37571"/>
                </a:lnTo>
                <a:lnTo>
                  <a:pt x="299" y="37627"/>
                </a:lnTo>
                <a:lnTo>
                  <a:pt x="261" y="37683"/>
                </a:lnTo>
                <a:lnTo>
                  <a:pt x="243" y="37739"/>
                </a:lnTo>
                <a:lnTo>
                  <a:pt x="224" y="37869"/>
                </a:lnTo>
                <a:lnTo>
                  <a:pt x="224" y="37944"/>
                </a:lnTo>
                <a:lnTo>
                  <a:pt x="243" y="37999"/>
                </a:lnTo>
                <a:lnTo>
                  <a:pt x="280" y="38074"/>
                </a:lnTo>
                <a:lnTo>
                  <a:pt x="317" y="38130"/>
                </a:lnTo>
                <a:lnTo>
                  <a:pt x="373" y="38167"/>
                </a:lnTo>
                <a:lnTo>
                  <a:pt x="429" y="38204"/>
                </a:lnTo>
                <a:lnTo>
                  <a:pt x="485" y="38223"/>
                </a:lnTo>
                <a:lnTo>
                  <a:pt x="615" y="38223"/>
                </a:lnTo>
                <a:lnTo>
                  <a:pt x="690" y="38186"/>
                </a:lnTo>
                <a:lnTo>
                  <a:pt x="746" y="38148"/>
                </a:lnTo>
                <a:lnTo>
                  <a:pt x="783" y="38093"/>
                </a:lnTo>
                <a:lnTo>
                  <a:pt x="820" y="38037"/>
                </a:lnTo>
                <a:lnTo>
                  <a:pt x="839" y="37962"/>
                </a:lnTo>
                <a:lnTo>
                  <a:pt x="839" y="37888"/>
                </a:lnTo>
                <a:lnTo>
                  <a:pt x="857" y="37832"/>
                </a:lnTo>
                <a:lnTo>
                  <a:pt x="876" y="37739"/>
                </a:lnTo>
                <a:lnTo>
                  <a:pt x="857" y="37664"/>
                </a:lnTo>
                <a:lnTo>
                  <a:pt x="820" y="37590"/>
                </a:lnTo>
                <a:lnTo>
                  <a:pt x="764" y="37553"/>
                </a:lnTo>
                <a:lnTo>
                  <a:pt x="708" y="37515"/>
                </a:lnTo>
                <a:lnTo>
                  <a:pt x="652" y="37497"/>
                </a:lnTo>
                <a:lnTo>
                  <a:pt x="597" y="37478"/>
                </a:lnTo>
                <a:close/>
                <a:moveTo>
                  <a:pt x="615" y="39005"/>
                </a:moveTo>
                <a:lnTo>
                  <a:pt x="559" y="39023"/>
                </a:lnTo>
                <a:lnTo>
                  <a:pt x="504" y="39042"/>
                </a:lnTo>
                <a:lnTo>
                  <a:pt x="410" y="39117"/>
                </a:lnTo>
                <a:lnTo>
                  <a:pt x="373" y="39154"/>
                </a:lnTo>
                <a:lnTo>
                  <a:pt x="336" y="39210"/>
                </a:lnTo>
                <a:lnTo>
                  <a:pt x="317" y="39266"/>
                </a:lnTo>
                <a:lnTo>
                  <a:pt x="317" y="39321"/>
                </a:lnTo>
                <a:lnTo>
                  <a:pt x="317" y="39396"/>
                </a:lnTo>
                <a:lnTo>
                  <a:pt x="336" y="39452"/>
                </a:lnTo>
                <a:lnTo>
                  <a:pt x="355" y="39508"/>
                </a:lnTo>
                <a:lnTo>
                  <a:pt x="410" y="39545"/>
                </a:lnTo>
                <a:lnTo>
                  <a:pt x="504" y="39619"/>
                </a:lnTo>
                <a:lnTo>
                  <a:pt x="597" y="39638"/>
                </a:lnTo>
                <a:lnTo>
                  <a:pt x="708" y="39619"/>
                </a:lnTo>
                <a:lnTo>
                  <a:pt x="801" y="39563"/>
                </a:lnTo>
                <a:lnTo>
                  <a:pt x="857" y="39526"/>
                </a:lnTo>
                <a:lnTo>
                  <a:pt x="876" y="39470"/>
                </a:lnTo>
                <a:lnTo>
                  <a:pt x="913" y="39414"/>
                </a:lnTo>
                <a:lnTo>
                  <a:pt x="913" y="39340"/>
                </a:lnTo>
                <a:lnTo>
                  <a:pt x="913" y="39284"/>
                </a:lnTo>
                <a:lnTo>
                  <a:pt x="894" y="39228"/>
                </a:lnTo>
                <a:lnTo>
                  <a:pt x="876" y="39172"/>
                </a:lnTo>
                <a:lnTo>
                  <a:pt x="820" y="39117"/>
                </a:lnTo>
                <a:lnTo>
                  <a:pt x="727" y="39042"/>
                </a:lnTo>
                <a:lnTo>
                  <a:pt x="671" y="39023"/>
                </a:lnTo>
                <a:lnTo>
                  <a:pt x="615" y="39005"/>
                </a:lnTo>
                <a:close/>
                <a:moveTo>
                  <a:pt x="91695" y="38949"/>
                </a:moveTo>
                <a:lnTo>
                  <a:pt x="91620" y="38968"/>
                </a:lnTo>
                <a:lnTo>
                  <a:pt x="91509" y="39042"/>
                </a:lnTo>
                <a:lnTo>
                  <a:pt x="91471" y="39098"/>
                </a:lnTo>
                <a:lnTo>
                  <a:pt x="91434" y="39154"/>
                </a:lnTo>
                <a:lnTo>
                  <a:pt x="91416" y="39210"/>
                </a:lnTo>
                <a:lnTo>
                  <a:pt x="91397" y="39284"/>
                </a:lnTo>
                <a:lnTo>
                  <a:pt x="91397" y="39340"/>
                </a:lnTo>
                <a:lnTo>
                  <a:pt x="91416" y="39396"/>
                </a:lnTo>
                <a:lnTo>
                  <a:pt x="91434" y="39470"/>
                </a:lnTo>
                <a:lnTo>
                  <a:pt x="91471" y="39526"/>
                </a:lnTo>
                <a:lnTo>
                  <a:pt x="91509" y="39563"/>
                </a:lnTo>
                <a:lnTo>
                  <a:pt x="91564" y="39601"/>
                </a:lnTo>
                <a:lnTo>
                  <a:pt x="91620" y="39638"/>
                </a:lnTo>
                <a:lnTo>
                  <a:pt x="91695" y="39657"/>
                </a:lnTo>
                <a:lnTo>
                  <a:pt x="91751" y="39657"/>
                </a:lnTo>
                <a:lnTo>
                  <a:pt x="91825" y="39638"/>
                </a:lnTo>
                <a:lnTo>
                  <a:pt x="91881" y="39619"/>
                </a:lnTo>
                <a:lnTo>
                  <a:pt x="91937" y="39601"/>
                </a:lnTo>
                <a:lnTo>
                  <a:pt x="91993" y="39545"/>
                </a:lnTo>
                <a:lnTo>
                  <a:pt x="92030" y="39489"/>
                </a:lnTo>
                <a:lnTo>
                  <a:pt x="92067" y="39433"/>
                </a:lnTo>
                <a:lnTo>
                  <a:pt x="92086" y="39359"/>
                </a:lnTo>
                <a:lnTo>
                  <a:pt x="92086" y="39303"/>
                </a:lnTo>
                <a:lnTo>
                  <a:pt x="92067" y="39228"/>
                </a:lnTo>
                <a:lnTo>
                  <a:pt x="92049" y="39172"/>
                </a:lnTo>
                <a:lnTo>
                  <a:pt x="92011" y="39098"/>
                </a:lnTo>
                <a:lnTo>
                  <a:pt x="91974" y="39042"/>
                </a:lnTo>
                <a:lnTo>
                  <a:pt x="91918" y="39005"/>
                </a:lnTo>
                <a:lnTo>
                  <a:pt x="91844" y="38968"/>
                </a:lnTo>
                <a:lnTo>
                  <a:pt x="91769" y="38949"/>
                </a:lnTo>
                <a:close/>
                <a:moveTo>
                  <a:pt x="597" y="40476"/>
                </a:moveTo>
                <a:lnTo>
                  <a:pt x="541" y="40494"/>
                </a:lnTo>
                <a:lnTo>
                  <a:pt x="485" y="40513"/>
                </a:lnTo>
                <a:lnTo>
                  <a:pt x="392" y="40587"/>
                </a:lnTo>
                <a:lnTo>
                  <a:pt x="317" y="40699"/>
                </a:lnTo>
                <a:lnTo>
                  <a:pt x="317" y="40755"/>
                </a:lnTo>
                <a:lnTo>
                  <a:pt x="299" y="40811"/>
                </a:lnTo>
                <a:lnTo>
                  <a:pt x="317" y="40885"/>
                </a:lnTo>
                <a:lnTo>
                  <a:pt x="336" y="40941"/>
                </a:lnTo>
                <a:lnTo>
                  <a:pt x="373" y="40997"/>
                </a:lnTo>
                <a:lnTo>
                  <a:pt x="410" y="41034"/>
                </a:lnTo>
                <a:lnTo>
                  <a:pt x="504" y="41090"/>
                </a:lnTo>
                <a:lnTo>
                  <a:pt x="615" y="41109"/>
                </a:lnTo>
                <a:lnTo>
                  <a:pt x="727" y="41090"/>
                </a:lnTo>
                <a:lnTo>
                  <a:pt x="783" y="41053"/>
                </a:lnTo>
                <a:lnTo>
                  <a:pt x="839" y="41016"/>
                </a:lnTo>
                <a:lnTo>
                  <a:pt x="876" y="40960"/>
                </a:lnTo>
                <a:lnTo>
                  <a:pt x="913" y="40904"/>
                </a:lnTo>
                <a:lnTo>
                  <a:pt x="913" y="40848"/>
                </a:lnTo>
                <a:lnTo>
                  <a:pt x="932" y="40774"/>
                </a:lnTo>
                <a:lnTo>
                  <a:pt x="913" y="40699"/>
                </a:lnTo>
                <a:lnTo>
                  <a:pt x="876" y="40643"/>
                </a:lnTo>
                <a:lnTo>
                  <a:pt x="801" y="40550"/>
                </a:lnTo>
                <a:lnTo>
                  <a:pt x="708" y="40494"/>
                </a:lnTo>
                <a:lnTo>
                  <a:pt x="652" y="40476"/>
                </a:lnTo>
                <a:close/>
                <a:moveTo>
                  <a:pt x="91732" y="40625"/>
                </a:moveTo>
                <a:lnTo>
                  <a:pt x="91676" y="40643"/>
                </a:lnTo>
                <a:lnTo>
                  <a:pt x="91620" y="40643"/>
                </a:lnTo>
                <a:lnTo>
                  <a:pt x="91564" y="40680"/>
                </a:lnTo>
                <a:lnTo>
                  <a:pt x="91509" y="40755"/>
                </a:lnTo>
                <a:lnTo>
                  <a:pt x="91471" y="40848"/>
                </a:lnTo>
                <a:lnTo>
                  <a:pt x="91471" y="40941"/>
                </a:lnTo>
                <a:lnTo>
                  <a:pt x="91490" y="41034"/>
                </a:lnTo>
                <a:lnTo>
                  <a:pt x="91527" y="41090"/>
                </a:lnTo>
                <a:lnTo>
                  <a:pt x="91564" y="41127"/>
                </a:lnTo>
                <a:lnTo>
                  <a:pt x="91658" y="41165"/>
                </a:lnTo>
                <a:lnTo>
                  <a:pt x="91769" y="41183"/>
                </a:lnTo>
                <a:lnTo>
                  <a:pt x="91825" y="41165"/>
                </a:lnTo>
                <a:lnTo>
                  <a:pt x="91881" y="41146"/>
                </a:lnTo>
                <a:lnTo>
                  <a:pt x="91918" y="41109"/>
                </a:lnTo>
                <a:lnTo>
                  <a:pt x="91955" y="41071"/>
                </a:lnTo>
                <a:lnTo>
                  <a:pt x="92011" y="40978"/>
                </a:lnTo>
                <a:lnTo>
                  <a:pt x="92011" y="40867"/>
                </a:lnTo>
                <a:lnTo>
                  <a:pt x="91974" y="40774"/>
                </a:lnTo>
                <a:lnTo>
                  <a:pt x="91937" y="40718"/>
                </a:lnTo>
                <a:lnTo>
                  <a:pt x="91900" y="40680"/>
                </a:lnTo>
                <a:lnTo>
                  <a:pt x="91844" y="40662"/>
                </a:lnTo>
                <a:lnTo>
                  <a:pt x="91788" y="40643"/>
                </a:lnTo>
                <a:lnTo>
                  <a:pt x="91732" y="40625"/>
                </a:lnTo>
                <a:close/>
                <a:moveTo>
                  <a:pt x="485" y="42207"/>
                </a:moveTo>
                <a:lnTo>
                  <a:pt x="429" y="42226"/>
                </a:lnTo>
                <a:lnTo>
                  <a:pt x="355" y="42263"/>
                </a:lnTo>
                <a:lnTo>
                  <a:pt x="317" y="42319"/>
                </a:lnTo>
                <a:lnTo>
                  <a:pt x="280" y="42375"/>
                </a:lnTo>
                <a:lnTo>
                  <a:pt x="243" y="42431"/>
                </a:lnTo>
                <a:lnTo>
                  <a:pt x="224" y="42505"/>
                </a:lnTo>
                <a:lnTo>
                  <a:pt x="243" y="42561"/>
                </a:lnTo>
                <a:lnTo>
                  <a:pt x="243" y="42635"/>
                </a:lnTo>
                <a:lnTo>
                  <a:pt x="280" y="42673"/>
                </a:lnTo>
                <a:lnTo>
                  <a:pt x="336" y="42766"/>
                </a:lnTo>
                <a:lnTo>
                  <a:pt x="448" y="42822"/>
                </a:lnTo>
                <a:lnTo>
                  <a:pt x="559" y="42859"/>
                </a:lnTo>
                <a:lnTo>
                  <a:pt x="634" y="42840"/>
                </a:lnTo>
                <a:lnTo>
                  <a:pt x="690" y="42822"/>
                </a:lnTo>
                <a:lnTo>
                  <a:pt x="746" y="42784"/>
                </a:lnTo>
                <a:lnTo>
                  <a:pt x="801" y="42747"/>
                </a:lnTo>
                <a:lnTo>
                  <a:pt x="839" y="42691"/>
                </a:lnTo>
                <a:lnTo>
                  <a:pt x="857" y="42617"/>
                </a:lnTo>
                <a:lnTo>
                  <a:pt x="876" y="42561"/>
                </a:lnTo>
                <a:lnTo>
                  <a:pt x="876" y="42486"/>
                </a:lnTo>
                <a:lnTo>
                  <a:pt x="857" y="42431"/>
                </a:lnTo>
                <a:lnTo>
                  <a:pt x="839" y="42375"/>
                </a:lnTo>
                <a:lnTo>
                  <a:pt x="764" y="42282"/>
                </a:lnTo>
                <a:lnTo>
                  <a:pt x="671" y="42226"/>
                </a:lnTo>
                <a:lnTo>
                  <a:pt x="559" y="42207"/>
                </a:lnTo>
                <a:close/>
                <a:moveTo>
                  <a:pt x="91583" y="42468"/>
                </a:moveTo>
                <a:lnTo>
                  <a:pt x="91527" y="42505"/>
                </a:lnTo>
                <a:lnTo>
                  <a:pt x="91471" y="42524"/>
                </a:lnTo>
                <a:lnTo>
                  <a:pt x="91416" y="42580"/>
                </a:lnTo>
                <a:lnTo>
                  <a:pt x="91378" y="42617"/>
                </a:lnTo>
                <a:lnTo>
                  <a:pt x="91341" y="42673"/>
                </a:lnTo>
                <a:lnTo>
                  <a:pt x="91322" y="42747"/>
                </a:lnTo>
                <a:lnTo>
                  <a:pt x="91304" y="42803"/>
                </a:lnTo>
                <a:lnTo>
                  <a:pt x="91322" y="42877"/>
                </a:lnTo>
                <a:lnTo>
                  <a:pt x="91341" y="42952"/>
                </a:lnTo>
                <a:lnTo>
                  <a:pt x="91378" y="43008"/>
                </a:lnTo>
                <a:lnTo>
                  <a:pt x="91416" y="43045"/>
                </a:lnTo>
                <a:lnTo>
                  <a:pt x="91471" y="43101"/>
                </a:lnTo>
                <a:lnTo>
                  <a:pt x="91527" y="43119"/>
                </a:lnTo>
                <a:lnTo>
                  <a:pt x="91583" y="43138"/>
                </a:lnTo>
                <a:lnTo>
                  <a:pt x="91658" y="43157"/>
                </a:lnTo>
                <a:lnTo>
                  <a:pt x="91713" y="43138"/>
                </a:lnTo>
                <a:lnTo>
                  <a:pt x="91788" y="43119"/>
                </a:lnTo>
                <a:lnTo>
                  <a:pt x="91844" y="43101"/>
                </a:lnTo>
                <a:lnTo>
                  <a:pt x="91900" y="43045"/>
                </a:lnTo>
                <a:lnTo>
                  <a:pt x="91937" y="43008"/>
                </a:lnTo>
                <a:lnTo>
                  <a:pt x="91974" y="42933"/>
                </a:lnTo>
                <a:lnTo>
                  <a:pt x="91993" y="42877"/>
                </a:lnTo>
                <a:lnTo>
                  <a:pt x="91993" y="42803"/>
                </a:lnTo>
                <a:lnTo>
                  <a:pt x="91993" y="42747"/>
                </a:lnTo>
                <a:lnTo>
                  <a:pt x="91974" y="42673"/>
                </a:lnTo>
                <a:lnTo>
                  <a:pt x="91937" y="42617"/>
                </a:lnTo>
                <a:lnTo>
                  <a:pt x="91900" y="42580"/>
                </a:lnTo>
                <a:lnTo>
                  <a:pt x="91844" y="42524"/>
                </a:lnTo>
                <a:lnTo>
                  <a:pt x="91788" y="42505"/>
                </a:lnTo>
                <a:lnTo>
                  <a:pt x="91713" y="42486"/>
                </a:lnTo>
                <a:lnTo>
                  <a:pt x="91658" y="42468"/>
                </a:lnTo>
                <a:close/>
                <a:moveTo>
                  <a:pt x="652" y="43790"/>
                </a:moveTo>
                <a:lnTo>
                  <a:pt x="615" y="43827"/>
                </a:lnTo>
                <a:lnTo>
                  <a:pt x="578" y="43864"/>
                </a:lnTo>
                <a:lnTo>
                  <a:pt x="559" y="43920"/>
                </a:lnTo>
                <a:lnTo>
                  <a:pt x="578" y="43976"/>
                </a:lnTo>
                <a:lnTo>
                  <a:pt x="615" y="44013"/>
                </a:lnTo>
                <a:lnTo>
                  <a:pt x="652" y="44032"/>
                </a:lnTo>
                <a:lnTo>
                  <a:pt x="708" y="44050"/>
                </a:lnTo>
                <a:lnTo>
                  <a:pt x="746" y="44032"/>
                </a:lnTo>
                <a:lnTo>
                  <a:pt x="783" y="44013"/>
                </a:lnTo>
                <a:lnTo>
                  <a:pt x="820" y="43976"/>
                </a:lnTo>
                <a:lnTo>
                  <a:pt x="839" y="43920"/>
                </a:lnTo>
                <a:lnTo>
                  <a:pt x="820" y="43864"/>
                </a:lnTo>
                <a:lnTo>
                  <a:pt x="783" y="43827"/>
                </a:lnTo>
                <a:lnTo>
                  <a:pt x="746" y="43790"/>
                </a:lnTo>
                <a:close/>
                <a:moveTo>
                  <a:pt x="91732" y="44050"/>
                </a:moveTo>
                <a:lnTo>
                  <a:pt x="91639" y="44069"/>
                </a:lnTo>
                <a:lnTo>
                  <a:pt x="91527" y="44125"/>
                </a:lnTo>
                <a:lnTo>
                  <a:pt x="91490" y="44162"/>
                </a:lnTo>
                <a:lnTo>
                  <a:pt x="91471" y="44218"/>
                </a:lnTo>
                <a:lnTo>
                  <a:pt x="91453" y="44274"/>
                </a:lnTo>
                <a:lnTo>
                  <a:pt x="91434" y="44330"/>
                </a:lnTo>
                <a:lnTo>
                  <a:pt x="91453" y="44404"/>
                </a:lnTo>
                <a:lnTo>
                  <a:pt x="91471" y="44460"/>
                </a:lnTo>
                <a:lnTo>
                  <a:pt x="91490" y="44516"/>
                </a:lnTo>
                <a:lnTo>
                  <a:pt x="91527" y="44553"/>
                </a:lnTo>
                <a:lnTo>
                  <a:pt x="91639" y="44609"/>
                </a:lnTo>
                <a:lnTo>
                  <a:pt x="91732" y="44628"/>
                </a:lnTo>
                <a:lnTo>
                  <a:pt x="91844" y="44609"/>
                </a:lnTo>
                <a:lnTo>
                  <a:pt x="91937" y="44553"/>
                </a:lnTo>
                <a:lnTo>
                  <a:pt x="91974" y="44516"/>
                </a:lnTo>
                <a:lnTo>
                  <a:pt x="92011" y="44460"/>
                </a:lnTo>
                <a:lnTo>
                  <a:pt x="92030" y="44404"/>
                </a:lnTo>
                <a:lnTo>
                  <a:pt x="92030" y="44330"/>
                </a:lnTo>
                <a:lnTo>
                  <a:pt x="92030" y="44274"/>
                </a:lnTo>
                <a:lnTo>
                  <a:pt x="92011" y="44218"/>
                </a:lnTo>
                <a:lnTo>
                  <a:pt x="91974" y="44162"/>
                </a:lnTo>
                <a:lnTo>
                  <a:pt x="91937" y="44125"/>
                </a:lnTo>
                <a:lnTo>
                  <a:pt x="91844" y="44069"/>
                </a:lnTo>
                <a:lnTo>
                  <a:pt x="91732" y="44050"/>
                </a:lnTo>
                <a:close/>
                <a:moveTo>
                  <a:pt x="708" y="45093"/>
                </a:moveTo>
                <a:lnTo>
                  <a:pt x="578" y="45112"/>
                </a:lnTo>
                <a:lnTo>
                  <a:pt x="522" y="45112"/>
                </a:lnTo>
                <a:lnTo>
                  <a:pt x="466" y="45149"/>
                </a:lnTo>
                <a:lnTo>
                  <a:pt x="429" y="45186"/>
                </a:lnTo>
                <a:lnTo>
                  <a:pt x="392" y="45242"/>
                </a:lnTo>
                <a:lnTo>
                  <a:pt x="355" y="45298"/>
                </a:lnTo>
                <a:lnTo>
                  <a:pt x="355" y="45372"/>
                </a:lnTo>
                <a:lnTo>
                  <a:pt x="355" y="45428"/>
                </a:lnTo>
                <a:lnTo>
                  <a:pt x="355" y="45484"/>
                </a:lnTo>
                <a:lnTo>
                  <a:pt x="392" y="45540"/>
                </a:lnTo>
                <a:lnTo>
                  <a:pt x="429" y="45577"/>
                </a:lnTo>
                <a:lnTo>
                  <a:pt x="522" y="45652"/>
                </a:lnTo>
                <a:lnTo>
                  <a:pt x="652" y="45689"/>
                </a:lnTo>
                <a:lnTo>
                  <a:pt x="708" y="45689"/>
                </a:lnTo>
                <a:lnTo>
                  <a:pt x="783" y="45670"/>
                </a:lnTo>
                <a:lnTo>
                  <a:pt x="839" y="45652"/>
                </a:lnTo>
                <a:lnTo>
                  <a:pt x="876" y="45614"/>
                </a:lnTo>
                <a:lnTo>
                  <a:pt x="932" y="45577"/>
                </a:lnTo>
                <a:lnTo>
                  <a:pt x="969" y="45540"/>
                </a:lnTo>
                <a:lnTo>
                  <a:pt x="988" y="45465"/>
                </a:lnTo>
                <a:lnTo>
                  <a:pt x="1006" y="45409"/>
                </a:lnTo>
                <a:lnTo>
                  <a:pt x="988" y="45354"/>
                </a:lnTo>
                <a:lnTo>
                  <a:pt x="988" y="45298"/>
                </a:lnTo>
                <a:lnTo>
                  <a:pt x="950" y="45242"/>
                </a:lnTo>
                <a:lnTo>
                  <a:pt x="913" y="45186"/>
                </a:lnTo>
                <a:lnTo>
                  <a:pt x="876" y="45149"/>
                </a:lnTo>
                <a:lnTo>
                  <a:pt x="820" y="45112"/>
                </a:lnTo>
                <a:lnTo>
                  <a:pt x="764" y="45093"/>
                </a:lnTo>
                <a:close/>
                <a:moveTo>
                  <a:pt x="91695" y="45093"/>
                </a:moveTo>
                <a:lnTo>
                  <a:pt x="91620" y="45112"/>
                </a:lnTo>
                <a:lnTo>
                  <a:pt x="91546" y="45130"/>
                </a:lnTo>
                <a:lnTo>
                  <a:pt x="91490" y="45167"/>
                </a:lnTo>
                <a:lnTo>
                  <a:pt x="91434" y="45223"/>
                </a:lnTo>
                <a:lnTo>
                  <a:pt x="91378" y="45279"/>
                </a:lnTo>
                <a:lnTo>
                  <a:pt x="91360" y="45354"/>
                </a:lnTo>
                <a:lnTo>
                  <a:pt x="91341" y="45428"/>
                </a:lnTo>
                <a:lnTo>
                  <a:pt x="91341" y="45503"/>
                </a:lnTo>
                <a:lnTo>
                  <a:pt x="91360" y="45558"/>
                </a:lnTo>
                <a:lnTo>
                  <a:pt x="91378" y="45614"/>
                </a:lnTo>
                <a:lnTo>
                  <a:pt x="91416" y="45670"/>
                </a:lnTo>
                <a:lnTo>
                  <a:pt x="91453" y="45726"/>
                </a:lnTo>
                <a:lnTo>
                  <a:pt x="91564" y="45782"/>
                </a:lnTo>
                <a:lnTo>
                  <a:pt x="91620" y="45800"/>
                </a:lnTo>
                <a:lnTo>
                  <a:pt x="91695" y="45819"/>
                </a:lnTo>
                <a:lnTo>
                  <a:pt x="91769" y="45800"/>
                </a:lnTo>
                <a:lnTo>
                  <a:pt x="91844" y="45782"/>
                </a:lnTo>
                <a:lnTo>
                  <a:pt x="91900" y="45745"/>
                </a:lnTo>
                <a:lnTo>
                  <a:pt x="91955" y="45689"/>
                </a:lnTo>
                <a:lnTo>
                  <a:pt x="91993" y="45633"/>
                </a:lnTo>
                <a:lnTo>
                  <a:pt x="92030" y="45558"/>
                </a:lnTo>
                <a:lnTo>
                  <a:pt x="92049" y="45484"/>
                </a:lnTo>
                <a:lnTo>
                  <a:pt x="92049" y="45409"/>
                </a:lnTo>
                <a:lnTo>
                  <a:pt x="92030" y="45354"/>
                </a:lnTo>
                <a:lnTo>
                  <a:pt x="92011" y="45298"/>
                </a:lnTo>
                <a:lnTo>
                  <a:pt x="91974" y="45242"/>
                </a:lnTo>
                <a:lnTo>
                  <a:pt x="91937" y="45186"/>
                </a:lnTo>
                <a:lnTo>
                  <a:pt x="91825" y="45130"/>
                </a:lnTo>
                <a:lnTo>
                  <a:pt x="91695" y="45093"/>
                </a:lnTo>
                <a:close/>
                <a:moveTo>
                  <a:pt x="504" y="46769"/>
                </a:moveTo>
                <a:lnTo>
                  <a:pt x="448" y="46787"/>
                </a:lnTo>
                <a:lnTo>
                  <a:pt x="392" y="46824"/>
                </a:lnTo>
                <a:lnTo>
                  <a:pt x="336" y="46862"/>
                </a:lnTo>
                <a:lnTo>
                  <a:pt x="280" y="46918"/>
                </a:lnTo>
                <a:lnTo>
                  <a:pt x="206" y="47066"/>
                </a:lnTo>
                <a:lnTo>
                  <a:pt x="187" y="47141"/>
                </a:lnTo>
                <a:lnTo>
                  <a:pt x="187" y="47215"/>
                </a:lnTo>
                <a:lnTo>
                  <a:pt x="187" y="47290"/>
                </a:lnTo>
                <a:lnTo>
                  <a:pt x="224" y="47364"/>
                </a:lnTo>
                <a:lnTo>
                  <a:pt x="261" y="47420"/>
                </a:lnTo>
                <a:lnTo>
                  <a:pt x="317" y="47476"/>
                </a:lnTo>
                <a:lnTo>
                  <a:pt x="392" y="47513"/>
                </a:lnTo>
                <a:lnTo>
                  <a:pt x="448" y="47532"/>
                </a:lnTo>
                <a:lnTo>
                  <a:pt x="522" y="47551"/>
                </a:lnTo>
                <a:lnTo>
                  <a:pt x="597" y="47532"/>
                </a:lnTo>
                <a:lnTo>
                  <a:pt x="652" y="47513"/>
                </a:lnTo>
                <a:lnTo>
                  <a:pt x="727" y="47476"/>
                </a:lnTo>
                <a:lnTo>
                  <a:pt x="783" y="47439"/>
                </a:lnTo>
                <a:lnTo>
                  <a:pt x="820" y="47383"/>
                </a:lnTo>
                <a:lnTo>
                  <a:pt x="894" y="47234"/>
                </a:lnTo>
                <a:lnTo>
                  <a:pt x="913" y="47160"/>
                </a:lnTo>
                <a:lnTo>
                  <a:pt x="913" y="47085"/>
                </a:lnTo>
                <a:lnTo>
                  <a:pt x="913" y="47011"/>
                </a:lnTo>
                <a:lnTo>
                  <a:pt x="876" y="46936"/>
                </a:lnTo>
                <a:lnTo>
                  <a:pt x="839" y="46880"/>
                </a:lnTo>
                <a:lnTo>
                  <a:pt x="764" y="46824"/>
                </a:lnTo>
                <a:lnTo>
                  <a:pt x="708" y="46787"/>
                </a:lnTo>
                <a:lnTo>
                  <a:pt x="634" y="46769"/>
                </a:lnTo>
                <a:close/>
                <a:moveTo>
                  <a:pt x="91658" y="47215"/>
                </a:moveTo>
                <a:lnTo>
                  <a:pt x="91546" y="47234"/>
                </a:lnTo>
                <a:lnTo>
                  <a:pt x="91471" y="47290"/>
                </a:lnTo>
                <a:lnTo>
                  <a:pt x="91434" y="47327"/>
                </a:lnTo>
                <a:lnTo>
                  <a:pt x="91397" y="47364"/>
                </a:lnTo>
                <a:lnTo>
                  <a:pt x="91397" y="47420"/>
                </a:lnTo>
                <a:lnTo>
                  <a:pt x="91378" y="47476"/>
                </a:lnTo>
                <a:lnTo>
                  <a:pt x="91397" y="47551"/>
                </a:lnTo>
                <a:lnTo>
                  <a:pt x="91397" y="47606"/>
                </a:lnTo>
                <a:lnTo>
                  <a:pt x="91434" y="47644"/>
                </a:lnTo>
                <a:lnTo>
                  <a:pt x="91471" y="47681"/>
                </a:lnTo>
                <a:lnTo>
                  <a:pt x="91546" y="47737"/>
                </a:lnTo>
                <a:lnTo>
                  <a:pt x="91751" y="47737"/>
                </a:lnTo>
                <a:lnTo>
                  <a:pt x="91844" y="47681"/>
                </a:lnTo>
                <a:lnTo>
                  <a:pt x="91881" y="47644"/>
                </a:lnTo>
                <a:lnTo>
                  <a:pt x="91900" y="47606"/>
                </a:lnTo>
                <a:lnTo>
                  <a:pt x="91918" y="47551"/>
                </a:lnTo>
                <a:lnTo>
                  <a:pt x="91918" y="47476"/>
                </a:lnTo>
                <a:lnTo>
                  <a:pt x="91918" y="47420"/>
                </a:lnTo>
                <a:lnTo>
                  <a:pt x="91900" y="47364"/>
                </a:lnTo>
                <a:lnTo>
                  <a:pt x="91881" y="47327"/>
                </a:lnTo>
                <a:lnTo>
                  <a:pt x="91844" y="47290"/>
                </a:lnTo>
                <a:lnTo>
                  <a:pt x="91751" y="47234"/>
                </a:lnTo>
                <a:lnTo>
                  <a:pt x="91658" y="47215"/>
                </a:lnTo>
                <a:close/>
                <a:moveTo>
                  <a:pt x="504" y="48295"/>
                </a:moveTo>
                <a:lnTo>
                  <a:pt x="429" y="48333"/>
                </a:lnTo>
                <a:lnTo>
                  <a:pt x="373" y="48407"/>
                </a:lnTo>
                <a:lnTo>
                  <a:pt x="355" y="48481"/>
                </a:lnTo>
                <a:lnTo>
                  <a:pt x="336" y="48556"/>
                </a:lnTo>
                <a:lnTo>
                  <a:pt x="336" y="48630"/>
                </a:lnTo>
                <a:lnTo>
                  <a:pt x="355" y="48705"/>
                </a:lnTo>
                <a:lnTo>
                  <a:pt x="373" y="48779"/>
                </a:lnTo>
                <a:lnTo>
                  <a:pt x="410" y="48835"/>
                </a:lnTo>
                <a:lnTo>
                  <a:pt x="466" y="48891"/>
                </a:lnTo>
                <a:lnTo>
                  <a:pt x="522" y="48928"/>
                </a:lnTo>
                <a:lnTo>
                  <a:pt x="597" y="48947"/>
                </a:lnTo>
                <a:lnTo>
                  <a:pt x="671" y="48928"/>
                </a:lnTo>
                <a:lnTo>
                  <a:pt x="746" y="48891"/>
                </a:lnTo>
                <a:lnTo>
                  <a:pt x="820" y="48835"/>
                </a:lnTo>
                <a:lnTo>
                  <a:pt x="857" y="48779"/>
                </a:lnTo>
                <a:lnTo>
                  <a:pt x="894" y="48705"/>
                </a:lnTo>
                <a:lnTo>
                  <a:pt x="913" y="48612"/>
                </a:lnTo>
                <a:lnTo>
                  <a:pt x="913" y="48519"/>
                </a:lnTo>
                <a:lnTo>
                  <a:pt x="876" y="48444"/>
                </a:lnTo>
                <a:lnTo>
                  <a:pt x="820" y="48370"/>
                </a:lnTo>
                <a:lnTo>
                  <a:pt x="746" y="48333"/>
                </a:lnTo>
                <a:lnTo>
                  <a:pt x="671" y="48295"/>
                </a:lnTo>
                <a:close/>
                <a:moveTo>
                  <a:pt x="91658" y="48630"/>
                </a:moveTo>
                <a:lnTo>
                  <a:pt x="91564" y="48649"/>
                </a:lnTo>
                <a:lnTo>
                  <a:pt x="91471" y="48705"/>
                </a:lnTo>
                <a:lnTo>
                  <a:pt x="91434" y="48742"/>
                </a:lnTo>
                <a:lnTo>
                  <a:pt x="91397" y="48798"/>
                </a:lnTo>
                <a:lnTo>
                  <a:pt x="91360" y="48891"/>
                </a:lnTo>
                <a:lnTo>
                  <a:pt x="91378" y="49003"/>
                </a:lnTo>
                <a:lnTo>
                  <a:pt x="91397" y="49059"/>
                </a:lnTo>
                <a:lnTo>
                  <a:pt x="91434" y="49114"/>
                </a:lnTo>
                <a:lnTo>
                  <a:pt x="91471" y="49152"/>
                </a:lnTo>
                <a:lnTo>
                  <a:pt x="91509" y="49170"/>
                </a:lnTo>
                <a:lnTo>
                  <a:pt x="91620" y="49208"/>
                </a:lnTo>
                <a:lnTo>
                  <a:pt x="91732" y="49208"/>
                </a:lnTo>
                <a:lnTo>
                  <a:pt x="91788" y="49189"/>
                </a:lnTo>
                <a:lnTo>
                  <a:pt x="91825" y="49152"/>
                </a:lnTo>
                <a:lnTo>
                  <a:pt x="91881" y="49114"/>
                </a:lnTo>
                <a:lnTo>
                  <a:pt x="91900" y="49059"/>
                </a:lnTo>
                <a:lnTo>
                  <a:pt x="91937" y="49003"/>
                </a:lnTo>
                <a:lnTo>
                  <a:pt x="91937" y="48947"/>
                </a:lnTo>
                <a:lnTo>
                  <a:pt x="91937" y="48872"/>
                </a:lnTo>
                <a:lnTo>
                  <a:pt x="91937" y="48817"/>
                </a:lnTo>
                <a:lnTo>
                  <a:pt x="91900" y="48761"/>
                </a:lnTo>
                <a:lnTo>
                  <a:pt x="91862" y="48723"/>
                </a:lnTo>
                <a:lnTo>
                  <a:pt x="91769" y="48668"/>
                </a:lnTo>
                <a:lnTo>
                  <a:pt x="91658" y="48630"/>
                </a:lnTo>
                <a:close/>
                <a:moveTo>
                  <a:pt x="26755" y="49990"/>
                </a:moveTo>
                <a:lnTo>
                  <a:pt x="26736" y="50008"/>
                </a:lnTo>
                <a:lnTo>
                  <a:pt x="26744" y="50004"/>
                </a:lnTo>
                <a:lnTo>
                  <a:pt x="26755" y="49990"/>
                </a:lnTo>
                <a:close/>
                <a:moveTo>
                  <a:pt x="48836" y="50027"/>
                </a:moveTo>
                <a:lnTo>
                  <a:pt x="48817" y="50045"/>
                </a:lnTo>
                <a:lnTo>
                  <a:pt x="48825" y="50040"/>
                </a:lnTo>
                <a:lnTo>
                  <a:pt x="48825" y="50040"/>
                </a:lnTo>
                <a:lnTo>
                  <a:pt x="48836" y="50027"/>
                </a:lnTo>
                <a:close/>
                <a:moveTo>
                  <a:pt x="39192" y="49952"/>
                </a:moveTo>
                <a:lnTo>
                  <a:pt x="39155" y="49971"/>
                </a:lnTo>
                <a:lnTo>
                  <a:pt x="39099" y="50008"/>
                </a:lnTo>
                <a:lnTo>
                  <a:pt x="39062" y="50045"/>
                </a:lnTo>
                <a:lnTo>
                  <a:pt x="39024" y="50083"/>
                </a:lnTo>
                <a:lnTo>
                  <a:pt x="38987" y="50194"/>
                </a:lnTo>
                <a:lnTo>
                  <a:pt x="38987" y="50250"/>
                </a:lnTo>
                <a:lnTo>
                  <a:pt x="39006" y="50306"/>
                </a:lnTo>
                <a:lnTo>
                  <a:pt x="39024" y="50362"/>
                </a:lnTo>
                <a:lnTo>
                  <a:pt x="39062" y="50418"/>
                </a:lnTo>
                <a:lnTo>
                  <a:pt x="39136" y="50474"/>
                </a:lnTo>
                <a:lnTo>
                  <a:pt x="39248" y="50492"/>
                </a:lnTo>
                <a:lnTo>
                  <a:pt x="39341" y="50492"/>
                </a:lnTo>
                <a:lnTo>
                  <a:pt x="39434" y="50455"/>
                </a:lnTo>
                <a:lnTo>
                  <a:pt x="39471" y="50399"/>
                </a:lnTo>
                <a:lnTo>
                  <a:pt x="39508" y="50362"/>
                </a:lnTo>
                <a:lnTo>
                  <a:pt x="39546" y="50250"/>
                </a:lnTo>
                <a:lnTo>
                  <a:pt x="39546" y="50194"/>
                </a:lnTo>
                <a:lnTo>
                  <a:pt x="39546" y="50157"/>
                </a:lnTo>
                <a:lnTo>
                  <a:pt x="39527" y="50101"/>
                </a:lnTo>
                <a:lnTo>
                  <a:pt x="39490" y="50045"/>
                </a:lnTo>
                <a:lnTo>
                  <a:pt x="39453" y="50008"/>
                </a:lnTo>
                <a:lnTo>
                  <a:pt x="39397" y="49971"/>
                </a:lnTo>
                <a:lnTo>
                  <a:pt x="39304" y="49952"/>
                </a:lnTo>
                <a:close/>
                <a:moveTo>
                  <a:pt x="42692" y="49915"/>
                </a:moveTo>
                <a:lnTo>
                  <a:pt x="42636" y="49934"/>
                </a:lnTo>
                <a:lnTo>
                  <a:pt x="42562" y="49952"/>
                </a:lnTo>
                <a:lnTo>
                  <a:pt x="42524" y="49971"/>
                </a:lnTo>
                <a:lnTo>
                  <a:pt x="42487" y="50008"/>
                </a:lnTo>
                <a:lnTo>
                  <a:pt x="42431" y="50101"/>
                </a:lnTo>
                <a:lnTo>
                  <a:pt x="42413" y="50213"/>
                </a:lnTo>
                <a:lnTo>
                  <a:pt x="42431" y="50325"/>
                </a:lnTo>
                <a:lnTo>
                  <a:pt x="42487" y="50418"/>
                </a:lnTo>
                <a:lnTo>
                  <a:pt x="42524" y="50455"/>
                </a:lnTo>
                <a:lnTo>
                  <a:pt x="42562" y="50492"/>
                </a:lnTo>
                <a:lnTo>
                  <a:pt x="42636" y="50511"/>
                </a:lnTo>
                <a:lnTo>
                  <a:pt x="42767" y="50511"/>
                </a:lnTo>
                <a:lnTo>
                  <a:pt x="42822" y="50492"/>
                </a:lnTo>
                <a:lnTo>
                  <a:pt x="42878" y="50455"/>
                </a:lnTo>
                <a:lnTo>
                  <a:pt x="42915" y="50418"/>
                </a:lnTo>
                <a:lnTo>
                  <a:pt x="42971" y="50325"/>
                </a:lnTo>
                <a:lnTo>
                  <a:pt x="42990" y="50213"/>
                </a:lnTo>
                <a:lnTo>
                  <a:pt x="42971" y="50101"/>
                </a:lnTo>
                <a:lnTo>
                  <a:pt x="42915" y="50008"/>
                </a:lnTo>
                <a:lnTo>
                  <a:pt x="42878" y="49971"/>
                </a:lnTo>
                <a:lnTo>
                  <a:pt x="42822" y="49952"/>
                </a:lnTo>
                <a:lnTo>
                  <a:pt x="42767" y="49934"/>
                </a:lnTo>
                <a:lnTo>
                  <a:pt x="42692" y="49915"/>
                </a:lnTo>
                <a:close/>
                <a:moveTo>
                  <a:pt x="16422" y="49896"/>
                </a:moveTo>
                <a:lnTo>
                  <a:pt x="16366" y="49915"/>
                </a:lnTo>
                <a:lnTo>
                  <a:pt x="16310" y="49915"/>
                </a:lnTo>
                <a:lnTo>
                  <a:pt x="16217" y="49990"/>
                </a:lnTo>
                <a:lnTo>
                  <a:pt x="16143" y="50083"/>
                </a:lnTo>
                <a:lnTo>
                  <a:pt x="16124" y="50194"/>
                </a:lnTo>
                <a:lnTo>
                  <a:pt x="16105" y="50250"/>
                </a:lnTo>
                <a:lnTo>
                  <a:pt x="16124" y="50325"/>
                </a:lnTo>
                <a:lnTo>
                  <a:pt x="16161" y="50381"/>
                </a:lnTo>
                <a:lnTo>
                  <a:pt x="16199" y="50436"/>
                </a:lnTo>
                <a:lnTo>
                  <a:pt x="16236" y="50474"/>
                </a:lnTo>
                <a:lnTo>
                  <a:pt x="16292" y="50511"/>
                </a:lnTo>
                <a:lnTo>
                  <a:pt x="16366" y="50529"/>
                </a:lnTo>
                <a:lnTo>
                  <a:pt x="16478" y="50529"/>
                </a:lnTo>
                <a:lnTo>
                  <a:pt x="16534" y="50511"/>
                </a:lnTo>
                <a:lnTo>
                  <a:pt x="16627" y="50455"/>
                </a:lnTo>
                <a:lnTo>
                  <a:pt x="16701" y="50362"/>
                </a:lnTo>
                <a:lnTo>
                  <a:pt x="16738" y="50250"/>
                </a:lnTo>
                <a:lnTo>
                  <a:pt x="16738" y="50194"/>
                </a:lnTo>
                <a:lnTo>
                  <a:pt x="16738" y="50120"/>
                </a:lnTo>
                <a:lnTo>
                  <a:pt x="16701" y="50064"/>
                </a:lnTo>
                <a:lnTo>
                  <a:pt x="16664" y="50008"/>
                </a:lnTo>
                <a:lnTo>
                  <a:pt x="16608" y="49971"/>
                </a:lnTo>
                <a:lnTo>
                  <a:pt x="16552" y="49934"/>
                </a:lnTo>
                <a:lnTo>
                  <a:pt x="16496" y="49915"/>
                </a:lnTo>
                <a:lnTo>
                  <a:pt x="16422" y="49896"/>
                </a:lnTo>
                <a:close/>
                <a:moveTo>
                  <a:pt x="32024" y="50064"/>
                </a:moveTo>
                <a:lnTo>
                  <a:pt x="31931" y="50083"/>
                </a:lnTo>
                <a:lnTo>
                  <a:pt x="31856" y="50120"/>
                </a:lnTo>
                <a:lnTo>
                  <a:pt x="31782" y="50213"/>
                </a:lnTo>
                <a:lnTo>
                  <a:pt x="31763" y="50250"/>
                </a:lnTo>
                <a:lnTo>
                  <a:pt x="31763" y="50306"/>
                </a:lnTo>
                <a:lnTo>
                  <a:pt x="31782" y="50381"/>
                </a:lnTo>
                <a:lnTo>
                  <a:pt x="31838" y="50474"/>
                </a:lnTo>
                <a:lnTo>
                  <a:pt x="31912" y="50529"/>
                </a:lnTo>
                <a:lnTo>
                  <a:pt x="32005" y="50548"/>
                </a:lnTo>
                <a:lnTo>
                  <a:pt x="32098" y="50511"/>
                </a:lnTo>
                <a:lnTo>
                  <a:pt x="32154" y="50474"/>
                </a:lnTo>
                <a:lnTo>
                  <a:pt x="32210" y="50399"/>
                </a:lnTo>
                <a:lnTo>
                  <a:pt x="32229" y="50325"/>
                </a:lnTo>
                <a:lnTo>
                  <a:pt x="32229" y="50232"/>
                </a:lnTo>
                <a:lnTo>
                  <a:pt x="32191" y="50157"/>
                </a:lnTo>
                <a:lnTo>
                  <a:pt x="32117" y="50101"/>
                </a:lnTo>
                <a:lnTo>
                  <a:pt x="32024" y="50064"/>
                </a:lnTo>
                <a:close/>
                <a:moveTo>
                  <a:pt x="30404" y="50045"/>
                </a:moveTo>
                <a:lnTo>
                  <a:pt x="30311" y="50064"/>
                </a:lnTo>
                <a:lnTo>
                  <a:pt x="30274" y="50083"/>
                </a:lnTo>
                <a:lnTo>
                  <a:pt x="30237" y="50120"/>
                </a:lnTo>
                <a:lnTo>
                  <a:pt x="30181" y="50176"/>
                </a:lnTo>
                <a:lnTo>
                  <a:pt x="30162" y="50232"/>
                </a:lnTo>
                <a:lnTo>
                  <a:pt x="30143" y="50287"/>
                </a:lnTo>
                <a:lnTo>
                  <a:pt x="30143" y="50343"/>
                </a:lnTo>
                <a:lnTo>
                  <a:pt x="30162" y="50381"/>
                </a:lnTo>
                <a:lnTo>
                  <a:pt x="30181" y="50436"/>
                </a:lnTo>
                <a:lnTo>
                  <a:pt x="30218" y="50492"/>
                </a:lnTo>
                <a:lnTo>
                  <a:pt x="30274" y="50529"/>
                </a:lnTo>
                <a:lnTo>
                  <a:pt x="30367" y="50567"/>
                </a:lnTo>
                <a:lnTo>
                  <a:pt x="30460" y="50548"/>
                </a:lnTo>
                <a:lnTo>
                  <a:pt x="30553" y="50529"/>
                </a:lnTo>
                <a:lnTo>
                  <a:pt x="30609" y="50455"/>
                </a:lnTo>
                <a:lnTo>
                  <a:pt x="30646" y="50418"/>
                </a:lnTo>
                <a:lnTo>
                  <a:pt x="30665" y="50362"/>
                </a:lnTo>
                <a:lnTo>
                  <a:pt x="30665" y="50269"/>
                </a:lnTo>
                <a:lnTo>
                  <a:pt x="30628" y="50194"/>
                </a:lnTo>
                <a:lnTo>
                  <a:pt x="30572" y="50120"/>
                </a:lnTo>
                <a:lnTo>
                  <a:pt x="30497" y="50064"/>
                </a:lnTo>
                <a:lnTo>
                  <a:pt x="30404" y="50045"/>
                </a:lnTo>
                <a:close/>
                <a:moveTo>
                  <a:pt x="37628" y="49878"/>
                </a:moveTo>
                <a:lnTo>
                  <a:pt x="37553" y="49896"/>
                </a:lnTo>
                <a:lnTo>
                  <a:pt x="37498" y="49915"/>
                </a:lnTo>
                <a:lnTo>
                  <a:pt x="37442" y="49971"/>
                </a:lnTo>
                <a:lnTo>
                  <a:pt x="37386" y="50008"/>
                </a:lnTo>
                <a:lnTo>
                  <a:pt x="37349" y="50064"/>
                </a:lnTo>
                <a:lnTo>
                  <a:pt x="37311" y="50138"/>
                </a:lnTo>
                <a:lnTo>
                  <a:pt x="37311" y="50213"/>
                </a:lnTo>
                <a:lnTo>
                  <a:pt x="37311" y="50269"/>
                </a:lnTo>
                <a:lnTo>
                  <a:pt x="37330" y="50343"/>
                </a:lnTo>
                <a:lnTo>
                  <a:pt x="37367" y="50399"/>
                </a:lnTo>
                <a:lnTo>
                  <a:pt x="37423" y="50455"/>
                </a:lnTo>
                <a:lnTo>
                  <a:pt x="37479" y="50511"/>
                </a:lnTo>
                <a:lnTo>
                  <a:pt x="37535" y="50529"/>
                </a:lnTo>
                <a:lnTo>
                  <a:pt x="37591" y="50548"/>
                </a:lnTo>
                <a:lnTo>
                  <a:pt x="37665" y="50567"/>
                </a:lnTo>
                <a:lnTo>
                  <a:pt x="37721" y="50567"/>
                </a:lnTo>
                <a:lnTo>
                  <a:pt x="37795" y="50548"/>
                </a:lnTo>
                <a:lnTo>
                  <a:pt x="37851" y="50511"/>
                </a:lnTo>
                <a:lnTo>
                  <a:pt x="37889" y="50474"/>
                </a:lnTo>
                <a:lnTo>
                  <a:pt x="37944" y="50436"/>
                </a:lnTo>
                <a:lnTo>
                  <a:pt x="37982" y="50381"/>
                </a:lnTo>
                <a:lnTo>
                  <a:pt x="38000" y="50325"/>
                </a:lnTo>
                <a:lnTo>
                  <a:pt x="38019" y="50250"/>
                </a:lnTo>
                <a:lnTo>
                  <a:pt x="38019" y="50176"/>
                </a:lnTo>
                <a:lnTo>
                  <a:pt x="38000" y="50120"/>
                </a:lnTo>
                <a:lnTo>
                  <a:pt x="37963" y="50045"/>
                </a:lnTo>
                <a:lnTo>
                  <a:pt x="37926" y="49990"/>
                </a:lnTo>
                <a:lnTo>
                  <a:pt x="37889" y="49952"/>
                </a:lnTo>
                <a:lnTo>
                  <a:pt x="37833" y="49915"/>
                </a:lnTo>
                <a:lnTo>
                  <a:pt x="37758" y="49878"/>
                </a:lnTo>
                <a:close/>
                <a:moveTo>
                  <a:pt x="48985" y="49971"/>
                </a:moveTo>
                <a:lnTo>
                  <a:pt x="48929" y="49990"/>
                </a:lnTo>
                <a:lnTo>
                  <a:pt x="48873" y="50008"/>
                </a:lnTo>
                <a:lnTo>
                  <a:pt x="48825" y="50040"/>
                </a:lnTo>
                <a:lnTo>
                  <a:pt x="48825" y="50040"/>
                </a:lnTo>
                <a:lnTo>
                  <a:pt x="48762" y="50120"/>
                </a:lnTo>
                <a:lnTo>
                  <a:pt x="48724" y="50176"/>
                </a:lnTo>
                <a:lnTo>
                  <a:pt x="48724" y="50232"/>
                </a:lnTo>
                <a:lnTo>
                  <a:pt x="48743" y="50287"/>
                </a:lnTo>
                <a:lnTo>
                  <a:pt x="48762" y="50343"/>
                </a:lnTo>
                <a:lnTo>
                  <a:pt x="48817" y="50362"/>
                </a:lnTo>
                <a:lnTo>
                  <a:pt x="48855" y="50381"/>
                </a:lnTo>
                <a:lnTo>
                  <a:pt x="48855" y="50399"/>
                </a:lnTo>
                <a:lnTo>
                  <a:pt x="48873" y="50399"/>
                </a:lnTo>
                <a:lnTo>
                  <a:pt x="48910" y="50418"/>
                </a:lnTo>
                <a:lnTo>
                  <a:pt x="48892" y="50418"/>
                </a:lnTo>
                <a:lnTo>
                  <a:pt x="48910" y="50436"/>
                </a:lnTo>
                <a:lnTo>
                  <a:pt x="48966" y="50492"/>
                </a:lnTo>
                <a:lnTo>
                  <a:pt x="49041" y="50548"/>
                </a:lnTo>
                <a:lnTo>
                  <a:pt x="49115" y="50567"/>
                </a:lnTo>
                <a:lnTo>
                  <a:pt x="49190" y="50548"/>
                </a:lnTo>
                <a:lnTo>
                  <a:pt x="49264" y="50529"/>
                </a:lnTo>
                <a:lnTo>
                  <a:pt x="49320" y="50492"/>
                </a:lnTo>
                <a:lnTo>
                  <a:pt x="49376" y="50418"/>
                </a:lnTo>
                <a:lnTo>
                  <a:pt x="49395" y="50343"/>
                </a:lnTo>
                <a:lnTo>
                  <a:pt x="49395" y="50269"/>
                </a:lnTo>
                <a:lnTo>
                  <a:pt x="49376" y="50194"/>
                </a:lnTo>
                <a:lnTo>
                  <a:pt x="49339" y="50120"/>
                </a:lnTo>
                <a:lnTo>
                  <a:pt x="49283" y="50064"/>
                </a:lnTo>
                <a:lnTo>
                  <a:pt x="49208" y="50027"/>
                </a:lnTo>
                <a:lnTo>
                  <a:pt x="49134" y="49990"/>
                </a:lnTo>
                <a:lnTo>
                  <a:pt x="49059" y="49971"/>
                </a:lnTo>
                <a:close/>
                <a:moveTo>
                  <a:pt x="5884" y="49859"/>
                </a:moveTo>
                <a:lnTo>
                  <a:pt x="5828" y="49878"/>
                </a:lnTo>
                <a:lnTo>
                  <a:pt x="5772" y="49915"/>
                </a:lnTo>
                <a:lnTo>
                  <a:pt x="5717" y="49952"/>
                </a:lnTo>
                <a:lnTo>
                  <a:pt x="5642" y="50045"/>
                </a:lnTo>
                <a:lnTo>
                  <a:pt x="5623" y="50120"/>
                </a:lnTo>
                <a:lnTo>
                  <a:pt x="5605" y="50176"/>
                </a:lnTo>
                <a:lnTo>
                  <a:pt x="5605" y="50250"/>
                </a:lnTo>
                <a:lnTo>
                  <a:pt x="5605" y="50325"/>
                </a:lnTo>
                <a:lnTo>
                  <a:pt x="5642" y="50399"/>
                </a:lnTo>
                <a:lnTo>
                  <a:pt x="5698" y="50455"/>
                </a:lnTo>
                <a:lnTo>
                  <a:pt x="5754" y="50511"/>
                </a:lnTo>
                <a:lnTo>
                  <a:pt x="5810" y="50548"/>
                </a:lnTo>
                <a:lnTo>
                  <a:pt x="5884" y="50567"/>
                </a:lnTo>
                <a:lnTo>
                  <a:pt x="5959" y="50585"/>
                </a:lnTo>
                <a:lnTo>
                  <a:pt x="6033" y="50585"/>
                </a:lnTo>
                <a:lnTo>
                  <a:pt x="6089" y="50567"/>
                </a:lnTo>
                <a:lnTo>
                  <a:pt x="6145" y="50529"/>
                </a:lnTo>
                <a:lnTo>
                  <a:pt x="6201" y="50492"/>
                </a:lnTo>
                <a:lnTo>
                  <a:pt x="6275" y="50381"/>
                </a:lnTo>
                <a:lnTo>
                  <a:pt x="6312" y="50325"/>
                </a:lnTo>
                <a:lnTo>
                  <a:pt x="6331" y="50250"/>
                </a:lnTo>
                <a:lnTo>
                  <a:pt x="6331" y="50176"/>
                </a:lnTo>
                <a:lnTo>
                  <a:pt x="6312" y="50101"/>
                </a:lnTo>
                <a:lnTo>
                  <a:pt x="6275" y="50045"/>
                </a:lnTo>
                <a:lnTo>
                  <a:pt x="6238" y="49971"/>
                </a:lnTo>
                <a:lnTo>
                  <a:pt x="6182" y="49934"/>
                </a:lnTo>
                <a:lnTo>
                  <a:pt x="6108" y="49878"/>
                </a:lnTo>
                <a:lnTo>
                  <a:pt x="6033" y="49859"/>
                </a:lnTo>
                <a:close/>
                <a:moveTo>
                  <a:pt x="45839" y="50027"/>
                </a:moveTo>
                <a:lnTo>
                  <a:pt x="45783" y="50045"/>
                </a:lnTo>
                <a:lnTo>
                  <a:pt x="45727" y="50064"/>
                </a:lnTo>
                <a:lnTo>
                  <a:pt x="45690" y="50083"/>
                </a:lnTo>
                <a:lnTo>
                  <a:pt x="45652" y="50120"/>
                </a:lnTo>
                <a:lnTo>
                  <a:pt x="45596" y="50213"/>
                </a:lnTo>
                <a:lnTo>
                  <a:pt x="45578" y="50306"/>
                </a:lnTo>
                <a:lnTo>
                  <a:pt x="45596" y="50399"/>
                </a:lnTo>
                <a:lnTo>
                  <a:pt x="45652" y="50492"/>
                </a:lnTo>
                <a:lnTo>
                  <a:pt x="45690" y="50529"/>
                </a:lnTo>
                <a:lnTo>
                  <a:pt x="45727" y="50548"/>
                </a:lnTo>
                <a:lnTo>
                  <a:pt x="45783" y="50567"/>
                </a:lnTo>
                <a:lnTo>
                  <a:pt x="45839" y="50585"/>
                </a:lnTo>
                <a:lnTo>
                  <a:pt x="45913" y="50567"/>
                </a:lnTo>
                <a:lnTo>
                  <a:pt x="45950" y="50548"/>
                </a:lnTo>
                <a:lnTo>
                  <a:pt x="46006" y="50529"/>
                </a:lnTo>
                <a:lnTo>
                  <a:pt x="46043" y="50492"/>
                </a:lnTo>
                <a:lnTo>
                  <a:pt x="46081" y="50399"/>
                </a:lnTo>
                <a:lnTo>
                  <a:pt x="46099" y="50306"/>
                </a:lnTo>
                <a:lnTo>
                  <a:pt x="46081" y="50213"/>
                </a:lnTo>
                <a:lnTo>
                  <a:pt x="46043" y="50120"/>
                </a:lnTo>
                <a:lnTo>
                  <a:pt x="46006" y="50083"/>
                </a:lnTo>
                <a:lnTo>
                  <a:pt x="45950" y="50064"/>
                </a:lnTo>
                <a:lnTo>
                  <a:pt x="45913" y="50045"/>
                </a:lnTo>
                <a:lnTo>
                  <a:pt x="45839" y="50027"/>
                </a:lnTo>
                <a:close/>
                <a:moveTo>
                  <a:pt x="47272" y="50008"/>
                </a:moveTo>
                <a:lnTo>
                  <a:pt x="47216" y="50027"/>
                </a:lnTo>
                <a:lnTo>
                  <a:pt x="47179" y="50045"/>
                </a:lnTo>
                <a:lnTo>
                  <a:pt x="47086" y="50101"/>
                </a:lnTo>
                <a:lnTo>
                  <a:pt x="47030" y="50194"/>
                </a:lnTo>
                <a:lnTo>
                  <a:pt x="46993" y="50287"/>
                </a:lnTo>
                <a:lnTo>
                  <a:pt x="47011" y="50399"/>
                </a:lnTo>
                <a:lnTo>
                  <a:pt x="47030" y="50455"/>
                </a:lnTo>
                <a:lnTo>
                  <a:pt x="47049" y="50492"/>
                </a:lnTo>
                <a:lnTo>
                  <a:pt x="47105" y="50529"/>
                </a:lnTo>
                <a:lnTo>
                  <a:pt x="47160" y="50567"/>
                </a:lnTo>
                <a:lnTo>
                  <a:pt x="47216" y="50585"/>
                </a:lnTo>
                <a:lnTo>
                  <a:pt x="47272" y="50585"/>
                </a:lnTo>
                <a:lnTo>
                  <a:pt x="47384" y="50567"/>
                </a:lnTo>
                <a:lnTo>
                  <a:pt x="47440" y="50548"/>
                </a:lnTo>
                <a:lnTo>
                  <a:pt x="47477" y="50511"/>
                </a:lnTo>
                <a:lnTo>
                  <a:pt x="47514" y="50474"/>
                </a:lnTo>
                <a:lnTo>
                  <a:pt x="47551" y="50418"/>
                </a:lnTo>
                <a:lnTo>
                  <a:pt x="47570" y="50362"/>
                </a:lnTo>
                <a:lnTo>
                  <a:pt x="47570" y="50306"/>
                </a:lnTo>
                <a:lnTo>
                  <a:pt x="47551" y="50194"/>
                </a:lnTo>
                <a:lnTo>
                  <a:pt x="47496" y="50101"/>
                </a:lnTo>
                <a:lnTo>
                  <a:pt x="47458" y="50064"/>
                </a:lnTo>
                <a:lnTo>
                  <a:pt x="47402" y="50045"/>
                </a:lnTo>
                <a:lnTo>
                  <a:pt x="47328" y="50027"/>
                </a:lnTo>
                <a:lnTo>
                  <a:pt x="47272" y="50008"/>
                </a:lnTo>
                <a:close/>
                <a:moveTo>
                  <a:pt x="74138" y="49934"/>
                </a:moveTo>
                <a:lnTo>
                  <a:pt x="74082" y="49952"/>
                </a:lnTo>
                <a:lnTo>
                  <a:pt x="74026" y="49971"/>
                </a:lnTo>
                <a:lnTo>
                  <a:pt x="73970" y="50008"/>
                </a:lnTo>
                <a:lnTo>
                  <a:pt x="73896" y="50101"/>
                </a:lnTo>
                <a:lnTo>
                  <a:pt x="73840" y="50213"/>
                </a:lnTo>
                <a:lnTo>
                  <a:pt x="73840" y="50269"/>
                </a:lnTo>
                <a:lnTo>
                  <a:pt x="73840" y="50343"/>
                </a:lnTo>
                <a:lnTo>
                  <a:pt x="73877" y="50436"/>
                </a:lnTo>
                <a:lnTo>
                  <a:pt x="73952" y="50511"/>
                </a:lnTo>
                <a:lnTo>
                  <a:pt x="74026" y="50567"/>
                </a:lnTo>
                <a:lnTo>
                  <a:pt x="74138" y="50585"/>
                </a:lnTo>
                <a:lnTo>
                  <a:pt x="74212" y="50585"/>
                </a:lnTo>
                <a:lnTo>
                  <a:pt x="74268" y="50567"/>
                </a:lnTo>
                <a:lnTo>
                  <a:pt x="74343" y="50529"/>
                </a:lnTo>
                <a:lnTo>
                  <a:pt x="74399" y="50492"/>
                </a:lnTo>
                <a:lnTo>
                  <a:pt x="74436" y="50436"/>
                </a:lnTo>
                <a:lnTo>
                  <a:pt x="74473" y="50381"/>
                </a:lnTo>
                <a:lnTo>
                  <a:pt x="74492" y="50343"/>
                </a:lnTo>
                <a:lnTo>
                  <a:pt x="74492" y="50325"/>
                </a:lnTo>
                <a:lnTo>
                  <a:pt x="74510" y="50306"/>
                </a:lnTo>
                <a:lnTo>
                  <a:pt x="74492" y="50306"/>
                </a:lnTo>
                <a:lnTo>
                  <a:pt x="74548" y="50287"/>
                </a:lnTo>
                <a:lnTo>
                  <a:pt x="74566" y="50250"/>
                </a:lnTo>
                <a:lnTo>
                  <a:pt x="74566" y="50213"/>
                </a:lnTo>
                <a:lnTo>
                  <a:pt x="74510" y="50120"/>
                </a:lnTo>
                <a:lnTo>
                  <a:pt x="74473" y="50064"/>
                </a:lnTo>
                <a:lnTo>
                  <a:pt x="74417" y="50027"/>
                </a:lnTo>
                <a:lnTo>
                  <a:pt x="74324" y="49971"/>
                </a:lnTo>
                <a:lnTo>
                  <a:pt x="74268" y="49952"/>
                </a:lnTo>
                <a:lnTo>
                  <a:pt x="74194" y="49934"/>
                </a:lnTo>
                <a:close/>
                <a:moveTo>
                  <a:pt x="24930" y="49915"/>
                </a:moveTo>
                <a:lnTo>
                  <a:pt x="24856" y="49934"/>
                </a:lnTo>
                <a:lnTo>
                  <a:pt x="24800" y="49952"/>
                </a:lnTo>
                <a:lnTo>
                  <a:pt x="24744" y="49990"/>
                </a:lnTo>
                <a:lnTo>
                  <a:pt x="24688" y="50045"/>
                </a:lnTo>
                <a:lnTo>
                  <a:pt x="24651" y="50120"/>
                </a:lnTo>
                <a:lnTo>
                  <a:pt x="24651" y="50194"/>
                </a:lnTo>
                <a:lnTo>
                  <a:pt x="24651" y="50269"/>
                </a:lnTo>
                <a:lnTo>
                  <a:pt x="24707" y="50418"/>
                </a:lnTo>
                <a:lnTo>
                  <a:pt x="24726" y="50474"/>
                </a:lnTo>
                <a:lnTo>
                  <a:pt x="24781" y="50511"/>
                </a:lnTo>
                <a:lnTo>
                  <a:pt x="24837" y="50548"/>
                </a:lnTo>
                <a:lnTo>
                  <a:pt x="24893" y="50585"/>
                </a:lnTo>
                <a:lnTo>
                  <a:pt x="24949" y="50604"/>
                </a:lnTo>
                <a:lnTo>
                  <a:pt x="25079" y="50604"/>
                </a:lnTo>
                <a:lnTo>
                  <a:pt x="25135" y="50585"/>
                </a:lnTo>
                <a:lnTo>
                  <a:pt x="25191" y="50548"/>
                </a:lnTo>
                <a:lnTo>
                  <a:pt x="25247" y="50511"/>
                </a:lnTo>
                <a:lnTo>
                  <a:pt x="25284" y="50455"/>
                </a:lnTo>
                <a:lnTo>
                  <a:pt x="25303" y="50399"/>
                </a:lnTo>
                <a:lnTo>
                  <a:pt x="25321" y="50343"/>
                </a:lnTo>
                <a:lnTo>
                  <a:pt x="25340" y="50287"/>
                </a:lnTo>
                <a:lnTo>
                  <a:pt x="25340" y="50213"/>
                </a:lnTo>
                <a:lnTo>
                  <a:pt x="25321" y="50157"/>
                </a:lnTo>
                <a:lnTo>
                  <a:pt x="25284" y="50101"/>
                </a:lnTo>
                <a:lnTo>
                  <a:pt x="25247" y="50045"/>
                </a:lnTo>
                <a:lnTo>
                  <a:pt x="25191" y="49990"/>
                </a:lnTo>
                <a:lnTo>
                  <a:pt x="25135" y="49952"/>
                </a:lnTo>
                <a:lnTo>
                  <a:pt x="25061" y="49934"/>
                </a:lnTo>
                <a:lnTo>
                  <a:pt x="25005" y="49915"/>
                </a:lnTo>
                <a:close/>
                <a:moveTo>
                  <a:pt x="86854" y="50343"/>
                </a:moveTo>
                <a:lnTo>
                  <a:pt x="86798" y="50362"/>
                </a:lnTo>
                <a:lnTo>
                  <a:pt x="86761" y="50381"/>
                </a:lnTo>
                <a:lnTo>
                  <a:pt x="86724" y="50436"/>
                </a:lnTo>
                <a:lnTo>
                  <a:pt x="86724" y="50474"/>
                </a:lnTo>
                <a:lnTo>
                  <a:pt x="86724" y="50529"/>
                </a:lnTo>
                <a:lnTo>
                  <a:pt x="86761" y="50567"/>
                </a:lnTo>
                <a:lnTo>
                  <a:pt x="86798" y="50604"/>
                </a:lnTo>
                <a:lnTo>
                  <a:pt x="86910" y="50604"/>
                </a:lnTo>
                <a:lnTo>
                  <a:pt x="86947" y="50567"/>
                </a:lnTo>
                <a:lnTo>
                  <a:pt x="86966" y="50529"/>
                </a:lnTo>
                <a:lnTo>
                  <a:pt x="86984" y="50474"/>
                </a:lnTo>
                <a:lnTo>
                  <a:pt x="86966" y="50436"/>
                </a:lnTo>
                <a:lnTo>
                  <a:pt x="86947" y="50381"/>
                </a:lnTo>
                <a:lnTo>
                  <a:pt x="86910" y="50362"/>
                </a:lnTo>
                <a:lnTo>
                  <a:pt x="86854" y="50343"/>
                </a:lnTo>
                <a:close/>
                <a:moveTo>
                  <a:pt x="4078" y="49990"/>
                </a:moveTo>
                <a:lnTo>
                  <a:pt x="4022" y="50008"/>
                </a:lnTo>
                <a:lnTo>
                  <a:pt x="3929" y="50064"/>
                </a:lnTo>
                <a:lnTo>
                  <a:pt x="3873" y="50157"/>
                </a:lnTo>
                <a:lnTo>
                  <a:pt x="3836" y="50269"/>
                </a:lnTo>
                <a:lnTo>
                  <a:pt x="3836" y="50343"/>
                </a:lnTo>
                <a:lnTo>
                  <a:pt x="3836" y="50399"/>
                </a:lnTo>
                <a:lnTo>
                  <a:pt x="3873" y="50455"/>
                </a:lnTo>
                <a:lnTo>
                  <a:pt x="3911" y="50511"/>
                </a:lnTo>
                <a:lnTo>
                  <a:pt x="3948" y="50567"/>
                </a:lnTo>
                <a:lnTo>
                  <a:pt x="4004" y="50585"/>
                </a:lnTo>
                <a:lnTo>
                  <a:pt x="4078" y="50623"/>
                </a:lnTo>
                <a:lnTo>
                  <a:pt x="4209" y="50623"/>
                </a:lnTo>
                <a:lnTo>
                  <a:pt x="4264" y="50604"/>
                </a:lnTo>
                <a:lnTo>
                  <a:pt x="4357" y="50548"/>
                </a:lnTo>
                <a:lnTo>
                  <a:pt x="4413" y="50455"/>
                </a:lnTo>
                <a:lnTo>
                  <a:pt x="4451" y="50343"/>
                </a:lnTo>
                <a:lnTo>
                  <a:pt x="4469" y="50269"/>
                </a:lnTo>
                <a:lnTo>
                  <a:pt x="4451" y="50213"/>
                </a:lnTo>
                <a:lnTo>
                  <a:pt x="4413" y="50157"/>
                </a:lnTo>
                <a:lnTo>
                  <a:pt x="4376" y="50101"/>
                </a:lnTo>
                <a:lnTo>
                  <a:pt x="4339" y="50045"/>
                </a:lnTo>
                <a:lnTo>
                  <a:pt x="4283" y="50008"/>
                </a:lnTo>
                <a:lnTo>
                  <a:pt x="4209" y="49990"/>
                </a:lnTo>
                <a:close/>
                <a:moveTo>
                  <a:pt x="11134" y="49990"/>
                </a:moveTo>
                <a:lnTo>
                  <a:pt x="11060" y="50008"/>
                </a:lnTo>
                <a:lnTo>
                  <a:pt x="10948" y="50064"/>
                </a:lnTo>
                <a:lnTo>
                  <a:pt x="10837" y="50120"/>
                </a:lnTo>
                <a:lnTo>
                  <a:pt x="10781" y="50176"/>
                </a:lnTo>
                <a:lnTo>
                  <a:pt x="10762" y="50232"/>
                </a:lnTo>
                <a:lnTo>
                  <a:pt x="10743" y="50287"/>
                </a:lnTo>
                <a:lnTo>
                  <a:pt x="10762" y="50362"/>
                </a:lnTo>
                <a:lnTo>
                  <a:pt x="10781" y="50418"/>
                </a:lnTo>
                <a:lnTo>
                  <a:pt x="10818" y="50474"/>
                </a:lnTo>
                <a:lnTo>
                  <a:pt x="10874" y="50529"/>
                </a:lnTo>
                <a:lnTo>
                  <a:pt x="10930" y="50567"/>
                </a:lnTo>
                <a:lnTo>
                  <a:pt x="11079" y="50604"/>
                </a:lnTo>
                <a:lnTo>
                  <a:pt x="11153" y="50623"/>
                </a:lnTo>
                <a:lnTo>
                  <a:pt x="11209" y="50623"/>
                </a:lnTo>
                <a:lnTo>
                  <a:pt x="11265" y="50604"/>
                </a:lnTo>
                <a:lnTo>
                  <a:pt x="11321" y="50567"/>
                </a:lnTo>
                <a:lnTo>
                  <a:pt x="11376" y="50529"/>
                </a:lnTo>
                <a:lnTo>
                  <a:pt x="11414" y="50474"/>
                </a:lnTo>
                <a:lnTo>
                  <a:pt x="11432" y="50418"/>
                </a:lnTo>
                <a:lnTo>
                  <a:pt x="11451" y="50362"/>
                </a:lnTo>
                <a:lnTo>
                  <a:pt x="11470" y="50306"/>
                </a:lnTo>
                <a:lnTo>
                  <a:pt x="11451" y="50250"/>
                </a:lnTo>
                <a:lnTo>
                  <a:pt x="11432" y="50176"/>
                </a:lnTo>
                <a:lnTo>
                  <a:pt x="11414" y="50120"/>
                </a:lnTo>
                <a:lnTo>
                  <a:pt x="11358" y="50083"/>
                </a:lnTo>
                <a:lnTo>
                  <a:pt x="11321" y="50045"/>
                </a:lnTo>
                <a:lnTo>
                  <a:pt x="11265" y="50008"/>
                </a:lnTo>
                <a:lnTo>
                  <a:pt x="11190" y="49990"/>
                </a:lnTo>
                <a:close/>
                <a:moveTo>
                  <a:pt x="26904" y="49896"/>
                </a:moveTo>
                <a:lnTo>
                  <a:pt x="26829" y="49952"/>
                </a:lnTo>
                <a:lnTo>
                  <a:pt x="26744" y="50004"/>
                </a:lnTo>
                <a:lnTo>
                  <a:pt x="26681" y="50083"/>
                </a:lnTo>
                <a:lnTo>
                  <a:pt x="26643" y="50138"/>
                </a:lnTo>
                <a:lnTo>
                  <a:pt x="26643" y="50176"/>
                </a:lnTo>
                <a:lnTo>
                  <a:pt x="26625" y="50287"/>
                </a:lnTo>
                <a:lnTo>
                  <a:pt x="26643" y="50381"/>
                </a:lnTo>
                <a:lnTo>
                  <a:pt x="26681" y="50474"/>
                </a:lnTo>
                <a:lnTo>
                  <a:pt x="26755" y="50548"/>
                </a:lnTo>
                <a:lnTo>
                  <a:pt x="26848" y="50604"/>
                </a:lnTo>
                <a:lnTo>
                  <a:pt x="26960" y="50623"/>
                </a:lnTo>
                <a:lnTo>
                  <a:pt x="27071" y="50604"/>
                </a:lnTo>
                <a:lnTo>
                  <a:pt x="27165" y="50567"/>
                </a:lnTo>
                <a:lnTo>
                  <a:pt x="27258" y="50511"/>
                </a:lnTo>
                <a:lnTo>
                  <a:pt x="27314" y="50418"/>
                </a:lnTo>
                <a:lnTo>
                  <a:pt x="27332" y="50306"/>
                </a:lnTo>
                <a:lnTo>
                  <a:pt x="27332" y="50213"/>
                </a:lnTo>
                <a:lnTo>
                  <a:pt x="27314" y="50101"/>
                </a:lnTo>
                <a:lnTo>
                  <a:pt x="27258" y="50027"/>
                </a:lnTo>
                <a:lnTo>
                  <a:pt x="27183" y="49952"/>
                </a:lnTo>
                <a:lnTo>
                  <a:pt x="27090" y="49896"/>
                </a:lnTo>
                <a:close/>
                <a:moveTo>
                  <a:pt x="43753" y="49915"/>
                </a:moveTo>
                <a:lnTo>
                  <a:pt x="43679" y="49934"/>
                </a:lnTo>
                <a:lnTo>
                  <a:pt x="43623" y="49971"/>
                </a:lnTo>
                <a:lnTo>
                  <a:pt x="43586" y="50008"/>
                </a:lnTo>
                <a:lnTo>
                  <a:pt x="43511" y="50101"/>
                </a:lnTo>
                <a:lnTo>
                  <a:pt x="43474" y="50157"/>
                </a:lnTo>
                <a:lnTo>
                  <a:pt x="43455" y="50232"/>
                </a:lnTo>
                <a:lnTo>
                  <a:pt x="43455" y="50306"/>
                </a:lnTo>
                <a:lnTo>
                  <a:pt x="43474" y="50381"/>
                </a:lnTo>
                <a:lnTo>
                  <a:pt x="43511" y="50436"/>
                </a:lnTo>
                <a:lnTo>
                  <a:pt x="43548" y="50511"/>
                </a:lnTo>
                <a:lnTo>
                  <a:pt x="43604" y="50548"/>
                </a:lnTo>
                <a:lnTo>
                  <a:pt x="43660" y="50585"/>
                </a:lnTo>
                <a:lnTo>
                  <a:pt x="43735" y="50623"/>
                </a:lnTo>
                <a:lnTo>
                  <a:pt x="43884" y="50623"/>
                </a:lnTo>
                <a:lnTo>
                  <a:pt x="43939" y="50604"/>
                </a:lnTo>
                <a:lnTo>
                  <a:pt x="43995" y="50567"/>
                </a:lnTo>
                <a:lnTo>
                  <a:pt x="44051" y="50529"/>
                </a:lnTo>
                <a:lnTo>
                  <a:pt x="44126" y="50436"/>
                </a:lnTo>
                <a:lnTo>
                  <a:pt x="44144" y="50362"/>
                </a:lnTo>
                <a:lnTo>
                  <a:pt x="44163" y="50306"/>
                </a:lnTo>
                <a:lnTo>
                  <a:pt x="44163" y="50232"/>
                </a:lnTo>
                <a:lnTo>
                  <a:pt x="44163" y="50157"/>
                </a:lnTo>
                <a:lnTo>
                  <a:pt x="44126" y="50083"/>
                </a:lnTo>
                <a:lnTo>
                  <a:pt x="44088" y="50027"/>
                </a:lnTo>
                <a:lnTo>
                  <a:pt x="44033" y="49990"/>
                </a:lnTo>
                <a:lnTo>
                  <a:pt x="43958" y="49934"/>
                </a:lnTo>
                <a:lnTo>
                  <a:pt x="43884" y="49915"/>
                </a:lnTo>
                <a:close/>
                <a:moveTo>
                  <a:pt x="14318" y="50306"/>
                </a:moveTo>
                <a:lnTo>
                  <a:pt x="14262" y="50325"/>
                </a:lnTo>
                <a:lnTo>
                  <a:pt x="14225" y="50381"/>
                </a:lnTo>
                <a:lnTo>
                  <a:pt x="14188" y="50455"/>
                </a:lnTo>
                <a:lnTo>
                  <a:pt x="14188" y="50511"/>
                </a:lnTo>
                <a:lnTo>
                  <a:pt x="14225" y="50567"/>
                </a:lnTo>
                <a:lnTo>
                  <a:pt x="14281" y="50623"/>
                </a:lnTo>
                <a:lnTo>
                  <a:pt x="14337" y="50641"/>
                </a:lnTo>
                <a:lnTo>
                  <a:pt x="14393" y="50641"/>
                </a:lnTo>
                <a:lnTo>
                  <a:pt x="14448" y="50604"/>
                </a:lnTo>
                <a:lnTo>
                  <a:pt x="14486" y="50567"/>
                </a:lnTo>
                <a:lnTo>
                  <a:pt x="14523" y="50492"/>
                </a:lnTo>
                <a:lnTo>
                  <a:pt x="14504" y="50436"/>
                </a:lnTo>
                <a:lnTo>
                  <a:pt x="14486" y="50381"/>
                </a:lnTo>
                <a:lnTo>
                  <a:pt x="14448" y="50343"/>
                </a:lnTo>
                <a:lnTo>
                  <a:pt x="14374" y="50306"/>
                </a:lnTo>
                <a:close/>
                <a:moveTo>
                  <a:pt x="19643" y="49971"/>
                </a:moveTo>
                <a:lnTo>
                  <a:pt x="19531" y="50027"/>
                </a:lnTo>
                <a:lnTo>
                  <a:pt x="19475" y="50064"/>
                </a:lnTo>
                <a:lnTo>
                  <a:pt x="19438" y="50101"/>
                </a:lnTo>
                <a:lnTo>
                  <a:pt x="19401" y="50176"/>
                </a:lnTo>
                <a:lnTo>
                  <a:pt x="19382" y="50250"/>
                </a:lnTo>
                <a:lnTo>
                  <a:pt x="19382" y="50306"/>
                </a:lnTo>
                <a:lnTo>
                  <a:pt x="19382" y="50381"/>
                </a:lnTo>
                <a:lnTo>
                  <a:pt x="19401" y="50455"/>
                </a:lnTo>
                <a:lnTo>
                  <a:pt x="19438" y="50511"/>
                </a:lnTo>
                <a:lnTo>
                  <a:pt x="19494" y="50567"/>
                </a:lnTo>
                <a:lnTo>
                  <a:pt x="19550" y="50604"/>
                </a:lnTo>
                <a:lnTo>
                  <a:pt x="19624" y="50641"/>
                </a:lnTo>
                <a:lnTo>
                  <a:pt x="19755" y="50641"/>
                </a:lnTo>
                <a:lnTo>
                  <a:pt x="19829" y="50623"/>
                </a:lnTo>
                <a:lnTo>
                  <a:pt x="19885" y="50604"/>
                </a:lnTo>
                <a:lnTo>
                  <a:pt x="19941" y="50548"/>
                </a:lnTo>
                <a:lnTo>
                  <a:pt x="19997" y="50511"/>
                </a:lnTo>
                <a:lnTo>
                  <a:pt x="20034" y="50436"/>
                </a:lnTo>
                <a:lnTo>
                  <a:pt x="20052" y="50381"/>
                </a:lnTo>
                <a:lnTo>
                  <a:pt x="20052" y="50325"/>
                </a:lnTo>
                <a:lnTo>
                  <a:pt x="20034" y="50194"/>
                </a:lnTo>
                <a:lnTo>
                  <a:pt x="19978" y="50083"/>
                </a:lnTo>
                <a:lnTo>
                  <a:pt x="19941" y="50045"/>
                </a:lnTo>
                <a:lnTo>
                  <a:pt x="19885" y="50008"/>
                </a:lnTo>
                <a:lnTo>
                  <a:pt x="19829" y="49990"/>
                </a:lnTo>
                <a:lnTo>
                  <a:pt x="19773" y="49971"/>
                </a:lnTo>
                <a:close/>
                <a:moveTo>
                  <a:pt x="41110" y="49971"/>
                </a:moveTo>
                <a:lnTo>
                  <a:pt x="41035" y="49990"/>
                </a:lnTo>
                <a:lnTo>
                  <a:pt x="40979" y="50027"/>
                </a:lnTo>
                <a:lnTo>
                  <a:pt x="40923" y="50064"/>
                </a:lnTo>
                <a:lnTo>
                  <a:pt x="40886" y="50120"/>
                </a:lnTo>
                <a:lnTo>
                  <a:pt x="40867" y="50176"/>
                </a:lnTo>
                <a:lnTo>
                  <a:pt x="40830" y="50232"/>
                </a:lnTo>
                <a:lnTo>
                  <a:pt x="40830" y="50306"/>
                </a:lnTo>
                <a:lnTo>
                  <a:pt x="40830" y="50381"/>
                </a:lnTo>
                <a:lnTo>
                  <a:pt x="40849" y="50436"/>
                </a:lnTo>
                <a:lnTo>
                  <a:pt x="40886" y="50492"/>
                </a:lnTo>
                <a:lnTo>
                  <a:pt x="40923" y="50548"/>
                </a:lnTo>
                <a:lnTo>
                  <a:pt x="40979" y="50585"/>
                </a:lnTo>
                <a:lnTo>
                  <a:pt x="41035" y="50623"/>
                </a:lnTo>
                <a:lnTo>
                  <a:pt x="41110" y="50641"/>
                </a:lnTo>
                <a:lnTo>
                  <a:pt x="41240" y="50641"/>
                </a:lnTo>
                <a:lnTo>
                  <a:pt x="41296" y="50623"/>
                </a:lnTo>
                <a:lnTo>
                  <a:pt x="41370" y="50585"/>
                </a:lnTo>
                <a:lnTo>
                  <a:pt x="41407" y="50548"/>
                </a:lnTo>
                <a:lnTo>
                  <a:pt x="41445" y="50492"/>
                </a:lnTo>
                <a:lnTo>
                  <a:pt x="41482" y="50436"/>
                </a:lnTo>
                <a:lnTo>
                  <a:pt x="41500" y="50381"/>
                </a:lnTo>
                <a:lnTo>
                  <a:pt x="41519" y="50306"/>
                </a:lnTo>
                <a:lnTo>
                  <a:pt x="41500" y="50232"/>
                </a:lnTo>
                <a:lnTo>
                  <a:pt x="41482" y="50176"/>
                </a:lnTo>
                <a:lnTo>
                  <a:pt x="41463" y="50120"/>
                </a:lnTo>
                <a:lnTo>
                  <a:pt x="41407" y="50064"/>
                </a:lnTo>
                <a:lnTo>
                  <a:pt x="41352" y="50027"/>
                </a:lnTo>
                <a:lnTo>
                  <a:pt x="41296" y="49990"/>
                </a:lnTo>
                <a:lnTo>
                  <a:pt x="41240" y="49971"/>
                </a:lnTo>
                <a:close/>
                <a:moveTo>
                  <a:pt x="18209" y="49952"/>
                </a:moveTo>
                <a:lnTo>
                  <a:pt x="18135" y="49971"/>
                </a:lnTo>
                <a:lnTo>
                  <a:pt x="18079" y="49990"/>
                </a:lnTo>
                <a:lnTo>
                  <a:pt x="17930" y="50083"/>
                </a:lnTo>
                <a:lnTo>
                  <a:pt x="17874" y="50138"/>
                </a:lnTo>
                <a:lnTo>
                  <a:pt x="17837" y="50213"/>
                </a:lnTo>
                <a:lnTo>
                  <a:pt x="17818" y="50287"/>
                </a:lnTo>
                <a:lnTo>
                  <a:pt x="17818" y="50362"/>
                </a:lnTo>
                <a:lnTo>
                  <a:pt x="17856" y="50436"/>
                </a:lnTo>
                <a:lnTo>
                  <a:pt x="17893" y="50492"/>
                </a:lnTo>
                <a:lnTo>
                  <a:pt x="18004" y="50585"/>
                </a:lnTo>
                <a:lnTo>
                  <a:pt x="18135" y="50641"/>
                </a:lnTo>
                <a:lnTo>
                  <a:pt x="18209" y="50660"/>
                </a:lnTo>
                <a:lnTo>
                  <a:pt x="18284" y="50660"/>
                </a:lnTo>
                <a:lnTo>
                  <a:pt x="18358" y="50641"/>
                </a:lnTo>
                <a:lnTo>
                  <a:pt x="18414" y="50623"/>
                </a:lnTo>
                <a:lnTo>
                  <a:pt x="18489" y="50567"/>
                </a:lnTo>
                <a:lnTo>
                  <a:pt x="18526" y="50529"/>
                </a:lnTo>
                <a:lnTo>
                  <a:pt x="18582" y="50474"/>
                </a:lnTo>
                <a:lnTo>
                  <a:pt x="18600" y="50399"/>
                </a:lnTo>
                <a:lnTo>
                  <a:pt x="18619" y="50325"/>
                </a:lnTo>
                <a:lnTo>
                  <a:pt x="18619" y="50269"/>
                </a:lnTo>
                <a:lnTo>
                  <a:pt x="18600" y="50194"/>
                </a:lnTo>
                <a:lnTo>
                  <a:pt x="18563" y="50120"/>
                </a:lnTo>
                <a:lnTo>
                  <a:pt x="18507" y="50064"/>
                </a:lnTo>
                <a:lnTo>
                  <a:pt x="18470" y="50027"/>
                </a:lnTo>
                <a:lnTo>
                  <a:pt x="18395" y="49990"/>
                </a:lnTo>
                <a:lnTo>
                  <a:pt x="18340" y="49971"/>
                </a:lnTo>
                <a:lnTo>
                  <a:pt x="18265" y="49952"/>
                </a:lnTo>
                <a:close/>
                <a:moveTo>
                  <a:pt x="65220" y="50120"/>
                </a:moveTo>
                <a:lnTo>
                  <a:pt x="65164" y="50138"/>
                </a:lnTo>
                <a:lnTo>
                  <a:pt x="65108" y="50157"/>
                </a:lnTo>
                <a:lnTo>
                  <a:pt x="65034" y="50213"/>
                </a:lnTo>
                <a:lnTo>
                  <a:pt x="64978" y="50306"/>
                </a:lnTo>
                <a:lnTo>
                  <a:pt x="64959" y="50362"/>
                </a:lnTo>
                <a:lnTo>
                  <a:pt x="64959" y="50418"/>
                </a:lnTo>
                <a:lnTo>
                  <a:pt x="64959" y="50474"/>
                </a:lnTo>
                <a:lnTo>
                  <a:pt x="64996" y="50511"/>
                </a:lnTo>
                <a:lnTo>
                  <a:pt x="65052" y="50604"/>
                </a:lnTo>
                <a:lnTo>
                  <a:pt x="65164" y="50641"/>
                </a:lnTo>
                <a:lnTo>
                  <a:pt x="65220" y="50660"/>
                </a:lnTo>
                <a:lnTo>
                  <a:pt x="65276" y="50660"/>
                </a:lnTo>
                <a:lnTo>
                  <a:pt x="65369" y="50623"/>
                </a:lnTo>
                <a:lnTo>
                  <a:pt x="65425" y="50548"/>
                </a:lnTo>
                <a:lnTo>
                  <a:pt x="65481" y="50455"/>
                </a:lnTo>
                <a:lnTo>
                  <a:pt x="65481" y="50362"/>
                </a:lnTo>
                <a:lnTo>
                  <a:pt x="65462" y="50269"/>
                </a:lnTo>
                <a:lnTo>
                  <a:pt x="65406" y="50194"/>
                </a:lnTo>
                <a:lnTo>
                  <a:pt x="65313" y="50138"/>
                </a:lnTo>
                <a:lnTo>
                  <a:pt x="65220" y="50120"/>
                </a:lnTo>
                <a:close/>
                <a:moveTo>
                  <a:pt x="61794" y="50101"/>
                </a:moveTo>
                <a:lnTo>
                  <a:pt x="61738" y="50120"/>
                </a:lnTo>
                <a:lnTo>
                  <a:pt x="61645" y="50176"/>
                </a:lnTo>
                <a:lnTo>
                  <a:pt x="61589" y="50269"/>
                </a:lnTo>
                <a:lnTo>
                  <a:pt x="61552" y="50381"/>
                </a:lnTo>
                <a:lnTo>
                  <a:pt x="61552" y="50436"/>
                </a:lnTo>
                <a:lnTo>
                  <a:pt x="61571" y="50492"/>
                </a:lnTo>
                <a:lnTo>
                  <a:pt x="61608" y="50548"/>
                </a:lnTo>
                <a:lnTo>
                  <a:pt x="61645" y="50585"/>
                </a:lnTo>
                <a:lnTo>
                  <a:pt x="61738" y="50660"/>
                </a:lnTo>
                <a:lnTo>
                  <a:pt x="61794" y="50678"/>
                </a:lnTo>
                <a:lnTo>
                  <a:pt x="61906" y="50678"/>
                </a:lnTo>
                <a:lnTo>
                  <a:pt x="61962" y="50660"/>
                </a:lnTo>
                <a:lnTo>
                  <a:pt x="62036" y="50604"/>
                </a:lnTo>
                <a:lnTo>
                  <a:pt x="62111" y="50511"/>
                </a:lnTo>
                <a:lnTo>
                  <a:pt x="62148" y="50418"/>
                </a:lnTo>
                <a:lnTo>
                  <a:pt x="62129" y="50343"/>
                </a:lnTo>
                <a:lnTo>
                  <a:pt x="62129" y="50287"/>
                </a:lnTo>
                <a:lnTo>
                  <a:pt x="62092" y="50232"/>
                </a:lnTo>
                <a:lnTo>
                  <a:pt x="62055" y="50194"/>
                </a:lnTo>
                <a:lnTo>
                  <a:pt x="62018" y="50157"/>
                </a:lnTo>
                <a:lnTo>
                  <a:pt x="61962" y="50120"/>
                </a:lnTo>
                <a:lnTo>
                  <a:pt x="61906" y="50101"/>
                </a:lnTo>
                <a:close/>
                <a:moveTo>
                  <a:pt x="63470" y="50045"/>
                </a:moveTo>
                <a:lnTo>
                  <a:pt x="63395" y="50064"/>
                </a:lnTo>
                <a:lnTo>
                  <a:pt x="63358" y="50101"/>
                </a:lnTo>
                <a:lnTo>
                  <a:pt x="63302" y="50138"/>
                </a:lnTo>
                <a:lnTo>
                  <a:pt x="63265" y="50194"/>
                </a:lnTo>
                <a:lnTo>
                  <a:pt x="63228" y="50306"/>
                </a:lnTo>
                <a:lnTo>
                  <a:pt x="63228" y="50362"/>
                </a:lnTo>
                <a:lnTo>
                  <a:pt x="63228" y="50436"/>
                </a:lnTo>
                <a:lnTo>
                  <a:pt x="63246" y="50492"/>
                </a:lnTo>
                <a:lnTo>
                  <a:pt x="63284" y="50548"/>
                </a:lnTo>
                <a:lnTo>
                  <a:pt x="63321" y="50585"/>
                </a:lnTo>
                <a:lnTo>
                  <a:pt x="63377" y="50641"/>
                </a:lnTo>
                <a:lnTo>
                  <a:pt x="63433" y="50660"/>
                </a:lnTo>
                <a:lnTo>
                  <a:pt x="63488" y="50678"/>
                </a:lnTo>
                <a:lnTo>
                  <a:pt x="63619" y="50678"/>
                </a:lnTo>
                <a:lnTo>
                  <a:pt x="63675" y="50660"/>
                </a:lnTo>
                <a:lnTo>
                  <a:pt x="63730" y="50623"/>
                </a:lnTo>
                <a:lnTo>
                  <a:pt x="63786" y="50585"/>
                </a:lnTo>
                <a:lnTo>
                  <a:pt x="63824" y="50529"/>
                </a:lnTo>
                <a:lnTo>
                  <a:pt x="63842" y="50474"/>
                </a:lnTo>
                <a:lnTo>
                  <a:pt x="63861" y="50418"/>
                </a:lnTo>
                <a:lnTo>
                  <a:pt x="63879" y="50362"/>
                </a:lnTo>
                <a:lnTo>
                  <a:pt x="63861" y="50287"/>
                </a:lnTo>
                <a:lnTo>
                  <a:pt x="63842" y="50232"/>
                </a:lnTo>
                <a:lnTo>
                  <a:pt x="63805" y="50176"/>
                </a:lnTo>
                <a:lnTo>
                  <a:pt x="63768" y="50120"/>
                </a:lnTo>
                <a:lnTo>
                  <a:pt x="63712" y="50083"/>
                </a:lnTo>
                <a:lnTo>
                  <a:pt x="63656" y="50064"/>
                </a:lnTo>
                <a:lnTo>
                  <a:pt x="63600" y="50045"/>
                </a:lnTo>
                <a:close/>
                <a:moveTo>
                  <a:pt x="79053" y="50101"/>
                </a:moveTo>
                <a:lnTo>
                  <a:pt x="78941" y="50120"/>
                </a:lnTo>
                <a:lnTo>
                  <a:pt x="78886" y="50157"/>
                </a:lnTo>
                <a:lnTo>
                  <a:pt x="78848" y="50194"/>
                </a:lnTo>
                <a:lnTo>
                  <a:pt x="78811" y="50232"/>
                </a:lnTo>
                <a:lnTo>
                  <a:pt x="78774" y="50287"/>
                </a:lnTo>
                <a:lnTo>
                  <a:pt x="78755" y="50399"/>
                </a:lnTo>
                <a:lnTo>
                  <a:pt x="78774" y="50492"/>
                </a:lnTo>
                <a:lnTo>
                  <a:pt x="78830" y="50585"/>
                </a:lnTo>
                <a:lnTo>
                  <a:pt x="78923" y="50641"/>
                </a:lnTo>
                <a:lnTo>
                  <a:pt x="78979" y="50660"/>
                </a:lnTo>
                <a:lnTo>
                  <a:pt x="79035" y="50678"/>
                </a:lnTo>
                <a:lnTo>
                  <a:pt x="79146" y="50678"/>
                </a:lnTo>
                <a:lnTo>
                  <a:pt x="79202" y="50641"/>
                </a:lnTo>
                <a:lnTo>
                  <a:pt x="79258" y="50623"/>
                </a:lnTo>
                <a:lnTo>
                  <a:pt x="79295" y="50567"/>
                </a:lnTo>
                <a:lnTo>
                  <a:pt x="79332" y="50511"/>
                </a:lnTo>
                <a:lnTo>
                  <a:pt x="79351" y="50455"/>
                </a:lnTo>
                <a:lnTo>
                  <a:pt x="79351" y="50399"/>
                </a:lnTo>
                <a:lnTo>
                  <a:pt x="79351" y="50343"/>
                </a:lnTo>
                <a:lnTo>
                  <a:pt x="79332" y="50287"/>
                </a:lnTo>
                <a:lnTo>
                  <a:pt x="79314" y="50232"/>
                </a:lnTo>
                <a:lnTo>
                  <a:pt x="79277" y="50194"/>
                </a:lnTo>
                <a:lnTo>
                  <a:pt x="79239" y="50157"/>
                </a:lnTo>
                <a:lnTo>
                  <a:pt x="79183" y="50120"/>
                </a:lnTo>
                <a:lnTo>
                  <a:pt x="79128" y="50101"/>
                </a:lnTo>
                <a:close/>
                <a:moveTo>
                  <a:pt x="690" y="50083"/>
                </a:moveTo>
                <a:lnTo>
                  <a:pt x="634" y="50101"/>
                </a:lnTo>
                <a:lnTo>
                  <a:pt x="578" y="50120"/>
                </a:lnTo>
                <a:lnTo>
                  <a:pt x="485" y="50176"/>
                </a:lnTo>
                <a:lnTo>
                  <a:pt x="410" y="50269"/>
                </a:lnTo>
                <a:lnTo>
                  <a:pt x="392" y="50381"/>
                </a:lnTo>
                <a:lnTo>
                  <a:pt x="392" y="50436"/>
                </a:lnTo>
                <a:lnTo>
                  <a:pt x="410" y="50492"/>
                </a:lnTo>
                <a:lnTo>
                  <a:pt x="429" y="50548"/>
                </a:lnTo>
                <a:lnTo>
                  <a:pt x="466" y="50604"/>
                </a:lnTo>
                <a:lnTo>
                  <a:pt x="522" y="50641"/>
                </a:lnTo>
                <a:lnTo>
                  <a:pt x="559" y="50660"/>
                </a:lnTo>
                <a:lnTo>
                  <a:pt x="615" y="50678"/>
                </a:lnTo>
                <a:lnTo>
                  <a:pt x="690" y="50697"/>
                </a:lnTo>
                <a:lnTo>
                  <a:pt x="746" y="50678"/>
                </a:lnTo>
                <a:lnTo>
                  <a:pt x="801" y="50660"/>
                </a:lnTo>
                <a:lnTo>
                  <a:pt x="894" y="50604"/>
                </a:lnTo>
                <a:lnTo>
                  <a:pt x="950" y="50511"/>
                </a:lnTo>
                <a:lnTo>
                  <a:pt x="988" y="50418"/>
                </a:lnTo>
                <a:lnTo>
                  <a:pt x="988" y="50343"/>
                </a:lnTo>
                <a:lnTo>
                  <a:pt x="969" y="50287"/>
                </a:lnTo>
                <a:lnTo>
                  <a:pt x="932" y="50232"/>
                </a:lnTo>
                <a:lnTo>
                  <a:pt x="894" y="50194"/>
                </a:lnTo>
                <a:lnTo>
                  <a:pt x="857" y="50157"/>
                </a:lnTo>
                <a:lnTo>
                  <a:pt x="801" y="50120"/>
                </a:lnTo>
                <a:lnTo>
                  <a:pt x="746" y="50101"/>
                </a:lnTo>
                <a:lnTo>
                  <a:pt x="690" y="50083"/>
                </a:lnTo>
                <a:close/>
                <a:moveTo>
                  <a:pt x="33662" y="50083"/>
                </a:moveTo>
                <a:lnTo>
                  <a:pt x="33606" y="50101"/>
                </a:lnTo>
                <a:lnTo>
                  <a:pt x="33551" y="50120"/>
                </a:lnTo>
                <a:lnTo>
                  <a:pt x="33495" y="50157"/>
                </a:lnTo>
                <a:lnTo>
                  <a:pt x="33457" y="50213"/>
                </a:lnTo>
                <a:lnTo>
                  <a:pt x="33439" y="50269"/>
                </a:lnTo>
                <a:lnTo>
                  <a:pt x="33420" y="50381"/>
                </a:lnTo>
                <a:lnTo>
                  <a:pt x="33439" y="50492"/>
                </a:lnTo>
                <a:lnTo>
                  <a:pt x="33457" y="50548"/>
                </a:lnTo>
                <a:lnTo>
                  <a:pt x="33495" y="50604"/>
                </a:lnTo>
                <a:lnTo>
                  <a:pt x="33551" y="50641"/>
                </a:lnTo>
                <a:lnTo>
                  <a:pt x="33606" y="50678"/>
                </a:lnTo>
                <a:lnTo>
                  <a:pt x="33662" y="50697"/>
                </a:lnTo>
                <a:lnTo>
                  <a:pt x="33793" y="50697"/>
                </a:lnTo>
                <a:lnTo>
                  <a:pt x="33848" y="50678"/>
                </a:lnTo>
                <a:lnTo>
                  <a:pt x="33904" y="50641"/>
                </a:lnTo>
                <a:lnTo>
                  <a:pt x="33942" y="50604"/>
                </a:lnTo>
                <a:lnTo>
                  <a:pt x="33979" y="50567"/>
                </a:lnTo>
                <a:lnTo>
                  <a:pt x="34016" y="50511"/>
                </a:lnTo>
                <a:lnTo>
                  <a:pt x="34035" y="50455"/>
                </a:lnTo>
                <a:lnTo>
                  <a:pt x="34035" y="50399"/>
                </a:lnTo>
                <a:lnTo>
                  <a:pt x="34035" y="50325"/>
                </a:lnTo>
                <a:lnTo>
                  <a:pt x="34016" y="50269"/>
                </a:lnTo>
                <a:lnTo>
                  <a:pt x="33979" y="50213"/>
                </a:lnTo>
                <a:lnTo>
                  <a:pt x="33942" y="50176"/>
                </a:lnTo>
                <a:lnTo>
                  <a:pt x="33904" y="50138"/>
                </a:lnTo>
                <a:lnTo>
                  <a:pt x="33848" y="50101"/>
                </a:lnTo>
                <a:lnTo>
                  <a:pt x="33793" y="50083"/>
                </a:lnTo>
                <a:close/>
                <a:moveTo>
                  <a:pt x="57903" y="50101"/>
                </a:moveTo>
                <a:lnTo>
                  <a:pt x="57791" y="50138"/>
                </a:lnTo>
                <a:lnTo>
                  <a:pt x="57717" y="50213"/>
                </a:lnTo>
                <a:lnTo>
                  <a:pt x="57680" y="50269"/>
                </a:lnTo>
                <a:lnTo>
                  <a:pt x="57661" y="50325"/>
                </a:lnTo>
                <a:lnTo>
                  <a:pt x="57661" y="50399"/>
                </a:lnTo>
                <a:lnTo>
                  <a:pt x="57661" y="50455"/>
                </a:lnTo>
                <a:lnTo>
                  <a:pt x="57680" y="50511"/>
                </a:lnTo>
                <a:lnTo>
                  <a:pt x="57717" y="50567"/>
                </a:lnTo>
                <a:lnTo>
                  <a:pt x="57754" y="50623"/>
                </a:lnTo>
                <a:lnTo>
                  <a:pt x="57810" y="50660"/>
                </a:lnTo>
                <a:lnTo>
                  <a:pt x="57866" y="50678"/>
                </a:lnTo>
                <a:lnTo>
                  <a:pt x="57922" y="50697"/>
                </a:lnTo>
                <a:lnTo>
                  <a:pt x="57996" y="50697"/>
                </a:lnTo>
                <a:lnTo>
                  <a:pt x="58052" y="50678"/>
                </a:lnTo>
                <a:lnTo>
                  <a:pt x="58108" y="50641"/>
                </a:lnTo>
                <a:lnTo>
                  <a:pt x="58164" y="50623"/>
                </a:lnTo>
                <a:lnTo>
                  <a:pt x="58201" y="50567"/>
                </a:lnTo>
                <a:lnTo>
                  <a:pt x="58238" y="50511"/>
                </a:lnTo>
                <a:lnTo>
                  <a:pt x="58257" y="50399"/>
                </a:lnTo>
                <a:lnTo>
                  <a:pt x="58238" y="50306"/>
                </a:lnTo>
                <a:lnTo>
                  <a:pt x="58182" y="50194"/>
                </a:lnTo>
                <a:lnTo>
                  <a:pt x="58108" y="50138"/>
                </a:lnTo>
                <a:lnTo>
                  <a:pt x="57996" y="50101"/>
                </a:lnTo>
                <a:close/>
                <a:moveTo>
                  <a:pt x="21654" y="50008"/>
                </a:moveTo>
                <a:lnTo>
                  <a:pt x="21579" y="50027"/>
                </a:lnTo>
                <a:lnTo>
                  <a:pt x="21523" y="50064"/>
                </a:lnTo>
                <a:lnTo>
                  <a:pt x="21467" y="50120"/>
                </a:lnTo>
                <a:lnTo>
                  <a:pt x="21430" y="50213"/>
                </a:lnTo>
                <a:lnTo>
                  <a:pt x="21430" y="50287"/>
                </a:lnTo>
                <a:lnTo>
                  <a:pt x="21430" y="50362"/>
                </a:lnTo>
                <a:lnTo>
                  <a:pt x="21449" y="50436"/>
                </a:lnTo>
                <a:lnTo>
                  <a:pt x="21486" y="50511"/>
                </a:lnTo>
                <a:lnTo>
                  <a:pt x="21523" y="50567"/>
                </a:lnTo>
                <a:lnTo>
                  <a:pt x="21561" y="50623"/>
                </a:lnTo>
                <a:lnTo>
                  <a:pt x="21616" y="50660"/>
                </a:lnTo>
                <a:lnTo>
                  <a:pt x="21691" y="50697"/>
                </a:lnTo>
                <a:lnTo>
                  <a:pt x="21747" y="50716"/>
                </a:lnTo>
                <a:lnTo>
                  <a:pt x="21821" y="50716"/>
                </a:lnTo>
                <a:lnTo>
                  <a:pt x="21933" y="50697"/>
                </a:lnTo>
                <a:lnTo>
                  <a:pt x="21989" y="50660"/>
                </a:lnTo>
                <a:lnTo>
                  <a:pt x="22045" y="50623"/>
                </a:lnTo>
                <a:lnTo>
                  <a:pt x="22082" y="50567"/>
                </a:lnTo>
                <a:lnTo>
                  <a:pt x="22119" y="50511"/>
                </a:lnTo>
                <a:lnTo>
                  <a:pt x="22138" y="50455"/>
                </a:lnTo>
                <a:lnTo>
                  <a:pt x="22156" y="50381"/>
                </a:lnTo>
                <a:lnTo>
                  <a:pt x="22138" y="50269"/>
                </a:lnTo>
                <a:lnTo>
                  <a:pt x="22119" y="50194"/>
                </a:lnTo>
                <a:lnTo>
                  <a:pt x="22082" y="50157"/>
                </a:lnTo>
                <a:lnTo>
                  <a:pt x="22026" y="50101"/>
                </a:lnTo>
                <a:lnTo>
                  <a:pt x="21989" y="50064"/>
                </a:lnTo>
                <a:lnTo>
                  <a:pt x="21914" y="50027"/>
                </a:lnTo>
                <a:lnTo>
                  <a:pt x="21821" y="50008"/>
                </a:lnTo>
                <a:close/>
                <a:moveTo>
                  <a:pt x="35505" y="50064"/>
                </a:moveTo>
                <a:lnTo>
                  <a:pt x="35375" y="50101"/>
                </a:lnTo>
                <a:lnTo>
                  <a:pt x="35319" y="50120"/>
                </a:lnTo>
                <a:lnTo>
                  <a:pt x="35282" y="50176"/>
                </a:lnTo>
                <a:lnTo>
                  <a:pt x="35245" y="50213"/>
                </a:lnTo>
                <a:lnTo>
                  <a:pt x="35208" y="50269"/>
                </a:lnTo>
                <a:lnTo>
                  <a:pt x="35189" y="50381"/>
                </a:lnTo>
                <a:lnTo>
                  <a:pt x="35189" y="50474"/>
                </a:lnTo>
                <a:lnTo>
                  <a:pt x="35245" y="50567"/>
                </a:lnTo>
                <a:lnTo>
                  <a:pt x="35319" y="50641"/>
                </a:lnTo>
                <a:lnTo>
                  <a:pt x="35375" y="50678"/>
                </a:lnTo>
                <a:lnTo>
                  <a:pt x="35450" y="50697"/>
                </a:lnTo>
                <a:lnTo>
                  <a:pt x="35524" y="50716"/>
                </a:lnTo>
                <a:lnTo>
                  <a:pt x="35599" y="50716"/>
                </a:lnTo>
                <a:lnTo>
                  <a:pt x="35654" y="50697"/>
                </a:lnTo>
                <a:lnTo>
                  <a:pt x="35729" y="50660"/>
                </a:lnTo>
                <a:lnTo>
                  <a:pt x="35785" y="50623"/>
                </a:lnTo>
                <a:lnTo>
                  <a:pt x="35822" y="50548"/>
                </a:lnTo>
                <a:lnTo>
                  <a:pt x="35859" y="50492"/>
                </a:lnTo>
                <a:lnTo>
                  <a:pt x="35878" y="50418"/>
                </a:lnTo>
                <a:lnTo>
                  <a:pt x="35859" y="50343"/>
                </a:lnTo>
                <a:lnTo>
                  <a:pt x="35841" y="50269"/>
                </a:lnTo>
                <a:lnTo>
                  <a:pt x="35803" y="50213"/>
                </a:lnTo>
                <a:lnTo>
                  <a:pt x="35766" y="50157"/>
                </a:lnTo>
                <a:lnTo>
                  <a:pt x="35710" y="50101"/>
                </a:lnTo>
                <a:lnTo>
                  <a:pt x="35636" y="50083"/>
                </a:lnTo>
                <a:lnTo>
                  <a:pt x="35505" y="50064"/>
                </a:lnTo>
                <a:close/>
                <a:moveTo>
                  <a:pt x="50828" y="49990"/>
                </a:moveTo>
                <a:lnTo>
                  <a:pt x="50754" y="50008"/>
                </a:lnTo>
                <a:lnTo>
                  <a:pt x="50679" y="50008"/>
                </a:lnTo>
                <a:lnTo>
                  <a:pt x="50586" y="50045"/>
                </a:lnTo>
                <a:lnTo>
                  <a:pt x="50530" y="50083"/>
                </a:lnTo>
                <a:lnTo>
                  <a:pt x="50474" y="50138"/>
                </a:lnTo>
                <a:lnTo>
                  <a:pt x="50437" y="50213"/>
                </a:lnTo>
                <a:lnTo>
                  <a:pt x="50419" y="50287"/>
                </a:lnTo>
                <a:lnTo>
                  <a:pt x="50419" y="50362"/>
                </a:lnTo>
                <a:lnTo>
                  <a:pt x="50437" y="50436"/>
                </a:lnTo>
                <a:lnTo>
                  <a:pt x="50474" y="50492"/>
                </a:lnTo>
                <a:lnTo>
                  <a:pt x="50512" y="50548"/>
                </a:lnTo>
                <a:lnTo>
                  <a:pt x="50567" y="50604"/>
                </a:lnTo>
                <a:lnTo>
                  <a:pt x="50623" y="50660"/>
                </a:lnTo>
                <a:lnTo>
                  <a:pt x="50679" y="50697"/>
                </a:lnTo>
                <a:lnTo>
                  <a:pt x="50754" y="50716"/>
                </a:lnTo>
                <a:lnTo>
                  <a:pt x="50884" y="50716"/>
                </a:lnTo>
                <a:lnTo>
                  <a:pt x="50940" y="50697"/>
                </a:lnTo>
                <a:lnTo>
                  <a:pt x="50996" y="50660"/>
                </a:lnTo>
                <a:lnTo>
                  <a:pt x="51052" y="50623"/>
                </a:lnTo>
                <a:lnTo>
                  <a:pt x="51107" y="50585"/>
                </a:lnTo>
                <a:lnTo>
                  <a:pt x="51126" y="50529"/>
                </a:lnTo>
                <a:lnTo>
                  <a:pt x="51163" y="50455"/>
                </a:lnTo>
                <a:lnTo>
                  <a:pt x="51163" y="50381"/>
                </a:lnTo>
                <a:lnTo>
                  <a:pt x="51163" y="50306"/>
                </a:lnTo>
                <a:lnTo>
                  <a:pt x="51163" y="50250"/>
                </a:lnTo>
                <a:lnTo>
                  <a:pt x="51126" y="50176"/>
                </a:lnTo>
                <a:lnTo>
                  <a:pt x="51089" y="50120"/>
                </a:lnTo>
                <a:lnTo>
                  <a:pt x="51033" y="50083"/>
                </a:lnTo>
                <a:lnTo>
                  <a:pt x="50977" y="50045"/>
                </a:lnTo>
                <a:lnTo>
                  <a:pt x="50903" y="50008"/>
                </a:lnTo>
                <a:lnTo>
                  <a:pt x="50828" y="49990"/>
                </a:lnTo>
                <a:close/>
                <a:moveTo>
                  <a:pt x="55799" y="50027"/>
                </a:moveTo>
                <a:lnTo>
                  <a:pt x="55706" y="50064"/>
                </a:lnTo>
                <a:lnTo>
                  <a:pt x="55613" y="50120"/>
                </a:lnTo>
                <a:lnTo>
                  <a:pt x="55557" y="50213"/>
                </a:lnTo>
                <a:lnTo>
                  <a:pt x="55539" y="50325"/>
                </a:lnTo>
                <a:lnTo>
                  <a:pt x="55557" y="50362"/>
                </a:lnTo>
                <a:lnTo>
                  <a:pt x="55576" y="50418"/>
                </a:lnTo>
                <a:lnTo>
                  <a:pt x="55613" y="50529"/>
                </a:lnTo>
                <a:lnTo>
                  <a:pt x="55632" y="50567"/>
                </a:lnTo>
                <a:lnTo>
                  <a:pt x="55669" y="50623"/>
                </a:lnTo>
                <a:lnTo>
                  <a:pt x="55762" y="50697"/>
                </a:lnTo>
                <a:lnTo>
                  <a:pt x="55818" y="50716"/>
                </a:lnTo>
                <a:lnTo>
                  <a:pt x="55874" y="50716"/>
                </a:lnTo>
                <a:lnTo>
                  <a:pt x="55967" y="50697"/>
                </a:lnTo>
                <a:lnTo>
                  <a:pt x="56078" y="50641"/>
                </a:lnTo>
                <a:lnTo>
                  <a:pt x="56153" y="50548"/>
                </a:lnTo>
                <a:lnTo>
                  <a:pt x="56172" y="50511"/>
                </a:lnTo>
                <a:lnTo>
                  <a:pt x="56190" y="50455"/>
                </a:lnTo>
                <a:lnTo>
                  <a:pt x="56209" y="50381"/>
                </a:lnTo>
                <a:lnTo>
                  <a:pt x="56209" y="50343"/>
                </a:lnTo>
                <a:lnTo>
                  <a:pt x="56190" y="50269"/>
                </a:lnTo>
                <a:lnTo>
                  <a:pt x="56153" y="50213"/>
                </a:lnTo>
                <a:lnTo>
                  <a:pt x="56116" y="50138"/>
                </a:lnTo>
                <a:lnTo>
                  <a:pt x="56023" y="50083"/>
                </a:lnTo>
                <a:lnTo>
                  <a:pt x="55911" y="50045"/>
                </a:lnTo>
                <a:lnTo>
                  <a:pt x="55799" y="50027"/>
                </a:lnTo>
                <a:close/>
                <a:moveTo>
                  <a:pt x="9180" y="50045"/>
                </a:moveTo>
                <a:lnTo>
                  <a:pt x="9124" y="50064"/>
                </a:lnTo>
                <a:lnTo>
                  <a:pt x="9068" y="50101"/>
                </a:lnTo>
                <a:lnTo>
                  <a:pt x="9012" y="50138"/>
                </a:lnTo>
                <a:lnTo>
                  <a:pt x="8937" y="50232"/>
                </a:lnTo>
                <a:lnTo>
                  <a:pt x="8919" y="50287"/>
                </a:lnTo>
                <a:lnTo>
                  <a:pt x="8900" y="50343"/>
                </a:lnTo>
                <a:lnTo>
                  <a:pt x="8900" y="50418"/>
                </a:lnTo>
                <a:lnTo>
                  <a:pt x="8919" y="50492"/>
                </a:lnTo>
                <a:lnTo>
                  <a:pt x="8937" y="50567"/>
                </a:lnTo>
                <a:lnTo>
                  <a:pt x="8993" y="50623"/>
                </a:lnTo>
                <a:lnTo>
                  <a:pt x="9049" y="50678"/>
                </a:lnTo>
                <a:lnTo>
                  <a:pt x="9105" y="50716"/>
                </a:lnTo>
                <a:lnTo>
                  <a:pt x="9180" y="50734"/>
                </a:lnTo>
                <a:lnTo>
                  <a:pt x="9310" y="50734"/>
                </a:lnTo>
                <a:lnTo>
                  <a:pt x="9366" y="50716"/>
                </a:lnTo>
                <a:lnTo>
                  <a:pt x="9422" y="50697"/>
                </a:lnTo>
                <a:lnTo>
                  <a:pt x="9477" y="50660"/>
                </a:lnTo>
                <a:lnTo>
                  <a:pt x="9552" y="50548"/>
                </a:lnTo>
                <a:lnTo>
                  <a:pt x="9589" y="50436"/>
                </a:lnTo>
                <a:lnTo>
                  <a:pt x="9589" y="50362"/>
                </a:lnTo>
                <a:lnTo>
                  <a:pt x="9589" y="50287"/>
                </a:lnTo>
                <a:lnTo>
                  <a:pt x="9552" y="50213"/>
                </a:lnTo>
                <a:lnTo>
                  <a:pt x="9515" y="50157"/>
                </a:lnTo>
                <a:lnTo>
                  <a:pt x="9459" y="50101"/>
                </a:lnTo>
                <a:lnTo>
                  <a:pt x="9384" y="50064"/>
                </a:lnTo>
                <a:lnTo>
                  <a:pt x="9328" y="50045"/>
                </a:lnTo>
                <a:close/>
                <a:moveTo>
                  <a:pt x="12885" y="50045"/>
                </a:moveTo>
                <a:lnTo>
                  <a:pt x="12810" y="50064"/>
                </a:lnTo>
                <a:lnTo>
                  <a:pt x="12754" y="50083"/>
                </a:lnTo>
                <a:lnTo>
                  <a:pt x="12698" y="50120"/>
                </a:lnTo>
                <a:lnTo>
                  <a:pt x="12642" y="50157"/>
                </a:lnTo>
                <a:lnTo>
                  <a:pt x="12605" y="50194"/>
                </a:lnTo>
                <a:lnTo>
                  <a:pt x="12568" y="50269"/>
                </a:lnTo>
                <a:lnTo>
                  <a:pt x="12549" y="50325"/>
                </a:lnTo>
                <a:lnTo>
                  <a:pt x="12549" y="50399"/>
                </a:lnTo>
                <a:lnTo>
                  <a:pt x="12549" y="50455"/>
                </a:lnTo>
                <a:lnTo>
                  <a:pt x="12568" y="50529"/>
                </a:lnTo>
                <a:lnTo>
                  <a:pt x="12605" y="50585"/>
                </a:lnTo>
                <a:lnTo>
                  <a:pt x="12642" y="50623"/>
                </a:lnTo>
                <a:lnTo>
                  <a:pt x="12698" y="50678"/>
                </a:lnTo>
                <a:lnTo>
                  <a:pt x="12754" y="50697"/>
                </a:lnTo>
                <a:lnTo>
                  <a:pt x="12810" y="50716"/>
                </a:lnTo>
                <a:lnTo>
                  <a:pt x="12885" y="50734"/>
                </a:lnTo>
                <a:lnTo>
                  <a:pt x="12959" y="50716"/>
                </a:lnTo>
                <a:lnTo>
                  <a:pt x="13015" y="50697"/>
                </a:lnTo>
                <a:lnTo>
                  <a:pt x="13071" y="50678"/>
                </a:lnTo>
                <a:lnTo>
                  <a:pt x="13127" y="50623"/>
                </a:lnTo>
                <a:lnTo>
                  <a:pt x="13164" y="50585"/>
                </a:lnTo>
                <a:lnTo>
                  <a:pt x="13201" y="50529"/>
                </a:lnTo>
                <a:lnTo>
                  <a:pt x="13220" y="50455"/>
                </a:lnTo>
                <a:lnTo>
                  <a:pt x="13220" y="50399"/>
                </a:lnTo>
                <a:lnTo>
                  <a:pt x="13220" y="50325"/>
                </a:lnTo>
                <a:lnTo>
                  <a:pt x="13201" y="50269"/>
                </a:lnTo>
                <a:lnTo>
                  <a:pt x="13164" y="50194"/>
                </a:lnTo>
                <a:lnTo>
                  <a:pt x="13127" y="50157"/>
                </a:lnTo>
                <a:lnTo>
                  <a:pt x="13071" y="50120"/>
                </a:lnTo>
                <a:lnTo>
                  <a:pt x="13015" y="50083"/>
                </a:lnTo>
                <a:lnTo>
                  <a:pt x="12940" y="50064"/>
                </a:lnTo>
                <a:lnTo>
                  <a:pt x="12885" y="50045"/>
                </a:lnTo>
                <a:close/>
                <a:moveTo>
                  <a:pt x="23311" y="50101"/>
                </a:moveTo>
                <a:lnTo>
                  <a:pt x="23255" y="50120"/>
                </a:lnTo>
                <a:lnTo>
                  <a:pt x="23199" y="50120"/>
                </a:lnTo>
                <a:lnTo>
                  <a:pt x="23106" y="50194"/>
                </a:lnTo>
                <a:lnTo>
                  <a:pt x="23031" y="50287"/>
                </a:lnTo>
                <a:lnTo>
                  <a:pt x="22994" y="50381"/>
                </a:lnTo>
                <a:lnTo>
                  <a:pt x="22994" y="50455"/>
                </a:lnTo>
                <a:lnTo>
                  <a:pt x="23013" y="50511"/>
                </a:lnTo>
                <a:lnTo>
                  <a:pt x="23050" y="50585"/>
                </a:lnTo>
                <a:lnTo>
                  <a:pt x="23087" y="50623"/>
                </a:lnTo>
                <a:lnTo>
                  <a:pt x="23124" y="50678"/>
                </a:lnTo>
                <a:lnTo>
                  <a:pt x="23180" y="50697"/>
                </a:lnTo>
                <a:lnTo>
                  <a:pt x="23236" y="50734"/>
                </a:lnTo>
                <a:lnTo>
                  <a:pt x="23366" y="50734"/>
                </a:lnTo>
                <a:lnTo>
                  <a:pt x="23422" y="50716"/>
                </a:lnTo>
                <a:lnTo>
                  <a:pt x="23515" y="50660"/>
                </a:lnTo>
                <a:lnTo>
                  <a:pt x="23590" y="50567"/>
                </a:lnTo>
                <a:lnTo>
                  <a:pt x="23627" y="50455"/>
                </a:lnTo>
                <a:lnTo>
                  <a:pt x="23627" y="50399"/>
                </a:lnTo>
                <a:lnTo>
                  <a:pt x="23609" y="50325"/>
                </a:lnTo>
                <a:lnTo>
                  <a:pt x="23590" y="50269"/>
                </a:lnTo>
                <a:lnTo>
                  <a:pt x="23553" y="50213"/>
                </a:lnTo>
                <a:lnTo>
                  <a:pt x="23497" y="50176"/>
                </a:lnTo>
                <a:lnTo>
                  <a:pt x="23441" y="50138"/>
                </a:lnTo>
                <a:lnTo>
                  <a:pt x="23385" y="50120"/>
                </a:lnTo>
                <a:lnTo>
                  <a:pt x="23311" y="50101"/>
                </a:lnTo>
                <a:close/>
                <a:moveTo>
                  <a:pt x="54217" y="49971"/>
                </a:moveTo>
                <a:lnTo>
                  <a:pt x="54142" y="49990"/>
                </a:lnTo>
                <a:lnTo>
                  <a:pt x="54068" y="50027"/>
                </a:lnTo>
                <a:lnTo>
                  <a:pt x="54012" y="50083"/>
                </a:lnTo>
                <a:lnTo>
                  <a:pt x="53993" y="50138"/>
                </a:lnTo>
                <a:lnTo>
                  <a:pt x="53975" y="50287"/>
                </a:lnTo>
                <a:lnTo>
                  <a:pt x="53975" y="50436"/>
                </a:lnTo>
                <a:lnTo>
                  <a:pt x="53993" y="50511"/>
                </a:lnTo>
                <a:lnTo>
                  <a:pt x="54030" y="50567"/>
                </a:lnTo>
                <a:lnTo>
                  <a:pt x="54068" y="50623"/>
                </a:lnTo>
                <a:lnTo>
                  <a:pt x="54124" y="50678"/>
                </a:lnTo>
                <a:lnTo>
                  <a:pt x="54179" y="50716"/>
                </a:lnTo>
                <a:lnTo>
                  <a:pt x="54254" y="50734"/>
                </a:lnTo>
                <a:lnTo>
                  <a:pt x="54403" y="50734"/>
                </a:lnTo>
                <a:lnTo>
                  <a:pt x="54459" y="50716"/>
                </a:lnTo>
                <a:lnTo>
                  <a:pt x="54533" y="50678"/>
                </a:lnTo>
                <a:lnTo>
                  <a:pt x="54570" y="50623"/>
                </a:lnTo>
                <a:lnTo>
                  <a:pt x="54626" y="50567"/>
                </a:lnTo>
                <a:lnTo>
                  <a:pt x="54645" y="50511"/>
                </a:lnTo>
                <a:lnTo>
                  <a:pt x="54663" y="50436"/>
                </a:lnTo>
                <a:lnTo>
                  <a:pt x="54663" y="50362"/>
                </a:lnTo>
                <a:lnTo>
                  <a:pt x="54663" y="50306"/>
                </a:lnTo>
                <a:lnTo>
                  <a:pt x="54626" y="50232"/>
                </a:lnTo>
                <a:lnTo>
                  <a:pt x="54589" y="50176"/>
                </a:lnTo>
                <a:lnTo>
                  <a:pt x="54496" y="50064"/>
                </a:lnTo>
                <a:lnTo>
                  <a:pt x="54366" y="49990"/>
                </a:lnTo>
                <a:lnTo>
                  <a:pt x="54291" y="49971"/>
                </a:lnTo>
                <a:close/>
                <a:moveTo>
                  <a:pt x="2328" y="50045"/>
                </a:moveTo>
                <a:lnTo>
                  <a:pt x="2272" y="50064"/>
                </a:lnTo>
                <a:lnTo>
                  <a:pt x="2198" y="50101"/>
                </a:lnTo>
                <a:lnTo>
                  <a:pt x="2161" y="50157"/>
                </a:lnTo>
                <a:lnTo>
                  <a:pt x="2123" y="50194"/>
                </a:lnTo>
                <a:lnTo>
                  <a:pt x="2086" y="50269"/>
                </a:lnTo>
                <a:lnTo>
                  <a:pt x="2067" y="50399"/>
                </a:lnTo>
                <a:lnTo>
                  <a:pt x="2086" y="50529"/>
                </a:lnTo>
                <a:lnTo>
                  <a:pt x="2123" y="50585"/>
                </a:lnTo>
                <a:lnTo>
                  <a:pt x="2161" y="50641"/>
                </a:lnTo>
                <a:lnTo>
                  <a:pt x="2198" y="50678"/>
                </a:lnTo>
                <a:lnTo>
                  <a:pt x="2272" y="50716"/>
                </a:lnTo>
                <a:lnTo>
                  <a:pt x="2328" y="50734"/>
                </a:lnTo>
                <a:lnTo>
                  <a:pt x="2421" y="50753"/>
                </a:lnTo>
                <a:lnTo>
                  <a:pt x="2496" y="50734"/>
                </a:lnTo>
                <a:lnTo>
                  <a:pt x="2570" y="50716"/>
                </a:lnTo>
                <a:lnTo>
                  <a:pt x="2626" y="50678"/>
                </a:lnTo>
                <a:lnTo>
                  <a:pt x="2663" y="50641"/>
                </a:lnTo>
                <a:lnTo>
                  <a:pt x="2700" y="50585"/>
                </a:lnTo>
                <a:lnTo>
                  <a:pt x="2738" y="50529"/>
                </a:lnTo>
                <a:lnTo>
                  <a:pt x="2756" y="50399"/>
                </a:lnTo>
                <a:lnTo>
                  <a:pt x="2738" y="50269"/>
                </a:lnTo>
                <a:lnTo>
                  <a:pt x="2700" y="50194"/>
                </a:lnTo>
                <a:lnTo>
                  <a:pt x="2663" y="50157"/>
                </a:lnTo>
                <a:lnTo>
                  <a:pt x="2626" y="50101"/>
                </a:lnTo>
                <a:lnTo>
                  <a:pt x="2570" y="50064"/>
                </a:lnTo>
                <a:lnTo>
                  <a:pt x="2496" y="50045"/>
                </a:lnTo>
                <a:close/>
                <a:moveTo>
                  <a:pt x="28915" y="50027"/>
                </a:moveTo>
                <a:lnTo>
                  <a:pt x="28822" y="50045"/>
                </a:lnTo>
                <a:lnTo>
                  <a:pt x="28747" y="50064"/>
                </a:lnTo>
                <a:lnTo>
                  <a:pt x="28617" y="50138"/>
                </a:lnTo>
                <a:lnTo>
                  <a:pt x="28561" y="50176"/>
                </a:lnTo>
                <a:lnTo>
                  <a:pt x="28505" y="50232"/>
                </a:lnTo>
                <a:lnTo>
                  <a:pt x="28468" y="50287"/>
                </a:lnTo>
                <a:lnTo>
                  <a:pt x="28449" y="50362"/>
                </a:lnTo>
                <a:lnTo>
                  <a:pt x="28449" y="50418"/>
                </a:lnTo>
                <a:lnTo>
                  <a:pt x="28468" y="50492"/>
                </a:lnTo>
                <a:lnTo>
                  <a:pt x="28486" y="50567"/>
                </a:lnTo>
                <a:lnTo>
                  <a:pt x="28542" y="50623"/>
                </a:lnTo>
                <a:lnTo>
                  <a:pt x="28654" y="50697"/>
                </a:lnTo>
                <a:lnTo>
                  <a:pt x="28729" y="50734"/>
                </a:lnTo>
                <a:lnTo>
                  <a:pt x="28803" y="50771"/>
                </a:lnTo>
                <a:lnTo>
                  <a:pt x="28971" y="50771"/>
                </a:lnTo>
                <a:lnTo>
                  <a:pt x="29026" y="50734"/>
                </a:lnTo>
                <a:lnTo>
                  <a:pt x="29101" y="50697"/>
                </a:lnTo>
                <a:lnTo>
                  <a:pt x="29157" y="50660"/>
                </a:lnTo>
                <a:lnTo>
                  <a:pt x="29213" y="50585"/>
                </a:lnTo>
                <a:lnTo>
                  <a:pt x="29231" y="50529"/>
                </a:lnTo>
                <a:lnTo>
                  <a:pt x="29250" y="50455"/>
                </a:lnTo>
                <a:lnTo>
                  <a:pt x="29250" y="50381"/>
                </a:lnTo>
                <a:lnTo>
                  <a:pt x="29250" y="50306"/>
                </a:lnTo>
                <a:lnTo>
                  <a:pt x="29213" y="50250"/>
                </a:lnTo>
                <a:lnTo>
                  <a:pt x="29175" y="50176"/>
                </a:lnTo>
                <a:lnTo>
                  <a:pt x="29138" y="50120"/>
                </a:lnTo>
                <a:lnTo>
                  <a:pt x="29082" y="50083"/>
                </a:lnTo>
                <a:lnTo>
                  <a:pt x="28989" y="50045"/>
                </a:lnTo>
                <a:lnTo>
                  <a:pt x="28915" y="50027"/>
                </a:lnTo>
                <a:close/>
                <a:moveTo>
                  <a:pt x="68608" y="50138"/>
                </a:moveTo>
                <a:lnTo>
                  <a:pt x="68553" y="50157"/>
                </a:lnTo>
                <a:lnTo>
                  <a:pt x="68459" y="50194"/>
                </a:lnTo>
                <a:lnTo>
                  <a:pt x="68366" y="50269"/>
                </a:lnTo>
                <a:lnTo>
                  <a:pt x="68329" y="50362"/>
                </a:lnTo>
                <a:lnTo>
                  <a:pt x="68292" y="50455"/>
                </a:lnTo>
                <a:lnTo>
                  <a:pt x="68311" y="50511"/>
                </a:lnTo>
                <a:lnTo>
                  <a:pt x="68311" y="50567"/>
                </a:lnTo>
                <a:lnTo>
                  <a:pt x="68348" y="50623"/>
                </a:lnTo>
                <a:lnTo>
                  <a:pt x="68385" y="50678"/>
                </a:lnTo>
                <a:lnTo>
                  <a:pt x="68441" y="50716"/>
                </a:lnTo>
                <a:lnTo>
                  <a:pt x="68497" y="50753"/>
                </a:lnTo>
                <a:lnTo>
                  <a:pt x="68553" y="50771"/>
                </a:lnTo>
                <a:lnTo>
                  <a:pt x="68627" y="50771"/>
                </a:lnTo>
                <a:lnTo>
                  <a:pt x="68701" y="50753"/>
                </a:lnTo>
                <a:lnTo>
                  <a:pt x="68757" y="50734"/>
                </a:lnTo>
                <a:lnTo>
                  <a:pt x="68813" y="50697"/>
                </a:lnTo>
                <a:lnTo>
                  <a:pt x="68869" y="50660"/>
                </a:lnTo>
                <a:lnTo>
                  <a:pt x="68906" y="50585"/>
                </a:lnTo>
                <a:lnTo>
                  <a:pt x="68925" y="50529"/>
                </a:lnTo>
                <a:lnTo>
                  <a:pt x="68925" y="50474"/>
                </a:lnTo>
                <a:lnTo>
                  <a:pt x="68925" y="50399"/>
                </a:lnTo>
                <a:lnTo>
                  <a:pt x="68906" y="50343"/>
                </a:lnTo>
                <a:lnTo>
                  <a:pt x="68869" y="50287"/>
                </a:lnTo>
                <a:lnTo>
                  <a:pt x="68832" y="50232"/>
                </a:lnTo>
                <a:lnTo>
                  <a:pt x="68776" y="50194"/>
                </a:lnTo>
                <a:lnTo>
                  <a:pt x="68720" y="50157"/>
                </a:lnTo>
                <a:lnTo>
                  <a:pt x="68664" y="50138"/>
                </a:lnTo>
                <a:close/>
                <a:moveTo>
                  <a:pt x="72146" y="50138"/>
                </a:moveTo>
                <a:lnTo>
                  <a:pt x="72090" y="50157"/>
                </a:lnTo>
                <a:lnTo>
                  <a:pt x="71978" y="50213"/>
                </a:lnTo>
                <a:lnTo>
                  <a:pt x="71941" y="50269"/>
                </a:lnTo>
                <a:lnTo>
                  <a:pt x="71904" y="50306"/>
                </a:lnTo>
                <a:lnTo>
                  <a:pt x="71867" y="50381"/>
                </a:lnTo>
                <a:lnTo>
                  <a:pt x="71867" y="50455"/>
                </a:lnTo>
                <a:lnTo>
                  <a:pt x="71867" y="50511"/>
                </a:lnTo>
                <a:lnTo>
                  <a:pt x="71885" y="50585"/>
                </a:lnTo>
                <a:lnTo>
                  <a:pt x="71922" y="50641"/>
                </a:lnTo>
                <a:lnTo>
                  <a:pt x="71960" y="50697"/>
                </a:lnTo>
                <a:lnTo>
                  <a:pt x="72015" y="50734"/>
                </a:lnTo>
                <a:lnTo>
                  <a:pt x="72071" y="50771"/>
                </a:lnTo>
                <a:lnTo>
                  <a:pt x="72276" y="50771"/>
                </a:lnTo>
                <a:lnTo>
                  <a:pt x="72332" y="50753"/>
                </a:lnTo>
                <a:lnTo>
                  <a:pt x="72388" y="50716"/>
                </a:lnTo>
                <a:lnTo>
                  <a:pt x="72425" y="50660"/>
                </a:lnTo>
                <a:lnTo>
                  <a:pt x="72462" y="50604"/>
                </a:lnTo>
                <a:lnTo>
                  <a:pt x="72481" y="50548"/>
                </a:lnTo>
                <a:lnTo>
                  <a:pt x="72500" y="50436"/>
                </a:lnTo>
                <a:lnTo>
                  <a:pt x="72481" y="50325"/>
                </a:lnTo>
                <a:lnTo>
                  <a:pt x="72406" y="50250"/>
                </a:lnTo>
                <a:lnTo>
                  <a:pt x="72369" y="50213"/>
                </a:lnTo>
                <a:lnTo>
                  <a:pt x="72313" y="50176"/>
                </a:lnTo>
                <a:lnTo>
                  <a:pt x="72258" y="50157"/>
                </a:lnTo>
                <a:lnTo>
                  <a:pt x="72202" y="50138"/>
                </a:lnTo>
                <a:close/>
                <a:moveTo>
                  <a:pt x="77564" y="50176"/>
                </a:moveTo>
                <a:lnTo>
                  <a:pt x="77508" y="50194"/>
                </a:lnTo>
                <a:lnTo>
                  <a:pt x="77452" y="50213"/>
                </a:lnTo>
                <a:lnTo>
                  <a:pt x="77359" y="50269"/>
                </a:lnTo>
                <a:lnTo>
                  <a:pt x="77303" y="50362"/>
                </a:lnTo>
                <a:lnTo>
                  <a:pt x="77266" y="50474"/>
                </a:lnTo>
                <a:lnTo>
                  <a:pt x="77266" y="50529"/>
                </a:lnTo>
                <a:lnTo>
                  <a:pt x="77284" y="50585"/>
                </a:lnTo>
                <a:lnTo>
                  <a:pt x="77322" y="50641"/>
                </a:lnTo>
                <a:lnTo>
                  <a:pt x="77359" y="50678"/>
                </a:lnTo>
                <a:lnTo>
                  <a:pt x="77396" y="50716"/>
                </a:lnTo>
                <a:lnTo>
                  <a:pt x="77452" y="50753"/>
                </a:lnTo>
                <a:lnTo>
                  <a:pt x="77508" y="50771"/>
                </a:lnTo>
                <a:lnTo>
                  <a:pt x="77620" y="50771"/>
                </a:lnTo>
                <a:lnTo>
                  <a:pt x="77675" y="50753"/>
                </a:lnTo>
                <a:lnTo>
                  <a:pt x="77768" y="50697"/>
                </a:lnTo>
                <a:lnTo>
                  <a:pt x="77824" y="50604"/>
                </a:lnTo>
                <a:lnTo>
                  <a:pt x="77862" y="50492"/>
                </a:lnTo>
                <a:lnTo>
                  <a:pt x="77862" y="50436"/>
                </a:lnTo>
                <a:lnTo>
                  <a:pt x="77843" y="50381"/>
                </a:lnTo>
                <a:lnTo>
                  <a:pt x="77824" y="50325"/>
                </a:lnTo>
                <a:lnTo>
                  <a:pt x="77787" y="50269"/>
                </a:lnTo>
                <a:lnTo>
                  <a:pt x="77731" y="50232"/>
                </a:lnTo>
                <a:lnTo>
                  <a:pt x="77694" y="50213"/>
                </a:lnTo>
                <a:lnTo>
                  <a:pt x="77620" y="50194"/>
                </a:lnTo>
                <a:lnTo>
                  <a:pt x="77564" y="50176"/>
                </a:lnTo>
                <a:close/>
                <a:moveTo>
                  <a:pt x="52671" y="50213"/>
                </a:moveTo>
                <a:lnTo>
                  <a:pt x="52597" y="50232"/>
                </a:lnTo>
                <a:lnTo>
                  <a:pt x="52541" y="50250"/>
                </a:lnTo>
                <a:lnTo>
                  <a:pt x="52504" y="50287"/>
                </a:lnTo>
                <a:lnTo>
                  <a:pt x="52448" y="50325"/>
                </a:lnTo>
                <a:lnTo>
                  <a:pt x="52429" y="50399"/>
                </a:lnTo>
                <a:lnTo>
                  <a:pt x="52411" y="50455"/>
                </a:lnTo>
                <a:lnTo>
                  <a:pt x="52411" y="50511"/>
                </a:lnTo>
                <a:lnTo>
                  <a:pt x="52411" y="50585"/>
                </a:lnTo>
                <a:lnTo>
                  <a:pt x="52467" y="50697"/>
                </a:lnTo>
                <a:lnTo>
                  <a:pt x="52504" y="50734"/>
                </a:lnTo>
                <a:lnTo>
                  <a:pt x="52541" y="50771"/>
                </a:lnTo>
                <a:lnTo>
                  <a:pt x="52597" y="50809"/>
                </a:lnTo>
                <a:lnTo>
                  <a:pt x="52653" y="50827"/>
                </a:lnTo>
                <a:lnTo>
                  <a:pt x="52727" y="50827"/>
                </a:lnTo>
                <a:lnTo>
                  <a:pt x="52783" y="50809"/>
                </a:lnTo>
                <a:lnTo>
                  <a:pt x="52839" y="50790"/>
                </a:lnTo>
                <a:lnTo>
                  <a:pt x="52895" y="50771"/>
                </a:lnTo>
                <a:lnTo>
                  <a:pt x="52932" y="50734"/>
                </a:lnTo>
                <a:lnTo>
                  <a:pt x="52969" y="50678"/>
                </a:lnTo>
                <a:lnTo>
                  <a:pt x="53006" y="50623"/>
                </a:lnTo>
                <a:lnTo>
                  <a:pt x="53025" y="50567"/>
                </a:lnTo>
                <a:lnTo>
                  <a:pt x="53025" y="50455"/>
                </a:lnTo>
                <a:lnTo>
                  <a:pt x="52969" y="50343"/>
                </a:lnTo>
                <a:lnTo>
                  <a:pt x="52895" y="50269"/>
                </a:lnTo>
                <a:lnTo>
                  <a:pt x="52858" y="50232"/>
                </a:lnTo>
                <a:lnTo>
                  <a:pt x="52802" y="50213"/>
                </a:lnTo>
                <a:close/>
                <a:moveTo>
                  <a:pt x="66281" y="50269"/>
                </a:moveTo>
                <a:lnTo>
                  <a:pt x="66225" y="50287"/>
                </a:lnTo>
                <a:lnTo>
                  <a:pt x="66188" y="50325"/>
                </a:lnTo>
                <a:lnTo>
                  <a:pt x="66132" y="50418"/>
                </a:lnTo>
                <a:lnTo>
                  <a:pt x="66095" y="50511"/>
                </a:lnTo>
                <a:lnTo>
                  <a:pt x="66076" y="50567"/>
                </a:lnTo>
                <a:lnTo>
                  <a:pt x="66095" y="50623"/>
                </a:lnTo>
                <a:lnTo>
                  <a:pt x="66095" y="50678"/>
                </a:lnTo>
                <a:lnTo>
                  <a:pt x="66132" y="50734"/>
                </a:lnTo>
                <a:lnTo>
                  <a:pt x="66207" y="50790"/>
                </a:lnTo>
                <a:lnTo>
                  <a:pt x="66300" y="50827"/>
                </a:lnTo>
                <a:lnTo>
                  <a:pt x="66411" y="50827"/>
                </a:lnTo>
                <a:lnTo>
                  <a:pt x="66449" y="50809"/>
                </a:lnTo>
                <a:lnTo>
                  <a:pt x="66505" y="50790"/>
                </a:lnTo>
                <a:lnTo>
                  <a:pt x="66542" y="50734"/>
                </a:lnTo>
                <a:lnTo>
                  <a:pt x="66579" y="50697"/>
                </a:lnTo>
                <a:lnTo>
                  <a:pt x="66598" y="50641"/>
                </a:lnTo>
                <a:lnTo>
                  <a:pt x="66616" y="50585"/>
                </a:lnTo>
                <a:lnTo>
                  <a:pt x="66598" y="50474"/>
                </a:lnTo>
                <a:lnTo>
                  <a:pt x="66542" y="50381"/>
                </a:lnTo>
                <a:lnTo>
                  <a:pt x="66467" y="50306"/>
                </a:lnTo>
                <a:lnTo>
                  <a:pt x="66411" y="50269"/>
                </a:lnTo>
                <a:close/>
                <a:moveTo>
                  <a:pt x="88250" y="50176"/>
                </a:moveTo>
                <a:lnTo>
                  <a:pt x="88195" y="50194"/>
                </a:lnTo>
                <a:lnTo>
                  <a:pt x="88139" y="50232"/>
                </a:lnTo>
                <a:lnTo>
                  <a:pt x="88101" y="50269"/>
                </a:lnTo>
                <a:lnTo>
                  <a:pt x="88064" y="50325"/>
                </a:lnTo>
                <a:lnTo>
                  <a:pt x="88046" y="50362"/>
                </a:lnTo>
                <a:lnTo>
                  <a:pt x="88027" y="50492"/>
                </a:lnTo>
                <a:lnTo>
                  <a:pt x="88046" y="50604"/>
                </a:lnTo>
                <a:lnTo>
                  <a:pt x="88101" y="50716"/>
                </a:lnTo>
                <a:lnTo>
                  <a:pt x="88139" y="50753"/>
                </a:lnTo>
                <a:lnTo>
                  <a:pt x="88176" y="50790"/>
                </a:lnTo>
                <a:lnTo>
                  <a:pt x="88250" y="50827"/>
                </a:lnTo>
                <a:lnTo>
                  <a:pt x="88381" y="50827"/>
                </a:lnTo>
                <a:lnTo>
                  <a:pt x="88437" y="50809"/>
                </a:lnTo>
                <a:lnTo>
                  <a:pt x="88492" y="50790"/>
                </a:lnTo>
                <a:lnTo>
                  <a:pt x="88530" y="50734"/>
                </a:lnTo>
                <a:lnTo>
                  <a:pt x="88586" y="50641"/>
                </a:lnTo>
                <a:lnTo>
                  <a:pt x="88623" y="50529"/>
                </a:lnTo>
                <a:lnTo>
                  <a:pt x="88623" y="50455"/>
                </a:lnTo>
                <a:lnTo>
                  <a:pt x="88604" y="50399"/>
                </a:lnTo>
                <a:lnTo>
                  <a:pt x="88586" y="50325"/>
                </a:lnTo>
                <a:lnTo>
                  <a:pt x="88548" y="50287"/>
                </a:lnTo>
                <a:lnTo>
                  <a:pt x="88492" y="50250"/>
                </a:lnTo>
                <a:lnTo>
                  <a:pt x="88455" y="50213"/>
                </a:lnTo>
                <a:lnTo>
                  <a:pt x="88381" y="50194"/>
                </a:lnTo>
                <a:lnTo>
                  <a:pt x="88325" y="50176"/>
                </a:lnTo>
                <a:close/>
                <a:moveTo>
                  <a:pt x="91527" y="50250"/>
                </a:moveTo>
                <a:lnTo>
                  <a:pt x="91453" y="50269"/>
                </a:lnTo>
                <a:lnTo>
                  <a:pt x="91397" y="50287"/>
                </a:lnTo>
                <a:lnTo>
                  <a:pt x="91341" y="50325"/>
                </a:lnTo>
                <a:lnTo>
                  <a:pt x="91285" y="50381"/>
                </a:lnTo>
                <a:lnTo>
                  <a:pt x="91248" y="50436"/>
                </a:lnTo>
                <a:lnTo>
                  <a:pt x="91229" y="50492"/>
                </a:lnTo>
                <a:lnTo>
                  <a:pt x="91229" y="50567"/>
                </a:lnTo>
                <a:lnTo>
                  <a:pt x="91229" y="50641"/>
                </a:lnTo>
                <a:lnTo>
                  <a:pt x="91248" y="50697"/>
                </a:lnTo>
                <a:lnTo>
                  <a:pt x="91285" y="50753"/>
                </a:lnTo>
                <a:lnTo>
                  <a:pt x="91322" y="50790"/>
                </a:lnTo>
                <a:lnTo>
                  <a:pt x="91378" y="50809"/>
                </a:lnTo>
                <a:lnTo>
                  <a:pt x="91453" y="50827"/>
                </a:lnTo>
                <a:lnTo>
                  <a:pt x="91583" y="50827"/>
                </a:lnTo>
                <a:lnTo>
                  <a:pt x="91564" y="50846"/>
                </a:lnTo>
                <a:lnTo>
                  <a:pt x="91676" y="50827"/>
                </a:lnTo>
                <a:lnTo>
                  <a:pt x="91769" y="50771"/>
                </a:lnTo>
                <a:lnTo>
                  <a:pt x="91844" y="50697"/>
                </a:lnTo>
                <a:lnTo>
                  <a:pt x="91862" y="50641"/>
                </a:lnTo>
                <a:lnTo>
                  <a:pt x="91862" y="50585"/>
                </a:lnTo>
                <a:lnTo>
                  <a:pt x="91862" y="50529"/>
                </a:lnTo>
                <a:lnTo>
                  <a:pt x="91844" y="50474"/>
                </a:lnTo>
                <a:lnTo>
                  <a:pt x="91788" y="50381"/>
                </a:lnTo>
                <a:lnTo>
                  <a:pt x="91751" y="50343"/>
                </a:lnTo>
                <a:lnTo>
                  <a:pt x="91695" y="50306"/>
                </a:lnTo>
                <a:lnTo>
                  <a:pt x="91658" y="50287"/>
                </a:lnTo>
                <a:lnTo>
                  <a:pt x="91602" y="50287"/>
                </a:lnTo>
                <a:lnTo>
                  <a:pt x="91527" y="50250"/>
                </a:lnTo>
                <a:close/>
                <a:moveTo>
                  <a:pt x="70414" y="50157"/>
                </a:moveTo>
                <a:lnTo>
                  <a:pt x="70340" y="50176"/>
                </a:lnTo>
                <a:lnTo>
                  <a:pt x="70284" y="50194"/>
                </a:lnTo>
                <a:lnTo>
                  <a:pt x="70210" y="50232"/>
                </a:lnTo>
                <a:lnTo>
                  <a:pt x="70154" y="50269"/>
                </a:lnTo>
                <a:lnTo>
                  <a:pt x="70098" y="50325"/>
                </a:lnTo>
                <a:lnTo>
                  <a:pt x="70079" y="50399"/>
                </a:lnTo>
                <a:lnTo>
                  <a:pt x="70079" y="50455"/>
                </a:lnTo>
                <a:lnTo>
                  <a:pt x="70079" y="50529"/>
                </a:lnTo>
                <a:lnTo>
                  <a:pt x="70098" y="50585"/>
                </a:lnTo>
                <a:lnTo>
                  <a:pt x="70135" y="50660"/>
                </a:lnTo>
                <a:lnTo>
                  <a:pt x="70172" y="50716"/>
                </a:lnTo>
                <a:lnTo>
                  <a:pt x="70228" y="50771"/>
                </a:lnTo>
                <a:lnTo>
                  <a:pt x="70284" y="50809"/>
                </a:lnTo>
                <a:lnTo>
                  <a:pt x="70358" y="50846"/>
                </a:lnTo>
                <a:lnTo>
                  <a:pt x="70414" y="50865"/>
                </a:lnTo>
                <a:lnTo>
                  <a:pt x="70507" y="50865"/>
                </a:lnTo>
                <a:lnTo>
                  <a:pt x="70582" y="50846"/>
                </a:lnTo>
                <a:lnTo>
                  <a:pt x="70656" y="50827"/>
                </a:lnTo>
                <a:lnTo>
                  <a:pt x="70731" y="50790"/>
                </a:lnTo>
                <a:lnTo>
                  <a:pt x="70787" y="50734"/>
                </a:lnTo>
                <a:lnTo>
                  <a:pt x="70805" y="50678"/>
                </a:lnTo>
                <a:lnTo>
                  <a:pt x="70843" y="50604"/>
                </a:lnTo>
                <a:lnTo>
                  <a:pt x="70843" y="50548"/>
                </a:lnTo>
                <a:lnTo>
                  <a:pt x="70843" y="50474"/>
                </a:lnTo>
                <a:lnTo>
                  <a:pt x="70824" y="50399"/>
                </a:lnTo>
                <a:lnTo>
                  <a:pt x="70787" y="50343"/>
                </a:lnTo>
                <a:lnTo>
                  <a:pt x="70731" y="50287"/>
                </a:lnTo>
                <a:lnTo>
                  <a:pt x="70675" y="50250"/>
                </a:lnTo>
                <a:lnTo>
                  <a:pt x="70619" y="50194"/>
                </a:lnTo>
                <a:lnTo>
                  <a:pt x="70563" y="50176"/>
                </a:lnTo>
                <a:lnTo>
                  <a:pt x="70489" y="50157"/>
                </a:lnTo>
                <a:close/>
                <a:moveTo>
                  <a:pt x="82200" y="50269"/>
                </a:moveTo>
                <a:lnTo>
                  <a:pt x="82144" y="50287"/>
                </a:lnTo>
                <a:lnTo>
                  <a:pt x="82032" y="50362"/>
                </a:lnTo>
                <a:lnTo>
                  <a:pt x="81958" y="50455"/>
                </a:lnTo>
                <a:lnTo>
                  <a:pt x="81939" y="50529"/>
                </a:lnTo>
                <a:lnTo>
                  <a:pt x="81939" y="50585"/>
                </a:lnTo>
                <a:lnTo>
                  <a:pt x="81958" y="50641"/>
                </a:lnTo>
                <a:lnTo>
                  <a:pt x="81976" y="50697"/>
                </a:lnTo>
                <a:lnTo>
                  <a:pt x="82051" y="50790"/>
                </a:lnTo>
                <a:lnTo>
                  <a:pt x="82106" y="50827"/>
                </a:lnTo>
                <a:lnTo>
                  <a:pt x="82162" y="50846"/>
                </a:lnTo>
                <a:lnTo>
                  <a:pt x="82218" y="50865"/>
                </a:lnTo>
                <a:lnTo>
                  <a:pt x="82274" y="50865"/>
                </a:lnTo>
                <a:lnTo>
                  <a:pt x="82386" y="50846"/>
                </a:lnTo>
                <a:lnTo>
                  <a:pt x="82442" y="50809"/>
                </a:lnTo>
                <a:lnTo>
                  <a:pt x="82479" y="50771"/>
                </a:lnTo>
                <a:lnTo>
                  <a:pt x="82516" y="50716"/>
                </a:lnTo>
                <a:lnTo>
                  <a:pt x="82553" y="50660"/>
                </a:lnTo>
                <a:lnTo>
                  <a:pt x="82572" y="50604"/>
                </a:lnTo>
                <a:lnTo>
                  <a:pt x="82572" y="50548"/>
                </a:lnTo>
                <a:lnTo>
                  <a:pt x="82535" y="50436"/>
                </a:lnTo>
                <a:lnTo>
                  <a:pt x="82479" y="50343"/>
                </a:lnTo>
                <a:lnTo>
                  <a:pt x="82442" y="50306"/>
                </a:lnTo>
                <a:lnTo>
                  <a:pt x="82386" y="50287"/>
                </a:lnTo>
                <a:lnTo>
                  <a:pt x="82311" y="50269"/>
                </a:lnTo>
                <a:close/>
                <a:moveTo>
                  <a:pt x="83689" y="50250"/>
                </a:moveTo>
                <a:lnTo>
                  <a:pt x="83633" y="50269"/>
                </a:lnTo>
                <a:lnTo>
                  <a:pt x="83577" y="50306"/>
                </a:lnTo>
                <a:lnTo>
                  <a:pt x="83521" y="50343"/>
                </a:lnTo>
                <a:lnTo>
                  <a:pt x="83484" y="50381"/>
                </a:lnTo>
                <a:lnTo>
                  <a:pt x="83447" y="50436"/>
                </a:lnTo>
                <a:lnTo>
                  <a:pt x="83428" y="50492"/>
                </a:lnTo>
                <a:lnTo>
                  <a:pt x="83410" y="50548"/>
                </a:lnTo>
                <a:lnTo>
                  <a:pt x="83410" y="50604"/>
                </a:lnTo>
                <a:lnTo>
                  <a:pt x="83447" y="50716"/>
                </a:lnTo>
                <a:lnTo>
                  <a:pt x="83521" y="50790"/>
                </a:lnTo>
                <a:lnTo>
                  <a:pt x="83633" y="50846"/>
                </a:lnTo>
                <a:lnTo>
                  <a:pt x="83689" y="50865"/>
                </a:lnTo>
                <a:lnTo>
                  <a:pt x="83819" y="50865"/>
                </a:lnTo>
                <a:lnTo>
                  <a:pt x="83875" y="50846"/>
                </a:lnTo>
                <a:lnTo>
                  <a:pt x="83931" y="50809"/>
                </a:lnTo>
                <a:lnTo>
                  <a:pt x="83968" y="50771"/>
                </a:lnTo>
                <a:lnTo>
                  <a:pt x="84006" y="50716"/>
                </a:lnTo>
                <a:lnTo>
                  <a:pt x="84024" y="50660"/>
                </a:lnTo>
                <a:lnTo>
                  <a:pt x="84043" y="50585"/>
                </a:lnTo>
                <a:lnTo>
                  <a:pt x="84043" y="50529"/>
                </a:lnTo>
                <a:lnTo>
                  <a:pt x="84024" y="50474"/>
                </a:lnTo>
                <a:lnTo>
                  <a:pt x="84006" y="50418"/>
                </a:lnTo>
                <a:lnTo>
                  <a:pt x="83968" y="50362"/>
                </a:lnTo>
                <a:lnTo>
                  <a:pt x="83931" y="50325"/>
                </a:lnTo>
                <a:lnTo>
                  <a:pt x="83875" y="50287"/>
                </a:lnTo>
                <a:lnTo>
                  <a:pt x="83819" y="50269"/>
                </a:lnTo>
                <a:lnTo>
                  <a:pt x="83763" y="50250"/>
                </a:lnTo>
                <a:close/>
                <a:moveTo>
                  <a:pt x="75814" y="50194"/>
                </a:moveTo>
                <a:lnTo>
                  <a:pt x="75758" y="50232"/>
                </a:lnTo>
                <a:lnTo>
                  <a:pt x="75702" y="50269"/>
                </a:lnTo>
                <a:lnTo>
                  <a:pt x="75646" y="50325"/>
                </a:lnTo>
                <a:lnTo>
                  <a:pt x="75609" y="50381"/>
                </a:lnTo>
                <a:lnTo>
                  <a:pt x="75572" y="50455"/>
                </a:lnTo>
                <a:lnTo>
                  <a:pt x="75572" y="50511"/>
                </a:lnTo>
                <a:lnTo>
                  <a:pt x="75572" y="50585"/>
                </a:lnTo>
                <a:lnTo>
                  <a:pt x="75609" y="50660"/>
                </a:lnTo>
                <a:lnTo>
                  <a:pt x="75627" y="50716"/>
                </a:lnTo>
                <a:lnTo>
                  <a:pt x="75683" y="50771"/>
                </a:lnTo>
                <a:lnTo>
                  <a:pt x="75739" y="50809"/>
                </a:lnTo>
                <a:lnTo>
                  <a:pt x="75795" y="50846"/>
                </a:lnTo>
                <a:lnTo>
                  <a:pt x="75851" y="50883"/>
                </a:lnTo>
                <a:lnTo>
                  <a:pt x="76056" y="50883"/>
                </a:lnTo>
                <a:lnTo>
                  <a:pt x="76111" y="50846"/>
                </a:lnTo>
                <a:lnTo>
                  <a:pt x="76167" y="50809"/>
                </a:lnTo>
                <a:lnTo>
                  <a:pt x="76223" y="50753"/>
                </a:lnTo>
                <a:lnTo>
                  <a:pt x="76242" y="50697"/>
                </a:lnTo>
                <a:lnTo>
                  <a:pt x="76279" y="50641"/>
                </a:lnTo>
                <a:lnTo>
                  <a:pt x="76279" y="50585"/>
                </a:lnTo>
                <a:lnTo>
                  <a:pt x="76279" y="50511"/>
                </a:lnTo>
                <a:lnTo>
                  <a:pt x="76223" y="50399"/>
                </a:lnTo>
                <a:lnTo>
                  <a:pt x="76149" y="50287"/>
                </a:lnTo>
                <a:lnTo>
                  <a:pt x="76093" y="50232"/>
                </a:lnTo>
                <a:lnTo>
                  <a:pt x="76037" y="50213"/>
                </a:lnTo>
                <a:lnTo>
                  <a:pt x="75963" y="50194"/>
                </a:lnTo>
                <a:close/>
                <a:moveTo>
                  <a:pt x="7597" y="50381"/>
                </a:moveTo>
                <a:lnTo>
                  <a:pt x="7541" y="50399"/>
                </a:lnTo>
                <a:lnTo>
                  <a:pt x="7504" y="50436"/>
                </a:lnTo>
                <a:lnTo>
                  <a:pt x="7467" y="50474"/>
                </a:lnTo>
                <a:lnTo>
                  <a:pt x="7411" y="50548"/>
                </a:lnTo>
                <a:lnTo>
                  <a:pt x="7392" y="50660"/>
                </a:lnTo>
                <a:lnTo>
                  <a:pt x="7411" y="50753"/>
                </a:lnTo>
                <a:lnTo>
                  <a:pt x="7467" y="50846"/>
                </a:lnTo>
                <a:lnTo>
                  <a:pt x="7504" y="50865"/>
                </a:lnTo>
                <a:lnTo>
                  <a:pt x="7541" y="50902"/>
                </a:lnTo>
                <a:lnTo>
                  <a:pt x="7597" y="50920"/>
                </a:lnTo>
                <a:lnTo>
                  <a:pt x="7727" y="50920"/>
                </a:lnTo>
                <a:lnTo>
                  <a:pt x="7765" y="50902"/>
                </a:lnTo>
                <a:lnTo>
                  <a:pt x="7820" y="50865"/>
                </a:lnTo>
                <a:lnTo>
                  <a:pt x="7858" y="50846"/>
                </a:lnTo>
                <a:lnTo>
                  <a:pt x="7895" y="50753"/>
                </a:lnTo>
                <a:lnTo>
                  <a:pt x="7914" y="50660"/>
                </a:lnTo>
                <a:lnTo>
                  <a:pt x="7895" y="50548"/>
                </a:lnTo>
                <a:lnTo>
                  <a:pt x="7858" y="50474"/>
                </a:lnTo>
                <a:lnTo>
                  <a:pt x="7820" y="50436"/>
                </a:lnTo>
                <a:lnTo>
                  <a:pt x="7765" y="50399"/>
                </a:lnTo>
                <a:lnTo>
                  <a:pt x="7727" y="50381"/>
                </a:lnTo>
                <a:close/>
                <a:moveTo>
                  <a:pt x="85458" y="50287"/>
                </a:moveTo>
                <a:lnTo>
                  <a:pt x="85402" y="50306"/>
                </a:lnTo>
                <a:lnTo>
                  <a:pt x="85346" y="50325"/>
                </a:lnTo>
                <a:lnTo>
                  <a:pt x="85253" y="50381"/>
                </a:lnTo>
                <a:lnTo>
                  <a:pt x="85178" y="50474"/>
                </a:lnTo>
                <a:lnTo>
                  <a:pt x="85141" y="50585"/>
                </a:lnTo>
                <a:lnTo>
                  <a:pt x="85141" y="50660"/>
                </a:lnTo>
                <a:lnTo>
                  <a:pt x="85160" y="50716"/>
                </a:lnTo>
                <a:lnTo>
                  <a:pt x="85178" y="50771"/>
                </a:lnTo>
                <a:lnTo>
                  <a:pt x="85216" y="50827"/>
                </a:lnTo>
                <a:lnTo>
                  <a:pt x="85272" y="50883"/>
                </a:lnTo>
                <a:lnTo>
                  <a:pt x="85327" y="50920"/>
                </a:lnTo>
                <a:lnTo>
                  <a:pt x="85402" y="50939"/>
                </a:lnTo>
                <a:lnTo>
                  <a:pt x="85514" y="50939"/>
                </a:lnTo>
                <a:lnTo>
                  <a:pt x="85569" y="50920"/>
                </a:lnTo>
                <a:lnTo>
                  <a:pt x="85681" y="50865"/>
                </a:lnTo>
                <a:lnTo>
                  <a:pt x="85737" y="50771"/>
                </a:lnTo>
                <a:lnTo>
                  <a:pt x="85774" y="50660"/>
                </a:lnTo>
                <a:lnTo>
                  <a:pt x="85793" y="50585"/>
                </a:lnTo>
                <a:lnTo>
                  <a:pt x="85774" y="50529"/>
                </a:lnTo>
                <a:lnTo>
                  <a:pt x="85737" y="50455"/>
                </a:lnTo>
                <a:lnTo>
                  <a:pt x="85700" y="50399"/>
                </a:lnTo>
                <a:lnTo>
                  <a:pt x="85663" y="50362"/>
                </a:lnTo>
                <a:lnTo>
                  <a:pt x="85588" y="50325"/>
                </a:lnTo>
                <a:lnTo>
                  <a:pt x="85532" y="50306"/>
                </a:lnTo>
                <a:lnTo>
                  <a:pt x="85458" y="50287"/>
                </a:lnTo>
                <a:close/>
                <a:moveTo>
                  <a:pt x="80636" y="50306"/>
                </a:moveTo>
                <a:lnTo>
                  <a:pt x="80580" y="50325"/>
                </a:lnTo>
                <a:lnTo>
                  <a:pt x="80524" y="50362"/>
                </a:lnTo>
                <a:lnTo>
                  <a:pt x="80487" y="50418"/>
                </a:lnTo>
                <a:lnTo>
                  <a:pt x="80449" y="50474"/>
                </a:lnTo>
                <a:lnTo>
                  <a:pt x="80431" y="50548"/>
                </a:lnTo>
                <a:lnTo>
                  <a:pt x="80412" y="50604"/>
                </a:lnTo>
                <a:lnTo>
                  <a:pt x="80431" y="50660"/>
                </a:lnTo>
                <a:lnTo>
                  <a:pt x="80449" y="50734"/>
                </a:lnTo>
                <a:lnTo>
                  <a:pt x="80468" y="50790"/>
                </a:lnTo>
                <a:lnTo>
                  <a:pt x="80505" y="50846"/>
                </a:lnTo>
                <a:lnTo>
                  <a:pt x="80561" y="50883"/>
                </a:lnTo>
                <a:lnTo>
                  <a:pt x="80673" y="50939"/>
                </a:lnTo>
                <a:lnTo>
                  <a:pt x="80803" y="50958"/>
                </a:lnTo>
                <a:lnTo>
                  <a:pt x="80934" y="50939"/>
                </a:lnTo>
                <a:lnTo>
                  <a:pt x="80989" y="50920"/>
                </a:lnTo>
                <a:lnTo>
                  <a:pt x="81045" y="50883"/>
                </a:lnTo>
                <a:lnTo>
                  <a:pt x="81101" y="50827"/>
                </a:lnTo>
                <a:lnTo>
                  <a:pt x="81138" y="50753"/>
                </a:lnTo>
                <a:lnTo>
                  <a:pt x="81157" y="50678"/>
                </a:lnTo>
                <a:lnTo>
                  <a:pt x="81157" y="50623"/>
                </a:lnTo>
                <a:lnTo>
                  <a:pt x="81138" y="50548"/>
                </a:lnTo>
                <a:lnTo>
                  <a:pt x="81120" y="50474"/>
                </a:lnTo>
                <a:lnTo>
                  <a:pt x="81064" y="50418"/>
                </a:lnTo>
                <a:lnTo>
                  <a:pt x="81008" y="50381"/>
                </a:lnTo>
                <a:lnTo>
                  <a:pt x="80934" y="50343"/>
                </a:lnTo>
                <a:lnTo>
                  <a:pt x="80859" y="50325"/>
                </a:lnTo>
                <a:lnTo>
                  <a:pt x="80785" y="50325"/>
                </a:lnTo>
                <a:lnTo>
                  <a:pt x="80710" y="50306"/>
                </a:lnTo>
                <a:close/>
                <a:moveTo>
                  <a:pt x="89945" y="50269"/>
                </a:moveTo>
                <a:lnTo>
                  <a:pt x="89870" y="50306"/>
                </a:lnTo>
                <a:lnTo>
                  <a:pt x="89814" y="50343"/>
                </a:lnTo>
                <a:lnTo>
                  <a:pt x="89759" y="50418"/>
                </a:lnTo>
                <a:lnTo>
                  <a:pt x="89721" y="50474"/>
                </a:lnTo>
                <a:lnTo>
                  <a:pt x="89703" y="50548"/>
                </a:lnTo>
                <a:lnTo>
                  <a:pt x="89703" y="50604"/>
                </a:lnTo>
                <a:lnTo>
                  <a:pt x="89703" y="50678"/>
                </a:lnTo>
                <a:lnTo>
                  <a:pt x="89721" y="50734"/>
                </a:lnTo>
                <a:lnTo>
                  <a:pt x="89759" y="50790"/>
                </a:lnTo>
                <a:lnTo>
                  <a:pt x="89796" y="50846"/>
                </a:lnTo>
                <a:lnTo>
                  <a:pt x="89852" y="50902"/>
                </a:lnTo>
                <a:lnTo>
                  <a:pt x="90001" y="50958"/>
                </a:lnTo>
                <a:lnTo>
                  <a:pt x="90075" y="50976"/>
                </a:lnTo>
                <a:lnTo>
                  <a:pt x="90149" y="50995"/>
                </a:lnTo>
                <a:lnTo>
                  <a:pt x="90224" y="50976"/>
                </a:lnTo>
                <a:lnTo>
                  <a:pt x="90280" y="50958"/>
                </a:lnTo>
                <a:lnTo>
                  <a:pt x="90354" y="50920"/>
                </a:lnTo>
                <a:lnTo>
                  <a:pt x="90410" y="50865"/>
                </a:lnTo>
                <a:lnTo>
                  <a:pt x="90447" y="50790"/>
                </a:lnTo>
                <a:lnTo>
                  <a:pt x="90466" y="50734"/>
                </a:lnTo>
                <a:lnTo>
                  <a:pt x="90485" y="50660"/>
                </a:lnTo>
                <a:lnTo>
                  <a:pt x="90466" y="50585"/>
                </a:lnTo>
                <a:lnTo>
                  <a:pt x="90447" y="50511"/>
                </a:lnTo>
                <a:lnTo>
                  <a:pt x="90410" y="50455"/>
                </a:lnTo>
                <a:lnTo>
                  <a:pt x="90373" y="50399"/>
                </a:lnTo>
                <a:lnTo>
                  <a:pt x="90317" y="50362"/>
                </a:lnTo>
                <a:lnTo>
                  <a:pt x="90168" y="50287"/>
                </a:lnTo>
                <a:lnTo>
                  <a:pt x="90094" y="50269"/>
                </a:lnTo>
                <a:close/>
                <a:moveTo>
                  <a:pt x="59783" y="50064"/>
                </a:moveTo>
                <a:lnTo>
                  <a:pt x="59709" y="50083"/>
                </a:lnTo>
                <a:lnTo>
                  <a:pt x="59634" y="50101"/>
                </a:lnTo>
                <a:lnTo>
                  <a:pt x="59579" y="50138"/>
                </a:lnTo>
                <a:lnTo>
                  <a:pt x="59523" y="50176"/>
                </a:lnTo>
                <a:lnTo>
                  <a:pt x="59467" y="50232"/>
                </a:lnTo>
                <a:lnTo>
                  <a:pt x="59430" y="50306"/>
                </a:lnTo>
                <a:lnTo>
                  <a:pt x="59392" y="50362"/>
                </a:lnTo>
                <a:lnTo>
                  <a:pt x="59374" y="50511"/>
                </a:lnTo>
                <a:lnTo>
                  <a:pt x="59374" y="50660"/>
                </a:lnTo>
                <a:lnTo>
                  <a:pt x="59430" y="50790"/>
                </a:lnTo>
                <a:lnTo>
                  <a:pt x="59523" y="50902"/>
                </a:lnTo>
                <a:lnTo>
                  <a:pt x="59634" y="50976"/>
                </a:lnTo>
                <a:lnTo>
                  <a:pt x="59765" y="51014"/>
                </a:lnTo>
                <a:lnTo>
                  <a:pt x="59839" y="51032"/>
                </a:lnTo>
                <a:lnTo>
                  <a:pt x="59914" y="51032"/>
                </a:lnTo>
                <a:lnTo>
                  <a:pt x="59988" y="51014"/>
                </a:lnTo>
                <a:lnTo>
                  <a:pt x="60044" y="50976"/>
                </a:lnTo>
                <a:lnTo>
                  <a:pt x="60174" y="50883"/>
                </a:lnTo>
                <a:lnTo>
                  <a:pt x="60230" y="50827"/>
                </a:lnTo>
                <a:lnTo>
                  <a:pt x="60267" y="50771"/>
                </a:lnTo>
                <a:lnTo>
                  <a:pt x="60305" y="50697"/>
                </a:lnTo>
                <a:lnTo>
                  <a:pt x="60305" y="50623"/>
                </a:lnTo>
                <a:lnTo>
                  <a:pt x="60305" y="50548"/>
                </a:lnTo>
                <a:lnTo>
                  <a:pt x="60305" y="50474"/>
                </a:lnTo>
                <a:lnTo>
                  <a:pt x="60267" y="50399"/>
                </a:lnTo>
                <a:lnTo>
                  <a:pt x="60230" y="50343"/>
                </a:lnTo>
                <a:lnTo>
                  <a:pt x="60174" y="50287"/>
                </a:lnTo>
                <a:lnTo>
                  <a:pt x="60100" y="50250"/>
                </a:lnTo>
                <a:lnTo>
                  <a:pt x="60007" y="50138"/>
                </a:lnTo>
                <a:lnTo>
                  <a:pt x="59932" y="50101"/>
                </a:lnTo>
                <a:lnTo>
                  <a:pt x="59858" y="50064"/>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Tree>
    <p:extLst>
      <p:ext uri="{BB962C8B-B14F-4D97-AF65-F5344CB8AC3E}">
        <p14:creationId xmlns:p14="http://schemas.microsoft.com/office/powerpoint/2010/main" val="109518618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29"/>
        <p:cNvGrpSpPr/>
        <p:nvPr/>
      </p:nvGrpSpPr>
      <p:grpSpPr>
        <a:xfrm>
          <a:off x="0" y="0"/>
          <a:ext cx="0" cy="0"/>
          <a:chOff x="0" y="0"/>
          <a:chExt cx="0" cy="0"/>
        </a:xfrm>
      </p:grpSpPr>
      <p:sp>
        <p:nvSpPr>
          <p:cNvPr id="30" name="Google Shape;30;p6"/>
          <p:cNvSpPr/>
          <p:nvPr/>
        </p:nvSpPr>
        <p:spPr>
          <a:xfrm>
            <a:off x="156267" y="153633"/>
            <a:ext cx="11879411" cy="6550699"/>
          </a:xfrm>
          <a:custGeom>
            <a:avLst/>
            <a:gdLst/>
            <a:ahLst/>
            <a:cxnLst/>
            <a:rect l="l" t="t" r="r" b="b"/>
            <a:pathLst>
              <a:path w="92849" h="51200" extrusionOk="0">
                <a:moveTo>
                  <a:pt x="15026" y="1005"/>
                </a:moveTo>
                <a:lnTo>
                  <a:pt x="15026" y="1005"/>
                </a:lnTo>
                <a:lnTo>
                  <a:pt x="15026" y="1005"/>
                </a:lnTo>
                <a:close/>
                <a:moveTo>
                  <a:pt x="15026" y="1005"/>
                </a:moveTo>
                <a:lnTo>
                  <a:pt x="14970" y="1099"/>
                </a:lnTo>
                <a:lnTo>
                  <a:pt x="14978" y="1087"/>
                </a:lnTo>
                <a:lnTo>
                  <a:pt x="15026" y="1005"/>
                </a:lnTo>
                <a:close/>
                <a:moveTo>
                  <a:pt x="14970" y="1099"/>
                </a:moveTo>
                <a:lnTo>
                  <a:pt x="14970" y="1099"/>
                </a:lnTo>
                <a:lnTo>
                  <a:pt x="14970" y="1099"/>
                </a:lnTo>
                <a:close/>
                <a:moveTo>
                  <a:pt x="37907" y="112"/>
                </a:moveTo>
                <a:lnTo>
                  <a:pt x="37851" y="130"/>
                </a:lnTo>
                <a:lnTo>
                  <a:pt x="37758" y="168"/>
                </a:lnTo>
                <a:lnTo>
                  <a:pt x="37535" y="298"/>
                </a:lnTo>
                <a:lnTo>
                  <a:pt x="37274" y="503"/>
                </a:lnTo>
                <a:lnTo>
                  <a:pt x="37013" y="708"/>
                </a:lnTo>
                <a:lnTo>
                  <a:pt x="36771" y="931"/>
                </a:lnTo>
                <a:lnTo>
                  <a:pt x="36474" y="1210"/>
                </a:lnTo>
                <a:lnTo>
                  <a:pt x="36436" y="1266"/>
                </a:lnTo>
                <a:lnTo>
                  <a:pt x="36436" y="1285"/>
                </a:lnTo>
                <a:lnTo>
                  <a:pt x="36455" y="1285"/>
                </a:lnTo>
                <a:lnTo>
                  <a:pt x="36548" y="1266"/>
                </a:lnTo>
                <a:lnTo>
                  <a:pt x="36660" y="1210"/>
                </a:lnTo>
                <a:lnTo>
                  <a:pt x="36902" y="1099"/>
                </a:lnTo>
                <a:lnTo>
                  <a:pt x="37051" y="1005"/>
                </a:lnTo>
                <a:lnTo>
                  <a:pt x="37274" y="857"/>
                </a:lnTo>
                <a:lnTo>
                  <a:pt x="37591" y="633"/>
                </a:lnTo>
                <a:lnTo>
                  <a:pt x="37740" y="521"/>
                </a:lnTo>
                <a:lnTo>
                  <a:pt x="37851" y="391"/>
                </a:lnTo>
                <a:lnTo>
                  <a:pt x="37944" y="279"/>
                </a:lnTo>
                <a:lnTo>
                  <a:pt x="37963" y="242"/>
                </a:lnTo>
                <a:lnTo>
                  <a:pt x="37982" y="186"/>
                </a:lnTo>
                <a:lnTo>
                  <a:pt x="37963" y="130"/>
                </a:lnTo>
                <a:lnTo>
                  <a:pt x="37907" y="112"/>
                </a:lnTo>
                <a:close/>
                <a:moveTo>
                  <a:pt x="26885" y="1396"/>
                </a:moveTo>
                <a:lnTo>
                  <a:pt x="26867" y="1452"/>
                </a:lnTo>
                <a:lnTo>
                  <a:pt x="26885" y="1415"/>
                </a:lnTo>
                <a:lnTo>
                  <a:pt x="26885" y="1396"/>
                </a:lnTo>
                <a:close/>
                <a:moveTo>
                  <a:pt x="34537" y="149"/>
                </a:moveTo>
                <a:lnTo>
                  <a:pt x="34481" y="168"/>
                </a:lnTo>
                <a:lnTo>
                  <a:pt x="34388" y="205"/>
                </a:lnTo>
                <a:lnTo>
                  <a:pt x="34314" y="279"/>
                </a:lnTo>
                <a:lnTo>
                  <a:pt x="34109" y="466"/>
                </a:lnTo>
                <a:lnTo>
                  <a:pt x="33904" y="708"/>
                </a:lnTo>
                <a:lnTo>
                  <a:pt x="33532" y="1192"/>
                </a:lnTo>
                <a:lnTo>
                  <a:pt x="33364" y="1452"/>
                </a:lnTo>
                <a:lnTo>
                  <a:pt x="33625" y="1229"/>
                </a:lnTo>
                <a:lnTo>
                  <a:pt x="34072" y="838"/>
                </a:lnTo>
                <a:lnTo>
                  <a:pt x="34295" y="633"/>
                </a:lnTo>
                <a:lnTo>
                  <a:pt x="34481" y="428"/>
                </a:lnTo>
                <a:lnTo>
                  <a:pt x="34556" y="354"/>
                </a:lnTo>
                <a:lnTo>
                  <a:pt x="34593" y="279"/>
                </a:lnTo>
                <a:lnTo>
                  <a:pt x="34612" y="223"/>
                </a:lnTo>
                <a:lnTo>
                  <a:pt x="34593" y="186"/>
                </a:lnTo>
                <a:lnTo>
                  <a:pt x="34537" y="149"/>
                </a:lnTo>
                <a:close/>
                <a:moveTo>
                  <a:pt x="22361" y="242"/>
                </a:moveTo>
                <a:lnTo>
                  <a:pt x="22287" y="261"/>
                </a:lnTo>
                <a:lnTo>
                  <a:pt x="22193" y="317"/>
                </a:lnTo>
                <a:lnTo>
                  <a:pt x="22119" y="410"/>
                </a:lnTo>
                <a:lnTo>
                  <a:pt x="22045" y="503"/>
                </a:lnTo>
                <a:lnTo>
                  <a:pt x="21877" y="745"/>
                </a:lnTo>
                <a:lnTo>
                  <a:pt x="21747" y="1005"/>
                </a:lnTo>
                <a:lnTo>
                  <a:pt x="21654" y="1229"/>
                </a:lnTo>
                <a:lnTo>
                  <a:pt x="21560" y="1452"/>
                </a:lnTo>
                <a:lnTo>
                  <a:pt x="21784" y="1266"/>
                </a:lnTo>
                <a:lnTo>
                  <a:pt x="22138" y="912"/>
                </a:lnTo>
                <a:lnTo>
                  <a:pt x="22324" y="708"/>
                </a:lnTo>
                <a:lnTo>
                  <a:pt x="22454" y="540"/>
                </a:lnTo>
                <a:lnTo>
                  <a:pt x="22491" y="466"/>
                </a:lnTo>
                <a:lnTo>
                  <a:pt x="22529" y="391"/>
                </a:lnTo>
                <a:lnTo>
                  <a:pt x="22529" y="335"/>
                </a:lnTo>
                <a:lnTo>
                  <a:pt x="22510" y="298"/>
                </a:lnTo>
                <a:lnTo>
                  <a:pt x="22436" y="242"/>
                </a:lnTo>
                <a:close/>
                <a:moveTo>
                  <a:pt x="33364" y="1452"/>
                </a:moveTo>
                <a:lnTo>
                  <a:pt x="33364" y="1452"/>
                </a:lnTo>
                <a:lnTo>
                  <a:pt x="33364" y="1452"/>
                </a:lnTo>
                <a:close/>
                <a:moveTo>
                  <a:pt x="66858" y="242"/>
                </a:moveTo>
                <a:lnTo>
                  <a:pt x="66784" y="261"/>
                </a:lnTo>
                <a:lnTo>
                  <a:pt x="66691" y="317"/>
                </a:lnTo>
                <a:lnTo>
                  <a:pt x="66616" y="410"/>
                </a:lnTo>
                <a:lnTo>
                  <a:pt x="66542" y="503"/>
                </a:lnTo>
                <a:lnTo>
                  <a:pt x="66393" y="745"/>
                </a:lnTo>
                <a:lnTo>
                  <a:pt x="66262" y="1005"/>
                </a:lnTo>
                <a:lnTo>
                  <a:pt x="66151" y="1229"/>
                </a:lnTo>
                <a:lnTo>
                  <a:pt x="66076" y="1452"/>
                </a:lnTo>
                <a:lnTo>
                  <a:pt x="66281" y="1266"/>
                </a:lnTo>
                <a:lnTo>
                  <a:pt x="66653" y="912"/>
                </a:lnTo>
                <a:lnTo>
                  <a:pt x="66821" y="708"/>
                </a:lnTo>
                <a:lnTo>
                  <a:pt x="66951" y="540"/>
                </a:lnTo>
                <a:lnTo>
                  <a:pt x="67007" y="466"/>
                </a:lnTo>
                <a:lnTo>
                  <a:pt x="67026" y="391"/>
                </a:lnTo>
                <a:lnTo>
                  <a:pt x="67026" y="335"/>
                </a:lnTo>
                <a:lnTo>
                  <a:pt x="67007" y="298"/>
                </a:lnTo>
                <a:lnTo>
                  <a:pt x="66933" y="242"/>
                </a:lnTo>
                <a:close/>
                <a:moveTo>
                  <a:pt x="36771" y="354"/>
                </a:moveTo>
                <a:lnTo>
                  <a:pt x="36678" y="372"/>
                </a:lnTo>
                <a:lnTo>
                  <a:pt x="36585" y="428"/>
                </a:lnTo>
                <a:lnTo>
                  <a:pt x="36343" y="596"/>
                </a:lnTo>
                <a:lnTo>
                  <a:pt x="36101" y="801"/>
                </a:lnTo>
                <a:lnTo>
                  <a:pt x="35636" y="1229"/>
                </a:lnTo>
                <a:lnTo>
                  <a:pt x="35375" y="1471"/>
                </a:lnTo>
                <a:lnTo>
                  <a:pt x="35673" y="1303"/>
                </a:lnTo>
                <a:lnTo>
                  <a:pt x="36231" y="987"/>
                </a:lnTo>
                <a:lnTo>
                  <a:pt x="36511" y="801"/>
                </a:lnTo>
                <a:lnTo>
                  <a:pt x="36753" y="633"/>
                </a:lnTo>
                <a:lnTo>
                  <a:pt x="36827" y="559"/>
                </a:lnTo>
                <a:lnTo>
                  <a:pt x="36883" y="484"/>
                </a:lnTo>
                <a:lnTo>
                  <a:pt x="36920" y="428"/>
                </a:lnTo>
                <a:lnTo>
                  <a:pt x="36902" y="391"/>
                </a:lnTo>
                <a:lnTo>
                  <a:pt x="36846" y="354"/>
                </a:lnTo>
                <a:close/>
                <a:moveTo>
                  <a:pt x="61478" y="335"/>
                </a:moveTo>
                <a:lnTo>
                  <a:pt x="61384" y="372"/>
                </a:lnTo>
                <a:lnTo>
                  <a:pt x="61291" y="410"/>
                </a:lnTo>
                <a:lnTo>
                  <a:pt x="61217" y="484"/>
                </a:lnTo>
                <a:lnTo>
                  <a:pt x="61049" y="670"/>
                </a:lnTo>
                <a:lnTo>
                  <a:pt x="60900" y="875"/>
                </a:lnTo>
                <a:lnTo>
                  <a:pt x="60789" y="1099"/>
                </a:lnTo>
                <a:lnTo>
                  <a:pt x="60696" y="1285"/>
                </a:lnTo>
                <a:lnTo>
                  <a:pt x="60640" y="1415"/>
                </a:lnTo>
                <a:lnTo>
                  <a:pt x="60640" y="1471"/>
                </a:lnTo>
                <a:lnTo>
                  <a:pt x="60751" y="1396"/>
                </a:lnTo>
                <a:lnTo>
                  <a:pt x="60900" y="1266"/>
                </a:lnTo>
                <a:lnTo>
                  <a:pt x="61087" y="1099"/>
                </a:lnTo>
                <a:lnTo>
                  <a:pt x="61273" y="894"/>
                </a:lnTo>
                <a:lnTo>
                  <a:pt x="61440" y="689"/>
                </a:lnTo>
                <a:lnTo>
                  <a:pt x="61552" y="521"/>
                </a:lnTo>
                <a:lnTo>
                  <a:pt x="61589" y="447"/>
                </a:lnTo>
                <a:lnTo>
                  <a:pt x="61589" y="391"/>
                </a:lnTo>
                <a:lnTo>
                  <a:pt x="61589" y="354"/>
                </a:lnTo>
                <a:lnTo>
                  <a:pt x="61552" y="335"/>
                </a:lnTo>
                <a:close/>
                <a:moveTo>
                  <a:pt x="16962" y="335"/>
                </a:moveTo>
                <a:lnTo>
                  <a:pt x="16887" y="372"/>
                </a:lnTo>
                <a:lnTo>
                  <a:pt x="16794" y="410"/>
                </a:lnTo>
                <a:lnTo>
                  <a:pt x="16701" y="484"/>
                </a:lnTo>
                <a:lnTo>
                  <a:pt x="16552" y="670"/>
                </a:lnTo>
                <a:lnTo>
                  <a:pt x="16403" y="875"/>
                </a:lnTo>
                <a:lnTo>
                  <a:pt x="16273" y="1099"/>
                </a:lnTo>
                <a:lnTo>
                  <a:pt x="16198" y="1285"/>
                </a:lnTo>
                <a:lnTo>
                  <a:pt x="16143" y="1415"/>
                </a:lnTo>
                <a:lnTo>
                  <a:pt x="16143" y="1471"/>
                </a:lnTo>
                <a:lnTo>
                  <a:pt x="16236" y="1396"/>
                </a:lnTo>
                <a:lnTo>
                  <a:pt x="16403" y="1266"/>
                </a:lnTo>
                <a:lnTo>
                  <a:pt x="16589" y="1099"/>
                </a:lnTo>
                <a:lnTo>
                  <a:pt x="16776" y="894"/>
                </a:lnTo>
                <a:lnTo>
                  <a:pt x="16925" y="689"/>
                </a:lnTo>
                <a:lnTo>
                  <a:pt x="17055" y="521"/>
                </a:lnTo>
                <a:lnTo>
                  <a:pt x="17073" y="447"/>
                </a:lnTo>
                <a:lnTo>
                  <a:pt x="17092" y="391"/>
                </a:lnTo>
                <a:lnTo>
                  <a:pt x="17092" y="354"/>
                </a:lnTo>
                <a:lnTo>
                  <a:pt x="17055" y="335"/>
                </a:lnTo>
                <a:close/>
                <a:moveTo>
                  <a:pt x="46229" y="298"/>
                </a:moveTo>
                <a:lnTo>
                  <a:pt x="46174" y="317"/>
                </a:lnTo>
                <a:lnTo>
                  <a:pt x="46118" y="354"/>
                </a:lnTo>
                <a:lnTo>
                  <a:pt x="46062" y="428"/>
                </a:lnTo>
                <a:lnTo>
                  <a:pt x="45931" y="614"/>
                </a:lnTo>
                <a:lnTo>
                  <a:pt x="45801" y="857"/>
                </a:lnTo>
                <a:lnTo>
                  <a:pt x="45689" y="1099"/>
                </a:lnTo>
                <a:lnTo>
                  <a:pt x="45615" y="1303"/>
                </a:lnTo>
                <a:lnTo>
                  <a:pt x="45578" y="1434"/>
                </a:lnTo>
                <a:lnTo>
                  <a:pt x="45578" y="1471"/>
                </a:lnTo>
                <a:lnTo>
                  <a:pt x="45596" y="1471"/>
                </a:lnTo>
                <a:lnTo>
                  <a:pt x="45764" y="1266"/>
                </a:lnTo>
                <a:lnTo>
                  <a:pt x="46043" y="912"/>
                </a:lnTo>
                <a:lnTo>
                  <a:pt x="46174" y="708"/>
                </a:lnTo>
                <a:lnTo>
                  <a:pt x="46267" y="540"/>
                </a:lnTo>
                <a:lnTo>
                  <a:pt x="46304" y="391"/>
                </a:lnTo>
                <a:lnTo>
                  <a:pt x="46304" y="354"/>
                </a:lnTo>
                <a:lnTo>
                  <a:pt x="46285" y="317"/>
                </a:lnTo>
                <a:lnTo>
                  <a:pt x="46229" y="298"/>
                </a:lnTo>
                <a:close/>
                <a:moveTo>
                  <a:pt x="60640" y="1471"/>
                </a:moveTo>
                <a:lnTo>
                  <a:pt x="60640" y="1471"/>
                </a:lnTo>
                <a:lnTo>
                  <a:pt x="60640" y="1471"/>
                </a:lnTo>
                <a:close/>
                <a:moveTo>
                  <a:pt x="20201" y="372"/>
                </a:moveTo>
                <a:lnTo>
                  <a:pt x="20145" y="410"/>
                </a:lnTo>
                <a:lnTo>
                  <a:pt x="20071" y="466"/>
                </a:lnTo>
                <a:lnTo>
                  <a:pt x="19922" y="614"/>
                </a:lnTo>
                <a:lnTo>
                  <a:pt x="19773" y="819"/>
                </a:lnTo>
                <a:lnTo>
                  <a:pt x="19624" y="1043"/>
                </a:lnTo>
                <a:lnTo>
                  <a:pt x="19494" y="1247"/>
                </a:lnTo>
                <a:lnTo>
                  <a:pt x="19419" y="1415"/>
                </a:lnTo>
                <a:lnTo>
                  <a:pt x="19382" y="1508"/>
                </a:lnTo>
                <a:lnTo>
                  <a:pt x="19401" y="1508"/>
                </a:lnTo>
                <a:lnTo>
                  <a:pt x="19457" y="1471"/>
                </a:lnTo>
                <a:lnTo>
                  <a:pt x="19624" y="1322"/>
                </a:lnTo>
                <a:lnTo>
                  <a:pt x="19885" y="1080"/>
                </a:lnTo>
                <a:lnTo>
                  <a:pt x="20015" y="950"/>
                </a:lnTo>
                <a:lnTo>
                  <a:pt x="20183" y="763"/>
                </a:lnTo>
                <a:lnTo>
                  <a:pt x="20257" y="652"/>
                </a:lnTo>
                <a:lnTo>
                  <a:pt x="20313" y="559"/>
                </a:lnTo>
                <a:lnTo>
                  <a:pt x="20313" y="466"/>
                </a:lnTo>
                <a:lnTo>
                  <a:pt x="20313" y="428"/>
                </a:lnTo>
                <a:lnTo>
                  <a:pt x="20294" y="391"/>
                </a:lnTo>
                <a:lnTo>
                  <a:pt x="20257" y="372"/>
                </a:lnTo>
                <a:close/>
                <a:moveTo>
                  <a:pt x="38745" y="410"/>
                </a:moveTo>
                <a:lnTo>
                  <a:pt x="38652" y="428"/>
                </a:lnTo>
                <a:lnTo>
                  <a:pt x="38559" y="521"/>
                </a:lnTo>
                <a:lnTo>
                  <a:pt x="38447" y="614"/>
                </a:lnTo>
                <a:lnTo>
                  <a:pt x="38242" y="819"/>
                </a:lnTo>
                <a:lnTo>
                  <a:pt x="38131" y="950"/>
                </a:lnTo>
                <a:lnTo>
                  <a:pt x="38037" y="1080"/>
                </a:lnTo>
                <a:lnTo>
                  <a:pt x="37907" y="1285"/>
                </a:lnTo>
                <a:lnTo>
                  <a:pt x="37851" y="1396"/>
                </a:lnTo>
                <a:lnTo>
                  <a:pt x="37814" y="1471"/>
                </a:lnTo>
                <a:lnTo>
                  <a:pt x="37814" y="1508"/>
                </a:lnTo>
                <a:lnTo>
                  <a:pt x="37870" y="1508"/>
                </a:lnTo>
                <a:lnTo>
                  <a:pt x="38093" y="1322"/>
                </a:lnTo>
                <a:lnTo>
                  <a:pt x="38447" y="1005"/>
                </a:lnTo>
                <a:lnTo>
                  <a:pt x="38615" y="819"/>
                </a:lnTo>
                <a:lnTo>
                  <a:pt x="38764" y="652"/>
                </a:lnTo>
                <a:lnTo>
                  <a:pt x="38801" y="577"/>
                </a:lnTo>
                <a:lnTo>
                  <a:pt x="38838" y="521"/>
                </a:lnTo>
                <a:lnTo>
                  <a:pt x="38838" y="466"/>
                </a:lnTo>
                <a:lnTo>
                  <a:pt x="38819" y="428"/>
                </a:lnTo>
                <a:lnTo>
                  <a:pt x="38782" y="410"/>
                </a:lnTo>
                <a:close/>
                <a:moveTo>
                  <a:pt x="41966" y="149"/>
                </a:moveTo>
                <a:lnTo>
                  <a:pt x="41891" y="186"/>
                </a:lnTo>
                <a:lnTo>
                  <a:pt x="41798" y="242"/>
                </a:lnTo>
                <a:lnTo>
                  <a:pt x="41705" y="335"/>
                </a:lnTo>
                <a:lnTo>
                  <a:pt x="41612" y="447"/>
                </a:lnTo>
                <a:lnTo>
                  <a:pt x="41445" y="708"/>
                </a:lnTo>
                <a:lnTo>
                  <a:pt x="41277" y="987"/>
                </a:lnTo>
                <a:lnTo>
                  <a:pt x="41147" y="1247"/>
                </a:lnTo>
                <a:lnTo>
                  <a:pt x="41016" y="1508"/>
                </a:lnTo>
                <a:lnTo>
                  <a:pt x="41240" y="1285"/>
                </a:lnTo>
                <a:lnTo>
                  <a:pt x="41649" y="857"/>
                </a:lnTo>
                <a:lnTo>
                  <a:pt x="41836" y="633"/>
                </a:lnTo>
                <a:lnTo>
                  <a:pt x="42003" y="428"/>
                </a:lnTo>
                <a:lnTo>
                  <a:pt x="42115" y="261"/>
                </a:lnTo>
                <a:lnTo>
                  <a:pt x="42133" y="223"/>
                </a:lnTo>
                <a:lnTo>
                  <a:pt x="42133" y="186"/>
                </a:lnTo>
                <a:lnTo>
                  <a:pt x="42059" y="149"/>
                </a:lnTo>
                <a:close/>
                <a:moveTo>
                  <a:pt x="64699" y="372"/>
                </a:moveTo>
                <a:lnTo>
                  <a:pt x="64643" y="410"/>
                </a:lnTo>
                <a:lnTo>
                  <a:pt x="64587" y="466"/>
                </a:lnTo>
                <a:lnTo>
                  <a:pt x="64438" y="614"/>
                </a:lnTo>
                <a:lnTo>
                  <a:pt x="64270" y="819"/>
                </a:lnTo>
                <a:lnTo>
                  <a:pt x="64121" y="1043"/>
                </a:lnTo>
                <a:lnTo>
                  <a:pt x="64010" y="1247"/>
                </a:lnTo>
                <a:lnTo>
                  <a:pt x="63917" y="1415"/>
                </a:lnTo>
                <a:lnTo>
                  <a:pt x="63879" y="1508"/>
                </a:lnTo>
                <a:lnTo>
                  <a:pt x="63917" y="1508"/>
                </a:lnTo>
                <a:lnTo>
                  <a:pt x="63954" y="1471"/>
                </a:lnTo>
                <a:lnTo>
                  <a:pt x="64140" y="1322"/>
                </a:lnTo>
                <a:lnTo>
                  <a:pt x="64401" y="1080"/>
                </a:lnTo>
                <a:lnTo>
                  <a:pt x="64512" y="950"/>
                </a:lnTo>
                <a:lnTo>
                  <a:pt x="64680" y="763"/>
                </a:lnTo>
                <a:lnTo>
                  <a:pt x="64754" y="652"/>
                </a:lnTo>
                <a:lnTo>
                  <a:pt x="64810" y="559"/>
                </a:lnTo>
                <a:lnTo>
                  <a:pt x="64829" y="466"/>
                </a:lnTo>
                <a:lnTo>
                  <a:pt x="64810" y="428"/>
                </a:lnTo>
                <a:lnTo>
                  <a:pt x="64792" y="391"/>
                </a:lnTo>
                <a:lnTo>
                  <a:pt x="64754" y="372"/>
                </a:lnTo>
                <a:close/>
                <a:moveTo>
                  <a:pt x="2924" y="149"/>
                </a:moveTo>
                <a:lnTo>
                  <a:pt x="2812" y="186"/>
                </a:lnTo>
                <a:lnTo>
                  <a:pt x="2700" y="223"/>
                </a:lnTo>
                <a:lnTo>
                  <a:pt x="2607" y="298"/>
                </a:lnTo>
                <a:lnTo>
                  <a:pt x="2533" y="372"/>
                </a:lnTo>
                <a:lnTo>
                  <a:pt x="2440" y="466"/>
                </a:lnTo>
                <a:lnTo>
                  <a:pt x="2365" y="559"/>
                </a:lnTo>
                <a:lnTo>
                  <a:pt x="2235" y="782"/>
                </a:lnTo>
                <a:lnTo>
                  <a:pt x="2123" y="1005"/>
                </a:lnTo>
                <a:lnTo>
                  <a:pt x="2030" y="1229"/>
                </a:lnTo>
                <a:lnTo>
                  <a:pt x="1956" y="1396"/>
                </a:lnTo>
                <a:lnTo>
                  <a:pt x="1881" y="1527"/>
                </a:lnTo>
                <a:lnTo>
                  <a:pt x="2272" y="1080"/>
                </a:lnTo>
                <a:lnTo>
                  <a:pt x="2477" y="875"/>
                </a:lnTo>
                <a:lnTo>
                  <a:pt x="2682" y="670"/>
                </a:lnTo>
                <a:lnTo>
                  <a:pt x="2849" y="521"/>
                </a:lnTo>
                <a:lnTo>
                  <a:pt x="3054" y="335"/>
                </a:lnTo>
                <a:lnTo>
                  <a:pt x="3110" y="261"/>
                </a:lnTo>
                <a:lnTo>
                  <a:pt x="3129" y="223"/>
                </a:lnTo>
                <a:lnTo>
                  <a:pt x="3129" y="186"/>
                </a:lnTo>
                <a:lnTo>
                  <a:pt x="3110" y="168"/>
                </a:lnTo>
                <a:lnTo>
                  <a:pt x="3073" y="149"/>
                </a:lnTo>
                <a:close/>
                <a:moveTo>
                  <a:pt x="47421" y="149"/>
                </a:moveTo>
                <a:lnTo>
                  <a:pt x="47309" y="186"/>
                </a:lnTo>
                <a:lnTo>
                  <a:pt x="47216" y="223"/>
                </a:lnTo>
                <a:lnTo>
                  <a:pt x="47123" y="298"/>
                </a:lnTo>
                <a:lnTo>
                  <a:pt x="47030" y="372"/>
                </a:lnTo>
                <a:lnTo>
                  <a:pt x="46937" y="466"/>
                </a:lnTo>
                <a:lnTo>
                  <a:pt x="46881" y="559"/>
                </a:lnTo>
                <a:lnTo>
                  <a:pt x="46751" y="782"/>
                </a:lnTo>
                <a:lnTo>
                  <a:pt x="46639" y="1005"/>
                </a:lnTo>
                <a:lnTo>
                  <a:pt x="46546" y="1229"/>
                </a:lnTo>
                <a:lnTo>
                  <a:pt x="46453" y="1396"/>
                </a:lnTo>
                <a:lnTo>
                  <a:pt x="46378" y="1527"/>
                </a:lnTo>
                <a:lnTo>
                  <a:pt x="46769" y="1080"/>
                </a:lnTo>
                <a:lnTo>
                  <a:pt x="46974" y="875"/>
                </a:lnTo>
                <a:lnTo>
                  <a:pt x="47179" y="670"/>
                </a:lnTo>
                <a:lnTo>
                  <a:pt x="47346" y="521"/>
                </a:lnTo>
                <a:lnTo>
                  <a:pt x="47551" y="335"/>
                </a:lnTo>
                <a:lnTo>
                  <a:pt x="47607" y="261"/>
                </a:lnTo>
                <a:lnTo>
                  <a:pt x="47626" y="223"/>
                </a:lnTo>
                <a:lnTo>
                  <a:pt x="47626" y="186"/>
                </a:lnTo>
                <a:lnTo>
                  <a:pt x="47607" y="168"/>
                </a:lnTo>
                <a:lnTo>
                  <a:pt x="47570" y="149"/>
                </a:lnTo>
                <a:close/>
                <a:moveTo>
                  <a:pt x="16105" y="56"/>
                </a:moveTo>
                <a:lnTo>
                  <a:pt x="16050" y="75"/>
                </a:lnTo>
                <a:lnTo>
                  <a:pt x="15919" y="149"/>
                </a:lnTo>
                <a:lnTo>
                  <a:pt x="15789" y="261"/>
                </a:lnTo>
                <a:lnTo>
                  <a:pt x="15565" y="484"/>
                </a:lnTo>
                <a:lnTo>
                  <a:pt x="15416" y="614"/>
                </a:lnTo>
                <a:lnTo>
                  <a:pt x="15193" y="857"/>
                </a:lnTo>
                <a:lnTo>
                  <a:pt x="15063" y="968"/>
                </a:lnTo>
                <a:lnTo>
                  <a:pt x="14978" y="1087"/>
                </a:lnTo>
                <a:lnTo>
                  <a:pt x="14895" y="1229"/>
                </a:lnTo>
                <a:lnTo>
                  <a:pt x="14839" y="1359"/>
                </a:lnTo>
                <a:lnTo>
                  <a:pt x="14802" y="1471"/>
                </a:lnTo>
                <a:lnTo>
                  <a:pt x="14802" y="1508"/>
                </a:lnTo>
                <a:lnTo>
                  <a:pt x="14802" y="1527"/>
                </a:lnTo>
                <a:lnTo>
                  <a:pt x="14839" y="1508"/>
                </a:lnTo>
                <a:lnTo>
                  <a:pt x="14895" y="1490"/>
                </a:lnTo>
                <a:lnTo>
                  <a:pt x="15193" y="1247"/>
                </a:lnTo>
                <a:lnTo>
                  <a:pt x="15677" y="819"/>
                </a:lnTo>
                <a:lnTo>
                  <a:pt x="15919" y="596"/>
                </a:lnTo>
                <a:lnTo>
                  <a:pt x="16105" y="391"/>
                </a:lnTo>
                <a:lnTo>
                  <a:pt x="16161" y="298"/>
                </a:lnTo>
                <a:lnTo>
                  <a:pt x="16217" y="223"/>
                </a:lnTo>
                <a:lnTo>
                  <a:pt x="16236" y="149"/>
                </a:lnTo>
                <a:lnTo>
                  <a:pt x="16217" y="93"/>
                </a:lnTo>
                <a:lnTo>
                  <a:pt x="16180" y="75"/>
                </a:lnTo>
                <a:lnTo>
                  <a:pt x="16143" y="56"/>
                </a:lnTo>
                <a:close/>
                <a:moveTo>
                  <a:pt x="35543" y="261"/>
                </a:moveTo>
                <a:lnTo>
                  <a:pt x="35450" y="279"/>
                </a:lnTo>
                <a:lnTo>
                  <a:pt x="35338" y="335"/>
                </a:lnTo>
                <a:lnTo>
                  <a:pt x="35245" y="410"/>
                </a:lnTo>
                <a:lnTo>
                  <a:pt x="35133" y="503"/>
                </a:lnTo>
                <a:lnTo>
                  <a:pt x="34947" y="689"/>
                </a:lnTo>
                <a:lnTo>
                  <a:pt x="34798" y="838"/>
                </a:lnTo>
                <a:lnTo>
                  <a:pt x="34686" y="1005"/>
                </a:lnTo>
                <a:lnTo>
                  <a:pt x="34519" y="1247"/>
                </a:lnTo>
                <a:lnTo>
                  <a:pt x="34407" y="1471"/>
                </a:lnTo>
                <a:lnTo>
                  <a:pt x="34388" y="1527"/>
                </a:lnTo>
                <a:lnTo>
                  <a:pt x="34407" y="1527"/>
                </a:lnTo>
                <a:lnTo>
                  <a:pt x="35338" y="745"/>
                </a:lnTo>
                <a:lnTo>
                  <a:pt x="35505" y="614"/>
                </a:lnTo>
                <a:lnTo>
                  <a:pt x="35598" y="521"/>
                </a:lnTo>
                <a:lnTo>
                  <a:pt x="35692" y="447"/>
                </a:lnTo>
                <a:lnTo>
                  <a:pt x="35747" y="372"/>
                </a:lnTo>
                <a:lnTo>
                  <a:pt x="35747" y="335"/>
                </a:lnTo>
                <a:lnTo>
                  <a:pt x="35747" y="298"/>
                </a:lnTo>
                <a:lnTo>
                  <a:pt x="35729" y="279"/>
                </a:lnTo>
                <a:lnTo>
                  <a:pt x="35692" y="261"/>
                </a:lnTo>
                <a:close/>
                <a:moveTo>
                  <a:pt x="42971" y="261"/>
                </a:moveTo>
                <a:lnTo>
                  <a:pt x="42860" y="317"/>
                </a:lnTo>
                <a:lnTo>
                  <a:pt x="42748" y="410"/>
                </a:lnTo>
                <a:lnTo>
                  <a:pt x="42636" y="521"/>
                </a:lnTo>
                <a:lnTo>
                  <a:pt x="42450" y="763"/>
                </a:lnTo>
                <a:lnTo>
                  <a:pt x="42320" y="931"/>
                </a:lnTo>
                <a:lnTo>
                  <a:pt x="42264" y="1080"/>
                </a:lnTo>
                <a:lnTo>
                  <a:pt x="42171" y="1322"/>
                </a:lnTo>
                <a:lnTo>
                  <a:pt x="42152" y="1434"/>
                </a:lnTo>
                <a:lnTo>
                  <a:pt x="42152" y="1508"/>
                </a:lnTo>
                <a:lnTo>
                  <a:pt x="42152" y="1527"/>
                </a:lnTo>
                <a:lnTo>
                  <a:pt x="42171" y="1527"/>
                </a:lnTo>
                <a:lnTo>
                  <a:pt x="42245" y="1490"/>
                </a:lnTo>
                <a:lnTo>
                  <a:pt x="42487" y="1229"/>
                </a:lnTo>
                <a:lnTo>
                  <a:pt x="42655" y="1043"/>
                </a:lnTo>
                <a:lnTo>
                  <a:pt x="42841" y="838"/>
                </a:lnTo>
                <a:lnTo>
                  <a:pt x="42990" y="633"/>
                </a:lnTo>
                <a:lnTo>
                  <a:pt x="43102" y="466"/>
                </a:lnTo>
                <a:lnTo>
                  <a:pt x="43120" y="391"/>
                </a:lnTo>
                <a:lnTo>
                  <a:pt x="43139" y="335"/>
                </a:lnTo>
                <a:lnTo>
                  <a:pt x="43120" y="279"/>
                </a:lnTo>
                <a:lnTo>
                  <a:pt x="43064" y="261"/>
                </a:lnTo>
                <a:close/>
                <a:moveTo>
                  <a:pt x="46378" y="1527"/>
                </a:moveTo>
                <a:lnTo>
                  <a:pt x="46378" y="1527"/>
                </a:lnTo>
                <a:lnTo>
                  <a:pt x="46378" y="1527"/>
                </a:lnTo>
                <a:close/>
                <a:moveTo>
                  <a:pt x="60603" y="56"/>
                </a:moveTo>
                <a:lnTo>
                  <a:pt x="60547" y="75"/>
                </a:lnTo>
                <a:lnTo>
                  <a:pt x="60435" y="149"/>
                </a:lnTo>
                <a:lnTo>
                  <a:pt x="60305" y="261"/>
                </a:lnTo>
                <a:lnTo>
                  <a:pt x="60063" y="484"/>
                </a:lnTo>
                <a:lnTo>
                  <a:pt x="59914" y="614"/>
                </a:lnTo>
                <a:lnTo>
                  <a:pt x="59690" y="857"/>
                </a:lnTo>
                <a:lnTo>
                  <a:pt x="59579" y="968"/>
                </a:lnTo>
                <a:lnTo>
                  <a:pt x="59485" y="1099"/>
                </a:lnTo>
                <a:lnTo>
                  <a:pt x="59523" y="1005"/>
                </a:lnTo>
                <a:lnTo>
                  <a:pt x="59411" y="1229"/>
                </a:lnTo>
                <a:lnTo>
                  <a:pt x="59336" y="1359"/>
                </a:lnTo>
                <a:lnTo>
                  <a:pt x="59299" y="1471"/>
                </a:lnTo>
                <a:lnTo>
                  <a:pt x="59299" y="1508"/>
                </a:lnTo>
                <a:lnTo>
                  <a:pt x="59318" y="1527"/>
                </a:lnTo>
                <a:lnTo>
                  <a:pt x="59355" y="1508"/>
                </a:lnTo>
                <a:lnTo>
                  <a:pt x="59392" y="1490"/>
                </a:lnTo>
                <a:lnTo>
                  <a:pt x="59690" y="1247"/>
                </a:lnTo>
                <a:lnTo>
                  <a:pt x="60174" y="819"/>
                </a:lnTo>
                <a:lnTo>
                  <a:pt x="60416" y="596"/>
                </a:lnTo>
                <a:lnTo>
                  <a:pt x="60603" y="391"/>
                </a:lnTo>
                <a:lnTo>
                  <a:pt x="60677" y="298"/>
                </a:lnTo>
                <a:lnTo>
                  <a:pt x="60714" y="223"/>
                </a:lnTo>
                <a:lnTo>
                  <a:pt x="60733" y="149"/>
                </a:lnTo>
                <a:lnTo>
                  <a:pt x="60714" y="93"/>
                </a:lnTo>
                <a:lnTo>
                  <a:pt x="60696" y="75"/>
                </a:lnTo>
                <a:lnTo>
                  <a:pt x="60658" y="56"/>
                </a:lnTo>
                <a:close/>
                <a:moveTo>
                  <a:pt x="4004" y="242"/>
                </a:moveTo>
                <a:lnTo>
                  <a:pt x="3929" y="279"/>
                </a:lnTo>
                <a:lnTo>
                  <a:pt x="3836" y="335"/>
                </a:lnTo>
                <a:lnTo>
                  <a:pt x="3762" y="410"/>
                </a:lnTo>
                <a:lnTo>
                  <a:pt x="3594" y="614"/>
                </a:lnTo>
                <a:lnTo>
                  <a:pt x="3426" y="857"/>
                </a:lnTo>
                <a:lnTo>
                  <a:pt x="3278" y="1099"/>
                </a:lnTo>
                <a:lnTo>
                  <a:pt x="3166" y="1322"/>
                </a:lnTo>
                <a:lnTo>
                  <a:pt x="3035" y="1545"/>
                </a:lnTo>
                <a:lnTo>
                  <a:pt x="3296" y="1322"/>
                </a:lnTo>
                <a:lnTo>
                  <a:pt x="3520" y="1117"/>
                </a:lnTo>
                <a:lnTo>
                  <a:pt x="3724" y="912"/>
                </a:lnTo>
                <a:lnTo>
                  <a:pt x="3929" y="689"/>
                </a:lnTo>
                <a:lnTo>
                  <a:pt x="4078" y="484"/>
                </a:lnTo>
                <a:lnTo>
                  <a:pt x="4115" y="410"/>
                </a:lnTo>
                <a:lnTo>
                  <a:pt x="4134" y="335"/>
                </a:lnTo>
                <a:lnTo>
                  <a:pt x="4115" y="279"/>
                </a:lnTo>
                <a:lnTo>
                  <a:pt x="4078" y="261"/>
                </a:lnTo>
                <a:lnTo>
                  <a:pt x="4004" y="242"/>
                </a:lnTo>
                <a:close/>
                <a:moveTo>
                  <a:pt x="40756" y="447"/>
                </a:moveTo>
                <a:lnTo>
                  <a:pt x="40644" y="466"/>
                </a:lnTo>
                <a:lnTo>
                  <a:pt x="40569" y="484"/>
                </a:lnTo>
                <a:lnTo>
                  <a:pt x="40495" y="540"/>
                </a:lnTo>
                <a:lnTo>
                  <a:pt x="40421" y="596"/>
                </a:lnTo>
                <a:lnTo>
                  <a:pt x="40365" y="689"/>
                </a:lnTo>
                <a:lnTo>
                  <a:pt x="40309" y="763"/>
                </a:lnTo>
                <a:lnTo>
                  <a:pt x="40234" y="950"/>
                </a:lnTo>
                <a:lnTo>
                  <a:pt x="40179" y="1154"/>
                </a:lnTo>
                <a:lnTo>
                  <a:pt x="40141" y="1341"/>
                </a:lnTo>
                <a:lnTo>
                  <a:pt x="40104" y="1471"/>
                </a:lnTo>
                <a:lnTo>
                  <a:pt x="40067" y="1545"/>
                </a:lnTo>
                <a:lnTo>
                  <a:pt x="40067" y="1545"/>
                </a:lnTo>
                <a:lnTo>
                  <a:pt x="40309" y="1303"/>
                </a:lnTo>
                <a:lnTo>
                  <a:pt x="40476" y="1117"/>
                </a:lnTo>
                <a:lnTo>
                  <a:pt x="40663" y="931"/>
                </a:lnTo>
                <a:lnTo>
                  <a:pt x="40793" y="763"/>
                </a:lnTo>
                <a:lnTo>
                  <a:pt x="40849" y="670"/>
                </a:lnTo>
                <a:lnTo>
                  <a:pt x="40867" y="596"/>
                </a:lnTo>
                <a:lnTo>
                  <a:pt x="40886" y="540"/>
                </a:lnTo>
                <a:lnTo>
                  <a:pt x="40867" y="503"/>
                </a:lnTo>
                <a:lnTo>
                  <a:pt x="40830" y="466"/>
                </a:lnTo>
                <a:lnTo>
                  <a:pt x="40756" y="447"/>
                </a:lnTo>
                <a:close/>
                <a:moveTo>
                  <a:pt x="48501" y="242"/>
                </a:moveTo>
                <a:lnTo>
                  <a:pt x="48426" y="279"/>
                </a:lnTo>
                <a:lnTo>
                  <a:pt x="48352" y="335"/>
                </a:lnTo>
                <a:lnTo>
                  <a:pt x="48259" y="410"/>
                </a:lnTo>
                <a:lnTo>
                  <a:pt x="48091" y="614"/>
                </a:lnTo>
                <a:lnTo>
                  <a:pt x="47924" y="857"/>
                </a:lnTo>
                <a:lnTo>
                  <a:pt x="47775" y="1099"/>
                </a:lnTo>
                <a:lnTo>
                  <a:pt x="47663" y="1322"/>
                </a:lnTo>
                <a:lnTo>
                  <a:pt x="47551" y="1545"/>
                </a:lnTo>
                <a:lnTo>
                  <a:pt x="47551" y="1545"/>
                </a:lnTo>
                <a:lnTo>
                  <a:pt x="47812" y="1322"/>
                </a:lnTo>
                <a:lnTo>
                  <a:pt x="48017" y="1117"/>
                </a:lnTo>
                <a:lnTo>
                  <a:pt x="48240" y="912"/>
                </a:lnTo>
                <a:lnTo>
                  <a:pt x="48426" y="689"/>
                </a:lnTo>
                <a:lnTo>
                  <a:pt x="48575" y="484"/>
                </a:lnTo>
                <a:lnTo>
                  <a:pt x="48612" y="410"/>
                </a:lnTo>
                <a:lnTo>
                  <a:pt x="48631" y="335"/>
                </a:lnTo>
                <a:lnTo>
                  <a:pt x="48631" y="279"/>
                </a:lnTo>
                <a:lnTo>
                  <a:pt x="48575" y="261"/>
                </a:lnTo>
                <a:lnTo>
                  <a:pt x="48501" y="242"/>
                </a:lnTo>
                <a:close/>
                <a:moveTo>
                  <a:pt x="3035" y="1545"/>
                </a:moveTo>
                <a:lnTo>
                  <a:pt x="3035" y="1545"/>
                </a:lnTo>
                <a:lnTo>
                  <a:pt x="3035" y="1545"/>
                </a:lnTo>
                <a:close/>
                <a:moveTo>
                  <a:pt x="23683" y="168"/>
                </a:moveTo>
                <a:lnTo>
                  <a:pt x="23571" y="186"/>
                </a:lnTo>
                <a:lnTo>
                  <a:pt x="23478" y="242"/>
                </a:lnTo>
                <a:lnTo>
                  <a:pt x="23348" y="335"/>
                </a:lnTo>
                <a:lnTo>
                  <a:pt x="23236" y="447"/>
                </a:lnTo>
                <a:lnTo>
                  <a:pt x="22975" y="726"/>
                </a:lnTo>
                <a:lnTo>
                  <a:pt x="22752" y="1024"/>
                </a:lnTo>
                <a:lnTo>
                  <a:pt x="22566" y="1303"/>
                </a:lnTo>
                <a:lnTo>
                  <a:pt x="22454" y="1490"/>
                </a:lnTo>
                <a:lnTo>
                  <a:pt x="22436" y="1527"/>
                </a:lnTo>
                <a:lnTo>
                  <a:pt x="22436" y="1545"/>
                </a:lnTo>
                <a:lnTo>
                  <a:pt x="22566" y="1471"/>
                </a:lnTo>
                <a:lnTo>
                  <a:pt x="22752" y="1322"/>
                </a:lnTo>
                <a:lnTo>
                  <a:pt x="23217" y="912"/>
                </a:lnTo>
                <a:lnTo>
                  <a:pt x="23459" y="708"/>
                </a:lnTo>
                <a:lnTo>
                  <a:pt x="23664" y="503"/>
                </a:lnTo>
                <a:lnTo>
                  <a:pt x="23776" y="335"/>
                </a:lnTo>
                <a:lnTo>
                  <a:pt x="23813" y="279"/>
                </a:lnTo>
                <a:lnTo>
                  <a:pt x="23813" y="242"/>
                </a:lnTo>
                <a:lnTo>
                  <a:pt x="23795" y="205"/>
                </a:lnTo>
                <a:lnTo>
                  <a:pt x="23757" y="186"/>
                </a:lnTo>
                <a:lnTo>
                  <a:pt x="23720" y="168"/>
                </a:lnTo>
                <a:close/>
                <a:moveTo>
                  <a:pt x="68180" y="168"/>
                </a:moveTo>
                <a:lnTo>
                  <a:pt x="68087" y="186"/>
                </a:lnTo>
                <a:lnTo>
                  <a:pt x="67975" y="242"/>
                </a:lnTo>
                <a:lnTo>
                  <a:pt x="67864" y="335"/>
                </a:lnTo>
                <a:lnTo>
                  <a:pt x="67733" y="447"/>
                </a:lnTo>
                <a:lnTo>
                  <a:pt x="67491" y="726"/>
                </a:lnTo>
                <a:lnTo>
                  <a:pt x="67249" y="1024"/>
                </a:lnTo>
                <a:lnTo>
                  <a:pt x="67063" y="1303"/>
                </a:lnTo>
                <a:lnTo>
                  <a:pt x="66951" y="1490"/>
                </a:lnTo>
                <a:lnTo>
                  <a:pt x="66933" y="1527"/>
                </a:lnTo>
                <a:lnTo>
                  <a:pt x="66933" y="1545"/>
                </a:lnTo>
                <a:lnTo>
                  <a:pt x="66951" y="1545"/>
                </a:lnTo>
                <a:lnTo>
                  <a:pt x="67063" y="1471"/>
                </a:lnTo>
                <a:lnTo>
                  <a:pt x="67249" y="1322"/>
                </a:lnTo>
                <a:lnTo>
                  <a:pt x="67733" y="912"/>
                </a:lnTo>
                <a:lnTo>
                  <a:pt x="67957" y="708"/>
                </a:lnTo>
                <a:lnTo>
                  <a:pt x="68161" y="503"/>
                </a:lnTo>
                <a:lnTo>
                  <a:pt x="68292" y="335"/>
                </a:lnTo>
                <a:lnTo>
                  <a:pt x="68310" y="279"/>
                </a:lnTo>
                <a:lnTo>
                  <a:pt x="68310" y="242"/>
                </a:lnTo>
                <a:lnTo>
                  <a:pt x="68292" y="205"/>
                </a:lnTo>
                <a:lnTo>
                  <a:pt x="68255" y="186"/>
                </a:lnTo>
                <a:lnTo>
                  <a:pt x="68217" y="168"/>
                </a:lnTo>
                <a:close/>
                <a:moveTo>
                  <a:pt x="6163" y="279"/>
                </a:moveTo>
                <a:lnTo>
                  <a:pt x="6089" y="317"/>
                </a:lnTo>
                <a:lnTo>
                  <a:pt x="5996" y="391"/>
                </a:lnTo>
                <a:lnTo>
                  <a:pt x="5828" y="577"/>
                </a:lnTo>
                <a:lnTo>
                  <a:pt x="5661" y="819"/>
                </a:lnTo>
                <a:lnTo>
                  <a:pt x="5493" y="1080"/>
                </a:lnTo>
                <a:lnTo>
                  <a:pt x="5363" y="1322"/>
                </a:lnTo>
                <a:lnTo>
                  <a:pt x="5214" y="1583"/>
                </a:lnTo>
                <a:lnTo>
                  <a:pt x="5493" y="1359"/>
                </a:lnTo>
                <a:lnTo>
                  <a:pt x="5698" y="1192"/>
                </a:lnTo>
                <a:lnTo>
                  <a:pt x="5903" y="987"/>
                </a:lnTo>
                <a:lnTo>
                  <a:pt x="6089" y="801"/>
                </a:lnTo>
                <a:lnTo>
                  <a:pt x="6238" y="614"/>
                </a:lnTo>
                <a:lnTo>
                  <a:pt x="6294" y="521"/>
                </a:lnTo>
                <a:lnTo>
                  <a:pt x="6312" y="447"/>
                </a:lnTo>
                <a:lnTo>
                  <a:pt x="6312" y="372"/>
                </a:lnTo>
                <a:lnTo>
                  <a:pt x="6275" y="317"/>
                </a:lnTo>
                <a:lnTo>
                  <a:pt x="6219" y="279"/>
                </a:lnTo>
                <a:close/>
                <a:moveTo>
                  <a:pt x="7299" y="0"/>
                </a:moveTo>
                <a:lnTo>
                  <a:pt x="7225" y="19"/>
                </a:lnTo>
                <a:lnTo>
                  <a:pt x="7131" y="37"/>
                </a:lnTo>
                <a:lnTo>
                  <a:pt x="7057" y="93"/>
                </a:lnTo>
                <a:lnTo>
                  <a:pt x="6983" y="168"/>
                </a:lnTo>
                <a:lnTo>
                  <a:pt x="6908" y="279"/>
                </a:lnTo>
                <a:lnTo>
                  <a:pt x="6759" y="521"/>
                </a:lnTo>
                <a:lnTo>
                  <a:pt x="6629" y="801"/>
                </a:lnTo>
                <a:lnTo>
                  <a:pt x="6443" y="1322"/>
                </a:lnTo>
                <a:lnTo>
                  <a:pt x="6368" y="1490"/>
                </a:lnTo>
                <a:lnTo>
                  <a:pt x="6331" y="1583"/>
                </a:lnTo>
                <a:lnTo>
                  <a:pt x="6331" y="1583"/>
                </a:lnTo>
                <a:lnTo>
                  <a:pt x="6536" y="1359"/>
                </a:lnTo>
                <a:lnTo>
                  <a:pt x="6722" y="1117"/>
                </a:lnTo>
                <a:lnTo>
                  <a:pt x="7094" y="633"/>
                </a:lnTo>
                <a:lnTo>
                  <a:pt x="7187" y="503"/>
                </a:lnTo>
                <a:lnTo>
                  <a:pt x="7262" y="410"/>
                </a:lnTo>
                <a:lnTo>
                  <a:pt x="7336" y="279"/>
                </a:lnTo>
                <a:lnTo>
                  <a:pt x="7392" y="168"/>
                </a:lnTo>
                <a:lnTo>
                  <a:pt x="7392" y="130"/>
                </a:lnTo>
                <a:lnTo>
                  <a:pt x="7392" y="75"/>
                </a:lnTo>
                <a:lnTo>
                  <a:pt x="7373" y="37"/>
                </a:lnTo>
                <a:lnTo>
                  <a:pt x="7355" y="19"/>
                </a:lnTo>
                <a:lnTo>
                  <a:pt x="7299" y="0"/>
                </a:lnTo>
                <a:close/>
                <a:moveTo>
                  <a:pt x="14932" y="279"/>
                </a:moveTo>
                <a:lnTo>
                  <a:pt x="14877" y="298"/>
                </a:lnTo>
                <a:lnTo>
                  <a:pt x="14802" y="335"/>
                </a:lnTo>
                <a:lnTo>
                  <a:pt x="14709" y="410"/>
                </a:lnTo>
                <a:lnTo>
                  <a:pt x="14541" y="614"/>
                </a:lnTo>
                <a:lnTo>
                  <a:pt x="14355" y="857"/>
                </a:lnTo>
                <a:lnTo>
                  <a:pt x="14188" y="1117"/>
                </a:lnTo>
                <a:lnTo>
                  <a:pt x="14039" y="1359"/>
                </a:lnTo>
                <a:lnTo>
                  <a:pt x="13908" y="1583"/>
                </a:lnTo>
                <a:lnTo>
                  <a:pt x="14132" y="1378"/>
                </a:lnTo>
                <a:lnTo>
                  <a:pt x="14560" y="987"/>
                </a:lnTo>
                <a:lnTo>
                  <a:pt x="14746" y="782"/>
                </a:lnTo>
                <a:lnTo>
                  <a:pt x="14914" y="577"/>
                </a:lnTo>
                <a:lnTo>
                  <a:pt x="14970" y="503"/>
                </a:lnTo>
                <a:lnTo>
                  <a:pt x="14988" y="428"/>
                </a:lnTo>
                <a:lnTo>
                  <a:pt x="15007" y="354"/>
                </a:lnTo>
                <a:lnTo>
                  <a:pt x="14988" y="317"/>
                </a:lnTo>
                <a:lnTo>
                  <a:pt x="14932" y="279"/>
                </a:lnTo>
                <a:close/>
                <a:moveTo>
                  <a:pt x="50660" y="279"/>
                </a:moveTo>
                <a:lnTo>
                  <a:pt x="50586" y="317"/>
                </a:lnTo>
                <a:lnTo>
                  <a:pt x="50512" y="391"/>
                </a:lnTo>
                <a:lnTo>
                  <a:pt x="50344" y="577"/>
                </a:lnTo>
                <a:lnTo>
                  <a:pt x="50158" y="819"/>
                </a:lnTo>
                <a:lnTo>
                  <a:pt x="50009" y="1080"/>
                </a:lnTo>
                <a:lnTo>
                  <a:pt x="49860" y="1322"/>
                </a:lnTo>
                <a:lnTo>
                  <a:pt x="49711" y="1583"/>
                </a:lnTo>
                <a:lnTo>
                  <a:pt x="49990" y="1359"/>
                </a:lnTo>
                <a:lnTo>
                  <a:pt x="50195" y="1192"/>
                </a:lnTo>
                <a:lnTo>
                  <a:pt x="50400" y="987"/>
                </a:lnTo>
                <a:lnTo>
                  <a:pt x="50605" y="801"/>
                </a:lnTo>
                <a:lnTo>
                  <a:pt x="50735" y="614"/>
                </a:lnTo>
                <a:lnTo>
                  <a:pt x="50791" y="521"/>
                </a:lnTo>
                <a:lnTo>
                  <a:pt x="50809" y="447"/>
                </a:lnTo>
                <a:lnTo>
                  <a:pt x="50809" y="372"/>
                </a:lnTo>
                <a:lnTo>
                  <a:pt x="50772" y="317"/>
                </a:lnTo>
                <a:lnTo>
                  <a:pt x="50716" y="279"/>
                </a:lnTo>
                <a:close/>
                <a:moveTo>
                  <a:pt x="51796" y="0"/>
                </a:moveTo>
                <a:lnTo>
                  <a:pt x="51722" y="19"/>
                </a:lnTo>
                <a:lnTo>
                  <a:pt x="51647" y="37"/>
                </a:lnTo>
                <a:lnTo>
                  <a:pt x="51554" y="93"/>
                </a:lnTo>
                <a:lnTo>
                  <a:pt x="51480" y="168"/>
                </a:lnTo>
                <a:lnTo>
                  <a:pt x="51405" y="279"/>
                </a:lnTo>
                <a:lnTo>
                  <a:pt x="51256" y="521"/>
                </a:lnTo>
                <a:lnTo>
                  <a:pt x="51145" y="801"/>
                </a:lnTo>
                <a:lnTo>
                  <a:pt x="50940" y="1322"/>
                </a:lnTo>
                <a:lnTo>
                  <a:pt x="50884" y="1490"/>
                </a:lnTo>
                <a:lnTo>
                  <a:pt x="50828" y="1583"/>
                </a:lnTo>
                <a:lnTo>
                  <a:pt x="51033" y="1359"/>
                </a:lnTo>
                <a:lnTo>
                  <a:pt x="51238" y="1117"/>
                </a:lnTo>
                <a:lnTo>
                  <a:pt x="51591" y="633"/>
                </a:lnTo>
                <a:lnTo>
                  <a:pt x="51684" y="503"/>
                </a:lnTo>
                <a:lnTo>
                  <a:pt x="51759" y="410"/>
                </a:lnTo>
                <a:lnTo>
                  <a:pt x="51833" y="279"/>
                </a:lnTo>
                <a:lnTo>
                  <a:pt x="51889" y="168"/>
                </a:lnTo>
                <a:lnTo>
                  <a:pt x="51908" y="130"/>
                </a:lnTo>
                <a:lnTo>
                  <a:pt x="51908" y="75"/>
                </a:lnTo>
                <a:lnTo>
                  <a:pt x="51889" y="37"/>
                </a:lnTo>
                <a:lnTo>
                  <a:pt x="51852" y="19"/>
                </a:lnTo>
                <a:lnTo>
                  <a:pt x="51796" y="0"/>
                </a:lnTo>
                <a:close/>
                <a:moveTo>
                  <a:pt x="59430" y="279"/>
                </a:moveTo>
                <a:lnTo>
                  <a:pt x="59374" y="298"/>
                </a:lnTo>
                <a:lnTo>
                  <a:pt x="59299" y="335"/>
                </a:lnTo>
                <a:lnTo>
                  <a:pt x="59225" y="410"/>
                </a:lnTo>
                <a:lnTo>
                  <a:pt x="59039" y="614"/>
                </a:lnTo>
                <a:lnTo>
                  <a:pt x="58852" y="857"/>
                </a:lnTo>
                <a:lnTo>
                  <a:pt x="58685" y="1117"/>
                </a:lnTo>
                <a:lnTo>
                  <a:pt x="58536" y="1359"/>
                </a:lnTo>
                <a:lnTo>
                  <a:pt x="58406" y="1583"/>
                </a:lnTo>
                <a:lnTo>
                  <a:pt x="58648" y="1378"/>
                </a:lnTo>
                <a:lnTo>
                  <a:pt x="59057" y="987"/>
                </a:lnTo>
                <a:lnTo>
                  <a:pt x="59243" y="782"/>
                </a:lnTo>
                <a:lnTo>
                  <a:pt x="59411" y="577"/>
                </a:lnTo>
                <a:lnTo>
                  <a:pt x="59467" y="503"/>
                </a:lnTo>
                <a:lnTo>
                  <a:pt x="59504" y="428"/>
                </a:lnTo>
                <a:lnTo>
                  <a:pt x="59504" y="354"/>
                </a:lnTo>
                <a:lnTo>
                  <a:pt x="59485" y="317"/>
                </a:lnTo>
                <a:lnTo>
                  <a:pt x="59430" y="279"/>
                </a:lnTo>
                <a:close/>
                <a:moveTo>
                  <a:pt x="5214" y="1583"/>
                </a:moveTo>
                <a:lnTo>
                  <a:pt x="5214" y="1583"/>
                </a:lnTo>
                <a:lnTo>
                  <a:pt x="5214" y="1583"/>
                </a:lnTo>
                <a:close/>
                <a:moveTo>
                  <a:pt x="13908" y="1583"/>
                </a:moveTo>
                <a:lnTo>
                  <a:pt x="13908" y="1583"/>
                </a:lnTo>
                <a:lnTo>
                  <a:pt x="13908" y="1583"/>
                </a:lnTo>
                <a:close/>
                <a:moveTo>
                  <a:pt x="45243" y="298"/>
                </a:moveTo>
                <a:lnTo>
                  <a:pt x="45150" y="354"/>
                </a:lnTo>
                <a:lnTo>
                  <a:pt x="45038" y="447"/>
                </a:lnTo>
                <a:lnTo>
                  <a:pt x="44945" y="559"/>
                </a:lnTo>
                <a:lnTo>
                  <a:pt x="44759" y="801"/>
                </a:lnTo>
                <a:lnTo>
                  <a:pt x="44647" y="968"/>
                </a:lnTo>
                <a:lnTo>
                  <a:pt x="44554" y="1099"/>
                </a:lnTo>
                <a:lnTo>
                  <a:pt x="44442" y="1341"/>
                </a:lnTo>
                <a:lnTo>
                  <a:pt x="44349" y="1527"/>
                </a:lnTo>
                <a:lnTo>
                  <a:pt x="44349" y="1583"/>
                </a:lnTo>
                <a:lnTo>
                  <a:pt x="44386" y="1564"/>
                </a:lnTo>
                <a:lnTo>
                  <a:pt x="44591" y="1359"/>
                </a:lnTo>
                <a:lnTo>
                  <a:pt x="44963" y="968"/>
                </a:lnTo>
                <a:lnTo>
                  <a:pt x="45131" y="745"/>
                </a:lnTo>
                <a:lnTo>
                  <a:pt x="45261" y="559"/>
                </a:lnTo>
                <a:lnTo>
                  <a:pt x="45317" y="484"/>
                </a:lnTo>
                <a:lnTo>
                  <a:pt x="45336" y="410"/>
                </a:lnTo>
                <a:lnTo>
                  <a:pt x="45336" y="354"/>
                </a:lnTo>
                <a:lnTo>
                  <a:pt x="45317" y="317"/>
                </a:lnTo>
                <a:lnTo>
                  <a:pt x="45280" y="298"/>
                </a:lnTo>
                <a:close/>
                <a:moveTo>
                  <a:pt x="49711" y="1583"/>
                </a:moveTo>
                <a:lnTo>
                  <a:pt x="49711" y="1583"/>
                </a:lnTo>
                <a:lnTo>
                  <a:pt x="49711" y="1583"/>
                </a:lnTo>
                <a:close/>
                <a:moveTo>
                  <a:pt x="50828" y="1583"/>
                </a:moveTo>
                <a:lnTo>
                  <a:pt x="50828" y="1583"/>
                </a:lnTo>
                <a:lnTo>
                  <a:pt x="50828" y="1583"/>
                </a:lnTo>
                <a:close/>
                <a:moveTo>
                  <a:pt x="58406" y="1583"/>
                </a:moveTo>
                <a:lnTo>
                  <a:pt x="58406" y="1583"/>
                </a:lnTo>
                <a:lnTo>
                  <a:pt x="58406" y="1583"/>
                </a:lnTo>
                <a:close/>
                <a:moveTo>
                  <a:pt x="13704" y="261"/>
                </a:moveTo>
                <a:lnTo>
                  <a:pt x="13592" y="298"/>
                </a:lnTo>
                <a:lnTo>
                  <a:pt x="13517" y="354"/>
                </a:lnTo>
                <a:lnTo>
                  <a:pt x="13424" y="428"/>
                </a:lnTo>
                <a:lnTo>
                  <a:pt x="13350" y="521"/>
                </a:lnTo>
                <a:lnTo>
                  <a:pt x="13275" y="633"/>
                </a:lnTo>
                <a:lnTo>
                  <a:pt x="13145" y="857"/>
                </a:lnTo>
                <a:lnTo>
                  <a:pt x="13033" y="1099"/>
                </a:lnTo>
                <a:lnTo>
                  <a:pt x="12940" y="1322"/>
                </a:lnTo>
                <a:lnTo>
                  <a:pt x="12866" y="1508"/>
                </a:lnTo>
                <a:lnTo>
                  <a:pt x="12829" y="1601"/>
                </a:lnTo>
                <a:lnTo>
                  <a:pt x="12829" y="1601"/>
                </a:lnTo>
                <a:lnTo>
                  <a:pt x="13089" y="1322"/>
                </a:lnTo>
                <a:lnTo>
                  <a:pt x="13499" y="875"/>
                </a:lnTo>
                <a:lnTo>
                  <a:pt x="13685" y="652"/>
                </a:lnTo>
                <a:lnTo>
                  <a:pt x="13815" y="466"/>
                </a:lnTo>
                <a:lnTo>
                  <a:pt x="13853" y="391"/>
                </a:lnTo>
                <a:lnTo>
                  <a:pt x="13871" y="317"/>
                </a:lnTo>
                <a:lnTo>
                  <a:pt x="13853" y="279"/>
                </a:lnTo>
                <a:lnTo>
                  <a:pt x="13797" y="261"/>
                </a:lnTo>
                <a:close/>
                <a:moveTo>
                  <a:pt x="58201" y="261"/>
                </a:moveTo>
                <a:lnTo>
                  <a:pt x="58108" y="298"/>
                </a:lnTo>
                <a:lnTo>
                  <a:pt x="58015" y="354"/>
                </a:lnTo>
                <a:lnTo>
                  <a:pt x="57922" y="428"/>
                </a:lnTo>
                <a:lnTo>
                  <a:pt x="57847" y="521"/>
                </a:lnTo>
                <a:lnTo>
                  <a:pt x="57773" y="633"/>
                </a:lnTo>
                <a:lnTo>
                  <a:pt x="57642" y="857"/>
                </a:lnTo>
                <a:lnTo>
                  <a:pt x="57531" y="1099"/>
                </a:lnTo>
                <a:lnTo>
                  <a:pt x="57437" y="1322"/>
                </a:lnTo>
                <a:lnTo>
                  <a:pt x="57382" y="1508"/>
                </a:lnTo>
                <a:lnTo>
                  <a:pt x="57326" y="1601"/>
                </a:lnTo>
                <a:lnTo>
                  <a:pt x="57586" y="1322"/>
                </a:lnTo>
                <a:lnTo>
                  <a:pt x="57996" y="875"/>
                </a:lnTo>
                <a:lnTo>
                  <a:pt x="58182" y="652"/>
                </a:lnTo>
                <a:lnTo>
                  <a:pt x="58331" y="466"/>
                </a:lnTo>
                <a:lnTo>
                  <a:pt x="58368" y="391"/>
                </a:lnTo>
                <a:lnTo>
                  <a:pt x="58368" y="317"/>
                </a:lnTo>
                <a:lnTo>
                  <a:pt x="58350" y="279"/>
                </a:lnTo>
                <a:lnTo>
                  <a:pt x="58294" y="261"/>
                </a:lnTo>
                <a:close/>
                <a:moveTo>
                  <a:pt x="57326" y="1601"/>
                </a:moveTo>
                <a:lnTo>
                  <a:pt x="57326" y="1601"/>
                </a:lnTo>
                <a:lnTo>
                  <a:pt x="57326" y="1601"/>
                </a:lnTo>
                <a:close/>
                <a:moveTo>
                  <a:pt x="11618" y="298"/>
                </a:moveTo>
                <a:lnTo>
                  <a:pt x="11507" y="317"/>
                </a:lnTo>
                <a:lnTo>
                  <a:pt x="11414" y="372"/>
                </a:lnTo>
                <a:lnTo>
                  <a:pt x="11302" y="447"/>
                </a:lnTo>
                <a:lnTo>
                  <a:pt x="11209" y="540"/>
                </a:lnTo>
                <a:lnTo>
                  <a:pt x="11116" y="652"/>
                </a:lnTo>
                <a:lnTo>
                  <a:pt x="10948" y="875"/>
                </a:lnTo>
                <a:lnTo>
                  <a:pt x="10799" y="1136"/>
                </a:lnTo>
                <a:lnTo>
                  <a:pt x="10669" y="1359"/>
                </a:lnTo>
                <a:lnTo>
                  <a:pt x="10594" y="1527"/>
                </a:lnTo>
                <a:lnTo>
                  <a:pt x="10539" y="1620"/>
                </a:lnTo>
                <a:lnTo>
                  <a:pt x="10762" y="1396"/>
                </a:lnTo>
                <a:lnTo>
                  <a:pt x="11004" y="1192"/>
                </a:lnTo>
                <a:lnTo>
                  <a:pt x="11507" y="782"/>
                </a:lnTo>
                <a:lnTo>
                  <a:pt x="11637" y="670"/>
                </a:lnTo>
                <a:lnTo>
                  <a:pt x="11730" y="614"/>
                </a:lnTo>
                <a:lnTo>
                  <a:pt x="11805" y="540"/>
                </a:lnTo>
                <a:lnTo>
                  <a:pt x="11860" y="466"/>
                </a:lnTo>
                <a:lnTo>
                  <a:pt x="11860" y="428"/>
                </a:lnTo>
                <a:lnTo>
                  <a:pt x="11860" y="410"/>
                </a:lnTo>
                <a:lnTo>
                  <a:pt x="11860" y="372"/>
                </a:lnTo>
                <a:lnTo>
                  <a:pt x="11823" y="354"/>
                </a:lnTo>
                <a:lnTo>
                  <a:pt x="11711" y="298"/>
                </a:lnTo>
                <a:close/>
                <a:moveTo>
                  <a:pt x="18228" y="372"/>
                </a:moveTo>
                <a:lnTo>
                  <a:pt x="18172" y="391"/>
                </a:lnTo>
                <a:lnTo>
                  <a:pt x="18097" y="428"/>
                </a:lnTo>
                <a:lnTo>
                  <a:pt x="18004" y="503"/>
                </a:lnTo>
                <a:lnTo>
                  <a:pt x="17818" y="689"/>
                </a:lnTo>
                <a:lnTo>
                  <a:pt x="17632" y="931"/>
                </a:lnTo>
                <a:lnTo>
                  <a:pt x="17278" y="1396"/>
                </a:lnTo>
                <a:lnTo>
                  <a:pt x="17129" y="1620"/>
                </a:lnTo>
                <a:lnTo>
                  <a:pt x="17129" y="1620"/>
                </a:lnTo>
                <a:lnTo>
                  <a:pt x="17390" y="1434"/>
                </a:lnTo>
                <a:lnTo>
                  <a:pt x="17613" y="1266"/>
                </a:lnTo>
                <a:lnTo>
                  <a:pt x="17837" y="1061"/>
                </a:lnTo>
                <a:lnTo>
                  <a:pt x="18042" y="875"/>
                </a:lnTo>
                <a:lnTo>
                  <a:pt x="18191" y="670"/>
                </a:lnTo>
                <a:lnTo>
                  <a:pt x="18246" y="596"/>
                </a:lnTo>
                <a:lnTo>
                  <a:pt x="18284" y="521"/>
                </a:lnTo>
                <a:lnTo>
                  <a:pt x="18284" y="447"/>
                </a:lnTo>
                <a:lnTo>
                  <a:pt x="18265" y="391"/>
                </a:lnTo>
                <a:lnTo>
                  <a:pt x="18228" y="372"/>
                </a:lnTo>
                <a:close/>
                <a:moveTo>
                  <a:pt x="19140" y="298"/>
                </a:moveTo>
                <a:lnTo>
                  <a:pt x="19084" y="317"/>
                </a:lnTo>
                <a:lnTo>
                  <a:pt x="19010" y="372"/>
                </a:lnTo>
                <a:lnTo>
                  <a:pt x="18898" y="466"/>
                </a:lnTo>
                <a:lnTo>
                  <a:pt x="18805" y="577"/>
                </a:lnTo>
                <a:lnTo>
                  <a:pt x="18637" y="838"/>
                </a:lnTo>
                <a:lnTo>
                  <a:pt x="18526" y="1005"/>
                </a:lnTo>
                <a:lnTo>
                  <a:pt x="18377" y="1378"/>
                </a:lnTo>
                <a:lnTo>
                  <a:pt x="18321" y="1583"/>
                </a:lnTo>
                <a:lnTo>
                  <a:pt x="18321" y="1620"/>
                </a:lnTo>
                <a:lnTo>
                  <a:pt x="18340" y="1601"/>
                </a:lnTo>
                <a:lnTo>
                  <a:pt x="18582" y="1303"/>
                </a:lnTo>
                <a:lnTo>
                  <a:pt x="18917" y="894"/>
                </a:lnTo>
                <a:lnTo>
                  <a:pt x="19066" y="689"/>
                </a:lnTo>
                <a:lnTo>
                  <a:pt x="19177" y="503"/>
                </a:lnTo>
                <a:lnTo>
                  <a:pt x="19215" y="428"/>
                </a:lnTo>
                <a:lnTo>
                  <a:pt x="19215" y="372"/>
                </a:lnTo>
                <a:lnTo>
                  <a:pt x="19215" y="317"/>
                </a:lnTo>
                <a:lnTo>
                  <a:pt x="19177" y="298"/>
                </a:lnTo>
                <a:close/>
                <a:moveTo>
                  <a:pt x="56116" y="298"/>
                </a:moveTo>
                <a:lnTo>
                  <a:pt x="56004" y="317"/>
                </a:lnTo>
                <a:lnTo>
                  <a:pt x="55911" y="372"/>
                </a:lnTo>
                <a:lnTo>
                  <a:pt x="55818" y="447"/>
                </a:lnTo>
                <a:lnTo>
                  <a:pt x="55706" y="540"/>
                </a:lnTo>
                <a:lnTo>
                  <a:pt x="55613" y="652"/>
                </a:lnTo>
                <a:lnTo>
                  <a:pt x="55445" y="875"/>
                </a:lnTo>
                <a:lnTo>
                  <a:pt x="55296" y="1136"/>
                </a:lnTo>
                <a:lnTo>
                  <a:pt x="55185" y="1359"/>
                </a:lnTo>
                <a:lnTo>
                  <a:pt x="55092" y="1527"/>
                </a:lnTo>
                <a:lnTo>
                  <a:pt x="55036" y="1620"/>
                </a:lnTo>
                <a:lnTo>
                  <a:pt x="55036" y="1620"/>
                </a:lnTo>
                <a:lnTo>
                  <a:pt x="55259" y="1396"/>
                </a:lnTo>
                <a:lnTo>
                  <a:pt x="55501" y="1192"/>
                </a:lnTo>
                <a:lnTo>
                  <a:pt x="56004" y="782"/>
                </a:lnTo>
                <a:lnTo>
                  <a:pt x="56134" y="670"/>
                </a:lnTo>
                <a:lnTo>
                  <a:pt x="56227" y="614"/>
                </a:lnTo>
                <a:lnTo>
                  <a:pt x="56302" y="540"/>
                </a:lnTo>
                <a:lnTo>
                  <a:pt x="56358" y="466"/>
                </a:lnTo>
                <a:lnTo>
                  <a:pt x="56376" y="428"/>
                </a:lnTo>
                <a:lnTo>
                  <a:pt x="56376" y="410"/>
                </a:lnTo>
                <a:lnTo>
                  <a:pt x="56358" y="372"/>
                </a:lnTo>
                <a:lnTo>
                  <a:pt x="56320" y="354"/>
                </a:lnTo>
                <a:lnTo>
                  <a:pt x="56227" y="298"/>
                </a:lnTo>
                <a:close/>
                <a:moveTo>
                  <a:pt x="62725" y="372"/>
                </a:moveTo>
                <a:lnTo>
                  <a:pt x="62669" y="391"/>
                </a:lnTo>
                <a:lnTo>
                  <a:pt x="62595" y="428"/>
                </a:lnTo>
                <a:lnTo>
                  <a:pt x="62520" y="503"/>
                </a:lnTo>
                <a:lnTo>
                  <a:pt x="62334" y="689"/>
                </a:lnTo>
                <a:lnTo>
                  <a:pt x="62129" y="931"/>
                </a:lnTo>
                <a:lnTo>
                  <a:pt x="61775" y="1396"/>
                </a:lnTo>
                <a:lnTo>
                  <a:pt x="61627" y="1620"/>
                </a:lnTo>
                <a:lnTo>
                  <a:pt x="61906" y="1434"/>
                </a:lnTo>
                <a:lnTo>
                  <a:pt x="62111" y="1266"/>
                </a:lnTo>
                <a:lnTo>
                  <a:pt x="62334" y="1061"/>
                </a:lnTo>
                <a:lnTo>
                  <a:pt x="62539" y="875"/>
                </a:lnTo>
                <a:lnTo>
                  <a:pt x="62706" y="670"/>
                </a:lnTo>
                <a:lnTo>
                  <a:pt x="62762" y="596"/>
                </a:lnTo>
                <a:lnTo>
                  <a:pt x="62781" y="521"/>
                </a:lnTo>
                <a:lnTo>
                  <a:pt x="62799" y="447"/>
                </a:lnTo>
                <a:lnTo>
                  <a:pt x="62762" y="391"/>
                </a:lnTo>
                <a:lnTo>
                  <a:pt x="62725" y="372"/>
                </a:lnTo>
                <a:close/>
                <a:moveTo>
                  <a:pt x="63637" y="298"/>
                </a:moveTo>
                <a:lnTo>
                  <a:pt x="63600" y="317"/>
                </a:lnTo>
                <a:lnTo>
                  <a:pt x="63507" y="372"/>
                </a:lnTo>
                <a:lnTo>
                  <a:pt x="63414" y="466"/>
                </a:lnTo>
                <a:lnTo>
                  <a:pt x="63321" y="577"/>
                </a:lnTo>
                <a:lnTo>
                  <a:pt x="63135" y="838"/>
                </a:lnTo>
                <a:lnTo>
                  <a:pt x="63041" y="1005"/>
                </a:lnTo>
                <a:lnTo>
                  <a:pt x="62893" y="1378"/>
                </a:lnTo>
                <a:lnTo>
                  <a:pt x="62818" y="1583"/>
                </a:lnTo>
                <a:lnTo>
                  <a:pt x="62818" y="1620"/>
                </a:lnTo>
                <a:lnTo>
                  <a:pt x="62837" y="1601"/>
                </a:lnTo>
                <a:lnTo>
                  <a:pt x="63079" y="1303"/>
                </a:lnTo>
                <a:lnTo>
                  <a:pt x="63414" y="894"/>
                </a:lnTo>
                <a:lnTo>
                  <a:pt x="63581" y="689"/>
                </a:lnTo>
                <a:lnTo>
                  <a:pt x="63675" y="503"/>
                </a:lnTo>
                <a:lnTo>
                  <a:pt x="63712" y="428"/>
                </a:lnTo>
                <a:lnTo>
                  <a:pt x="63730" y="372"/>
                </a:lnTo>
                <a:lnTo>
                  <a:pt x="63712" y="317"/>
                </a:lnTo>
                <a:lnTo>
                  <a:pt x="63675" y="298"/>
                </a:lnTo>
                <a:close/>
                <a:moveTo>
                  <a:pt x="66002" y="112"/>
                </a:moveTo>
                <a:lnTo>
                  <a:pt x="65946" y="130"/>
                </a:lnTo>
                <a:lnTo>
                  <a:pt x="65890" y="149"/>
                </a:lnTo>
                <a:lnTo>
                  <a:pt x="65760" y="242"/>
                </a:lnTo>
                <a:lnTo>
                  <a:pt x="65611" y="372"/>
                </a:lnTo>
                <a:lnTo>
                  <a:pt x="65350" y="652"/>
                </a:lnTo>
                <a:lnTo>
                  <a:pt x="65220" y="801"/>
                </a:lnTo>
                <a:lnTo>
                  <a:pt x="65015" y="1061"/>
                </a:lnTo>
                <a:lnTo>
                  <a:pt x="64922" y="1192"/>
                </a:lnTo>
                <a:lnTo>
                  <a:pt x="64885" y="1266"/>
                </a:lnTo>
                <a:lnTo>
                  <a:pt x="64866" y="1341"/>
                </a:lnTo>
                <a:lnTo>
                  <a:pt x="64866" y="1303"/>
                </a:lnTo>
                <a:lnTo>
                  <a:pt x="64847" y="1341"/>
                </a:lnTo>
                <a:lnTo>
                  <a:pt x="64810" y="1471"/>
                </a:lnTo>
                <a:lnTo>
                  <a:pt x="64810" y="1545"/>
                </a:lnTo>
                <a:lnTo>
                  <a:pt x="64810" y="1601"/>
                </a:lnTo>
                <a:lnTo>
                  <a:pt x="64829" y="1620"/>
                </a:lnTo>
                <a:lnTo>
                  <a:pt x="64829" y="1601"/>
                </a:lnTo>
                <a:lnTo>
                  <a:pt x="64885" y="1564"/>
                </a:lnTo>
                <a:lnTo>
                  <a:pt x="65555" y="857"/>
                </a:lnTo>
                <a:lnTo>
                  <a:pt x="65778" y="614"/>
                </a:lnTo>
                <a:lnTo>
                  <a:pt x="65946" y="410"/>
                </a:lnTo>
                <a:lnTo>
                  <a:pt x="66058" y="242"/>
                </a:lnTo>
                <a:lnTo>
                  <a:pt x="66076" y="186"/>
                </a:lnTo>
                <a:lnTo>
                  <a:pt x="66076" y="149"/>
                </a:lnTo>
                <a:lnTo>
                  <a:pt x="66039" y="130"/>
                </a:lnTo>
                <a:lnTo>
                  <a:pt x="66002" y="112"/>
                </a:lnTo>
                <a:close/>
                <a:moveTo>
                  <a:pt x="10539" y="1620"/>
                </a:moveTo>
                <a:lnTo>
                  <a:pt x="10539" y="1620"/>
                </a:lnTo>
                <a:lnTo>
                  <a:pt x="10539" y="1620"/>
                </a:lnTo>
                <a:close/>
                <a:moveTo>
                  <a:pt x="18321" y="1620"/>
                </a:moveTo>
                <a:lnTo>
                  <a:pt x="18321" y="1620"/>
                </a:lnTo>
                <a:lnTo>
                  <a:pt x="18321" y="1620"/>
                </a:lnTo>
                <a:close/>
                <a:moveTo>
                  <a:pt x="21505" y="112"/>
                </a:moveTo>
                <a:lnTo>
                  <a:pt x="21449" y="130"/>
                </a:lnTo>
                <a:lnTo>
                  <a:pt x="21393" y="149"/>
                </a:lnTo>
                <a:lnTo>
                  <a:pt x="21263" y="242"/>
                </a:lnTo>
                <a:lnTo>
                  <a:pt x="21114" y="372"/>
                </a:lnTo>
                <a:lnTo>
                  <a:pt x="20853" y="652"/>
                </a:lnTo>
                <a:lnTo>
                  <a:pt x="20723" y="801"/>
                </a:lnTo>
                <a:lnTo>
                  <a:pt x="20518" y="1061"/>
                </a:lnTo>
                <a:lnTo>
                  <a:pt x="20425" y="1192"/>
                </a:lnTo>
                <a:lnTo>
                  <a:pt x="20388" y="1266"/>
                </a:lnTo>
                <a:lnTo>
                  <a:pt x="20369" y="1341"/>
                </a:lnTo>
                <a:lnTo>
                  <a:pt x="20369" y="1303"/>
                </a:lnTo>
                <a:lnTo>
                  <a:pt x="20350" y="1341"/>
                </a:lnTo>
                <a:lnTo>
                  <a:pt x="20313" y="1471"/>
                </a:lnTo>
                <a:lnTo>
                  <a:pt x="20313" y="1545"/>
                </a:lnTo>
                <a:lnTo>
                  <a:pt x="20313" y="1601"/>
                </a:lnTo>
                <a:lnTo>
                  <a:pt x="20313" y="1620"/>
                </a:lnTo>
                <a:lnTo>
                  <a:pt x="20332" y="1601"/>
                </a:lnTo>
                <a:lnTo>
                  <a:pt x="20388" y="1564"/>
                </a:lnTo>
                <a:lnTo>
                  <a:pt x="21058" y="857"/>
                </a:lnTo>
                <a:lnTo>
                  <a:pt x="21263" y="614"/>
                </a:lnTo>
                <a:lnTo>
                  <a:pt x="21449" y="410"/>
                </a:lnTo>
                <a:lnTo>
                  <a:pt x="21560" y="242"/>
                </a:lnTo>
                <a:lnTo>
                  <a:pt x="21579" y="186"/>
                </a:lnTo>
                <a:lnTo>
                  <a:pt x="21579" y="149"/>
                </a:lnTo>
                <a:lnTo>
                  <a:pt x="21542" y="130"/>
                </a:lnTo>
                <a:lnTo>
                  <a:pt x="21505" y="112"/>
                </a:lnTo>
                <a:close/>
                <a:moveTo>
                  <a:pt x="61627" y="1620"/>
                </a:moveTo>
                <a:lnTo>
                  <a:pt x="61627" y="1620"/>
                </a:lnTo>
                <a:lnTo>
                  <a:pt x="61627" y="1620"/>
                </a:lnTo>
                <a:close/>
                <a:moveTo>
                  <a:pt x="62818" y="1620"/>
                </a:moveTo>
                <a:lnTo>
                  <a:pt x="62818" y="1620"/>
                </a:lnTo>
                <a:lnTo>
                  <a:pt x="62818" y="1620"/>
                </a:lnTo>
                <a:close/>
                <a:moveTo>
                  <a:pt x="64829" y="1620"/>
                </a:moveTo>
                <a:lnTo>
                  <a:pt x="64829" y="1620"/>
                </a:lnTo>
                <a:lnTo>
                  <a:pt x="64829" y="1620"/>
                </a:lnTo>
                <a:close/>
                <a:moveTo>
                  <a:pt x="8304" y="279"/>
                </a:moveTo>
                <a:lnTo>
                  <a:pt x="8211" y="298"/>
                </a:lnTo>
                <a:lnTo>
                  <a:pt x="8137" y="335"/>
                </a:lnTo>
                <a:lnTo>
                  <a:pt x="8044" y="410"/>
                </a:lnTo>
                <a:lnTo>
                  <a:pt x="7951" y="503"/>
                </a:lnTo>
                <a:lnTo>
                  <a:pt x="7764" y="689"/>
                </a:lnTo>
                <a:lnTo>
                  <a:pt x="7653" y="838"/>
                </a:lnTo>
                <a:lnTo>
                  <a:pt x="7448" y="1080"/>
                </a:lnTo>
                <a:lnTo>
                  <a:pt x="7373" y="1229"/>
                </a:lnTo>
                <a:lnTo>
                  <a:pt x="7336" y="1285"/>
                </a:lnTo>
                <a:lnTo>
                  <a:pt x="7336" y="1359"/>
                </a:lnTo>
                <a:lnTo>
                  <a:pt x="7318" y="1415"/>
                </a:lnTo>
                <a:lnTo>
                  <a:pt x="7318" y="1545"/>
                </a:lnTo>
                <a:lnTo>
                  <a:pt x="7336" y="1601"/>
                </a:lnTo>
                <a:lnTo>
                  <a:pt x="7355" y="1638"/>
                </a:lnTo>
                <a:lnTo>
                  <a:pt x="7392" y="1620"/>
                </a:lnTo>
                <a:lnTo>
                  <a:pt x="7467" y="1583"/>
                </a:lnTo>
                <a:lnTo>
                  <a:pt x="7746" y="1303"/>
                </a:lnTo>
                <a:lnTo>
                  <a:pt x="7951" y="1099"/>
                </a:lnTo>
                <a:lnTo>
                  <a:pt x="8174" y="875"/>
                </a:lnTo>
                <a:lnTo>
                  <a:pt x="8342" y="652"/>
                </a:lnTo>
                <a:lnTo>
                  <a:pt x="8397" y="559"/>
                </a:lnTo>
                <a:lnTo>
                  <a:pt x="8435" y="466"/>
                </a:lnTo>
                <a:lnTo>
                  <a:pt x="8453" y="391"/>
                </a:lnTo>
                <a:lnTo>
                  <a:pt x="8435" y="335"/>
                </a:lnTo>
                <a:lnTo>
                  <a:pt x="8397" y="298"/>
                </a:lnTo>
                <a:lnTo>
                  <a:pt x="8304" y="279"/>
                </a:lnTo>
                <a:close/>
                <a:moveTo>
                  <a:pt x="10576" y="466"/>
                </a:moveTo>
                <a:lnTo>
                  <a:pt x="10520" y="484"/>
                </a:lnTo>
                <a:lnTo>
                  <a:pt x="10445" y="521"/>
                </a:lnTo>
                <a:lnTo>
                  <a:pt x="10352" y="577"/>
                </a:lnTo>
                <a:lnTo>
                  <a:pt x="10259" y="670"/>
                </a:lnTo>
                <a:lnTo>
                  <a:pt x="10054" y="894"/>
                </a:lnTo>
                <a:lnTo>
                  <a:pt x="9850" y="1154"/>
                </a:lnTo>
                <a:lnTo>
                  <a:pt x="9682" y="1396"/>
                </a:lnTo>
                <a:lnTo>
                  <a:pt x="9552" y="1601"/>
                </a:lnTo>
                <a:lnTo>
                  <a:pt x="9533" y="1638"/>
                </a:lnTo>
                <a:lnTo>
                  <a:pt x="9570" y="1601"/>
                </a:lnTo>
                <a:lnTo>
                  <a:pt x="9719" y="1452"/>
                </a:lnTo>
                <a:lnTo>
                  <a:pt x="10129" y="1154"/>
                </a:lnTo>
                <a:lnTo>
                  <a:pt x="10352" y="1005"/>
                </a:lnTo>
                <a:lnTo>
                  <a:pt x="10520" y="857"/>
                </a:lnTo>
                <a:lnTo>
                  <a:pt x="10594" y="782"/>
                </a:lnTo>
                <a:lnTo>
                  <a:pt x="10632" y="708"/>
                </a:lnTo>
                <a:lnTo>
                  <a:pt x="10669" y="633"/>
                </a:lnTo>
                <a:lnTo>
                  <a:pt x="10669" y="577"/>
                </a:lnTo>
                <a:lnTo>
                  <a:pt x="10632" y="503"/>
                </a:lnTo>
                <a:lnTo>
                  <a:pt x="10576" y="466"/>
                </a:lnTo>
                <a:close/>
                <a:moveTo>
                  <a:pt x="39843" y="205"/>
                </a:moveTo>
                <a:lnTo>
                  <a:pt x="39788" y="223"/>
                </a:lnTo>
                <a:lnTo>
                  <a:pt x="39676" y="298"/>
                </a:lnTo>
                <a:lnTo>
                  <a:pt x="39564" y="391"/>
                </a:lnTo>
                <a:lnTo>
                  <a:pt x="39359" y="614"/>
                </a:lnTo>
                <a:lnTo>
                  <a:pt x="39229" y="763"/>
                </a:lnTo>
                <a:lnTo>
                  <a:pt x="39117" y="968"/>
                </a:lnTo>
                <a:lnTo>
                  <a:pt x="38950" y="1285"/>
                </a:lnTo>
                <a:lnTo>
                  <a:pt x="38894" y="1452"/>
                </a:lnTo>
                <a:lnTo>
                  <a:pt x="38857" y="1564"/>
                </a:lnTo>
                <a:lnTo>
                  <a:pt x="38838" y="1638"/>
                </a:lnTo>
                <a:lnTo>
                  <a:pt x="38857" y="1638"/>
                </a:lnTo>
                <a:lnTo>
                  <a:pt x="38894" y="1620"/>
                </a:lnTo>
                <a:lnTo>
                  <a:pt x="39117" y="1396"/>
                </a:lnTo>
                <a:lnTo>
                  <a:pt x="39508" y="931"/>
                </a:lnTo>
                <a:lnTo>
                  <a:pt x="39713" y="689"/>
                </a:lnTo>
                <a:lnTo>
                  <a:pt x="39862" y="484"/>
                </a:lnTo>
                <a:lnTo>
                  <a:pt x="39974" y="317"/>
                </a:lnTo>
                <a:lnTo>
                  <a:pt x="39992" y="261"/>
                </a:lnTo>
                <a:lnTo>
                  <a:pt x="39974" y="223"/>
                </a:lnTo>
                <a:lnTo>
                  <a:pt x="39936" y="205"/>
                </a:lnTo>
                <a:close/>
                <a:moveTo>
                  <a:pt x="52802" y="279"/>
                </a:moveTo>
                <a:lnTo>
                  <a:pt x="52727" y="298"/>
                </a:lnTo>
                <a:lnTo>
                  <a:pt x="52634" y="335"/>
                </a:lnTo>
                <a:lnTo>
                  <a:pt x="52541" y="410"/>
                </a:lnTo>
                <a:lnTo>
                  <a:pt x="52448" y="503"/>
                </a:lnTo>
                <a:lnTo>
                  <a:pt x="52280" y="689"/>
                </a:lnTo>
                <a:lnTo>
                  <a:pt x="52150" y="838"/>
                </a:lnTo>
                <a:lnTo>
                  <a:pt x="51945" y="1080"/>
                </a:lnTo>
                <a:lnTo>
                  <a:pt x="51871" y="1229"/>
                </a:lnTo>
                <a:lnTo>
                  <a:pt x="51852" y="1285"/>
                </a:lnTo>
                <a:lnTo>
                  <a:pt x="51833" y="1359"/>
                </a:lnTo>
                <a:lnTo>
                  <a:pt x="51815" y="1415"/>
                </a:lnTo>
                <a:lnTo>
                  <a:pt x="51815" y="1545"/>
                </a:lnTo>
                <a:lnTo>
                  <a:pt x="51833" y="1601"/>
                </a:lnTo>
                <a:lnTo>
                  <a:pt x="51852" y="1638"/>
                </a:lnTo>
                <a:lnTo>
                  <a:pt x="51889" y="1620"/>
                </a:lnTo>
                <a:lnTo>
                  <a:pt x="51964" y="1583"/>
                </a:lnTo>
                <a:lnTo>
                  <a:pt x="52262" y="1303"/>
                </a:lnTo>
                <a:lnTo>
                  <a:pt x="52466" y="1099"/>
                </a:lnTo>
                <a:lnTo>
                  <a:pt x="52671" y="875"/>
                </a:lnTo>
                <a:lnTo>
                  <a:pt x="52839" y="652"/>
                </a:lnTo>
                <a:lnTo>
                  <a:pt x="52895" y="559"/>
                </a:lnTo>
                <a:lnTo>
                  <a:pt x="52951" y="466"/>
                </a:lnTo>
                <a:lnTo>
                  <a:pt x="52951" y="391"/>
                </a:lnTo>
                <a:lnTo>
                  <a:pt x="52951" y="335"/>
                </a:lnTo>
                <a:lnTo>
                  <a:pt x="52895" y="298"/>
                </a:lnTo>
                <a:lnTo>
                  <a:pt x="52802" y="279"/>
                </a:lnTo>
                <a:close/>
                <a:moveTo>
                  <a:pt x="55092" y="466"/>
                </a:moveTo>
                <a:lnTo>
                  <a:pt x="55017" y="484"/>
                </a:lnTo>
                <a:lnTo>
                  <a:pt x="54943" y="521"/>
                </a:lnTo>
                <a:lnTo>
                  <a:pt x="54850" y="577"/>
                </a:lnTo>
                <a:lnTo>
                  <a:pt x="54756" y="670"/>
                </a:lnTo>
                <a:lnTo>
                  <a:pt x="54552" y="894"/>
                </a:lnTo>
                <a:lnTo>
                  <a:pt x="54347" y="1154"/>
                </a:lnTo>
                <a:lnTo>
                  <a:pt x="54179" y="1396"/>
                </a:lnTo>
                <a:lnTo>
                  <a:pt x="54049" y="1601"/>
                </a:lnTo>
                <a:lnTo>
                  <a:pt x="54030" y="1638"/>
                </a:lnTo>
                <a:lnTo>
                  <a:pt x="54068" y="1601"/>
                </a:lnTo>
                <a:lnTo>
                  <a:pt x="54217" y="1452"/>
                </a:lnTo>
                <a:lnTo>
                  <a:pt x="54645" y="1154"/>
                </a:lnTo>
                <a:lnTo>
                  <a:pt x="54850" y="1005"/>
                </a:lnTo>
                <a:lnTo>
                  <a:pt x="55017" y="857"/>
                </a:lnTo>
                <a:lnTo>
                  <a:pt x="55092" y="782"/>
                </a:lnTo>
                <a:lnTo>
                  <a:pt x="55129" y="708"/>
                </a:lnTo>
                <a:lnTo>
                  <a:pt x="55166" y="633"/>
                </a:lnTo>
                <a:lnTo>
                  <a:pt x="55166" y="577"/>
                </a:lnTo>
                <a:lnTo>
                  <a:pt x="55129" y="503"/>
                </a:lnTo>
                <a:lnTo>
                  <a:pt x="55092" y="466"/>
                </a:lnTo>
                <a:close/>
                <a:moveTo>
                  <a:pt x="78960" y="223"/>
                </a:moveTo>
                <a:lnTo>
                  <a:pt x="78867" y="298"/>
                </a:lnTo>
                <a:lnTo>
                  <a:pt x="78755" y="391"/>
                </a:lnTo>
                <a:lnTo>
                  <a:pt x="78643" y="521"/>
                </a:lnTo>
                <a:lnTo>
                  <a:pt x="78420" y="801"/>
                </a:lnTo>
                <a:lnTo>
                  <a:pt x="78308" y="950"/>
                </a:lnTo>
                <a:lnTo>
                  <a:pt x="78197" y="1099"/>
                </a:lnTo>
                <a:lnTo>
                  <a:pt x="78029" y="1359"/>
                </a:lnTo>
                <a:lnTo>
                  <a:pt x="77973" y="1490"/>
                </a:lnTo>
                <a:lnTo>
                  <a:pt x="77917" y="1583"/>
                </a:lnTo>
                <a:lnTo>
                  <a:pt x="77917" y="1620"/>
                </a:lnTo>
                <a:lnTo>
                  <a:pt x="77917" y="1638"/>
                </a:lnTo>
                <a:lnTo>
                  <a:pt x="77936" y="1638"/>
                </a:lnTo>
                <a:lnTo>
                  <a:pt x="77973" y="1620"/>
                </a:lnTo>
                <a:lnTo>
                  <a:pt x="78066" y="1545"/>
                </a:lnTo>
                <a:lnTo>
                  <a:pt x="78234" y="1396"/>
                </a:lnTo>
                <a:lnTo>
                  <a:pt x="78420" y="1210"/>
                </a:lnTo>
                <a:lnTo>
                  <a:pt x="78643" y="968"/>
                </a:lnTo>
                <a:lnTo>
                  <a:pt x="78830" y="745"/>
                </a:lnTo>
                <a:lnTo>
                  <a:pt x="78979" y="521"/>
                </a:lnTo>
                <a:lnTo>
                  <a:pt x="79034" y="428"/>
                </a:lnTo>
                <a:lnTo>
                  <a:pt x="79053" y="354"/>
                </a:lnTo>
                <a:lnTo>
                  <a:pt x="79053" y="279"/>
                </a:lnTo>
                <a:lnTo>
                  <a:pt x="79034" y="242"/>
                </a:lnTo>
                <a:lnTo>
                  <a:pt x="78997" y="223"/>
                </a:lnTo>
                <a:close/>
                <a:moveTo>
                  <a:pt x="87785" y="428"/>
                </a:moveTo>
                <a:lnTo>
                  <a:pt x="87692" y="447"/>
                </a:lnTo>
                <a:lnTo>
                  <a:pt x="87580" y="484"/>
                </a:lnTo>
                <a:lnTo>
                  <a:pt x="87468" y="559"/>
                </a:lnTo>
                <a:lnTo>
                  <a:pt x="87338" y="633"/>
                </a:lnTo>
                <a:lnTo>
                  <a:pt x="87077" y="857"/>
                </a:lnTo>
                <a:lnTo>
                  <a:pt x="86817" y="1099"/>
                </a:lnTo>
                <a:lnTo>
                  <a:pt x="86593" y="1322"/>
                </a:lnTo>
                <a:lnTo>
                  <a:pt x="86426" y="1508"/>
                </a:lnTo>
                <a:lnTo>
                  <a:pt x="86351" y="1638"/>
                </a:lnTo>
                <a:lnTo>
                  <a:pt x="86444" y="1564"/>
                </a:lnTo>
                <a:lnTo>
                  <a:pt x="86631" y="1415"/>
                </a:lnTo>
                <a:lnTo>
                  <a:pt x="87189" y="1061"/>
                </a:lnTo>
                <a:lnTo>
                  <a:pt x="87729" y="708"/>
                </a:lnTo>
                <a:lnTo>
                  <a:pt x="87897" y="577"/>
                </a:lnTo>
                <a:lnTo>
                  <a:pt x="87934" y="521"/>
                </a:lnTo>
                <a:lnTo>
                  <a:pt x="87934" y="503"/>
                </a:lnTo>
                <a:lnTo>
                  <a:pt x="87878" y="447"/>
                </a:lnTo>
                <a:lnTo>
                  <a:pt x="87785" y="428"/>
                </a:lnTo>
                <a:close/>
                <a:moveTo>
                  <a:pt x="54030" y="1638"/>
                </a:moveTo>
                <a:lnTo>
                  <a:pt x="54030" y="1638"/>
                </a:lnTo>
                <a:lnTo>
                  <a:pt x="54030" y="1638"/>
                </a:lnTo>
                <a:close/>
                <a:moveTo>
                  <a:pt x="49543" y="335"/>
                </a:moveTo>
                <a:lnTo>
                  <a:pt x="49450" y="372"/>
                </a:lnTo>
                <a:lnTo>
                  <a:pt x="49376" y="428"/>
                </a:lnTo>
                <a:lnTo>
                  <a:pt x="49283" y="521"/>
                </a:lnTo>
                <a:lnTo>
                  <a:pt x="49134" y="708"/>
                </a:lnTo>
                <a:lnTo>
                  <a:pt x="48985" y="950"/>
                </a:lnTo>
                <a:lnTo>
                  <a:pt x="48724" y="1415"/>
                </a:lnTo>
                <a:lnTo>
                  <a:pt x="48650" y="1583"/>
                </a:lnTo>
                <a:lnTo>
                  <a:pt x="48594" y="1676"/>
                </a:lnTo>
                <a:lnTo>
                  <a:pt x="48873" y="1396"/>
                </a:lnTo>
                <a:lnTo>
                  <a:pt x="49320" y="950"/>
                </a:lnTo>
                <a:lnTo>
                  <a:pt x="49506" y="726"/>
                </a:lnTo>
                <a:lnTo>
                  <a:pt x="49655" y="521"/>
                </a:lnTo>
                <a:lnTo>
                  <a:pt x="49692" y="447"/>
                </a:lnTo>
                <a:lnTo>
                  <a:pt x="49692" y="391"/>
                </a:lnTo>
                <a:lnTo>
                  <a:pt x="49674" y="354"/>
                </a:lnTo>
                <a:lnTo>
                  <a:pt x="49618" y="335"/>
                </a:lnTo>
                <a:close/>
                <a:moveTo>
                  <a:pt x="86668" y="223"/>
                </a:moveTo>
                <a:lnTo>
                  <a:pt x="86593" y="242"/>
                </a:lnTo>
                <a:lnTo>
                  <a:pt x="86519" y="279"/>
                </a:lnTo>
                <a:lnTo>
                  <a:pt x="86426" y="372"/>
                </a:lnTo>
                <a:lnTo>
                  <a:pt x="86202" y="596"/>
                </a:lnTo>
                <a:lnTo>
                  <a:pt x="85979" y="875"/>
                </a:lnTo>
                <a:lnTo>
                  <a:pt x="85774" y="1154"/>
                </a:lnTo>
                <a:lnTo>
                  <a:pt x="85588" y="1415"/>
                </a:lnTo>
                <a:lnTo>
                  <a:pt x="85420" y="1676"/>
                </a:lnTo>
                <a:lnTo>
                  <a:pt x="85718" y="1452"/>
                </a:lnTo>
                <a:lnTo>
                  <a:pt x="85942" y="1247"/>
                </a:lnTo>
                <a:lnTo>
                  <a:pt x="86202" y="1005"/>
                </a:lnTo>
                <a:lnTo>
                  <a:pt x="86444" y="763"/>
                </a:lnTo>
                <a:lnTo>
                  <a:pt x="86631" y="540"/>
                </a:lnTo>
                <a:lnTo>
                  <a:pt x="86686" y="447"/>
                </a:lnTo>
                <a:lnTo>
                  <a:pt x="86724" y="372"/>
                </a:lnTo>
                <a:lnTo>
                  <a:pt x="86742" y="298"/>
                </a:lnTo>
                <a:lnTo>
                  <a:pt x="86724" y="242"/>
                </a:lnTo>
                <a:lnTo>
                  <a:pt x="86705" y="223"/>
                </a:lnTo>
                <a:close/>
                <a:moveTo>
                  <a:pt x="5028" y="335"/>
                </a:moveTo>
                <a:lnTo>
                  <a:pt x="4953" y="372"/>
                </a:lnTo>
                <a:lnTo>
                  <a:pt x="4879" y="428"/>
                </a:lnTo>
                <a:lnTo>
                  <a:pt x="4786" y="521"/>
                </a:lnTo>
                <a:lnTo>
                  <a:pt x="4637" y="708"/>
                </a:lnTo>
                <a:lnTo>
                  <a:pt x="4488" y="950"/>
                </a:lnTo>
                <a:lnTo>
                  <a:pt x="4227" y="1415"/>
                </a:lnTo>
                <a:lnTo>
                  <a:pt x="4134" y="1583"/>
                </a:lnTo>
                <a:lnTo>
                  <a:pt x="4078" y="1676"/>
                </a:lnTo>
                <a:lnTo>
                  <a:pt x="4376" y="1396"/>
                </a:lnTo>
                <a:lnTo>
                  <a:pt x="4804" y="950"/>
                </a:lnTo>
                <a:lnTo>
                  <a:pt x="5009" y="726"/>
                </a:lnTo>
                <a:lnTo>
                  <a:pt x="5158" y="521"/>
                </a:lnTo>
                <a:lnTo>
                  <a:pt x="5177" y="447"/>
                </a:lnTo>
                <a:lnTo>
                  <a:pt x="5195" y="391"/>
                </a:lnTo>
                <a:lnTo>
                  <a:pt x="5177" y="354"/>
                </a:lnTo>
                <a:lnTo>
                  <a:pt x="5121" y="335"/>
                </a:lnTo>
                <a:close/>
                <a:moveTo>
                  <a:pt x="85420" y="1676"/>
                </a:moveTo>
                <a:lnTo>
                  <a:pt x="85420" y="1676"/>
                </a:lnTo>
                <a:lnTo>
                  <a:pt x="85420" y="1676"/>
                </a:lnTo>
                <a:close/>
                <a:moveTo>
                  <a:pt x="91229" y="317"/>
                </a:moveTo>
                <a:lnTo>
                  <a:pt x="91173" y="335"/>
                </a:lnTo>
                <a:lnTo>
                  <a:pt x="91080" y="372"/>
                </a:lnTo>
                <a:lnTo>
                  <a:pt x="90987" y="428"/>
                </a:lnTo>
                <a:lnTo>
                  <a:pt x="90727" y="614"/>
                </a:lnTo>
                <a:lnTo>
                  <a:pt x="90429" y="857"/>
                </a:lnTo>
                <a:lnTo>
                  <a:pt x="89870" y="1359"/>
                </a:lnTo>
                <a:lnTo>
                  <a:pt x="89554" y="1676"/>
                </a:lnTo>
                <a:lnTo>
                  <a:pt x="89647" y="1638"/>
                </a:lnTo>
                <a:lnTo>
                  <a:pt x="89907" y="1490"/>
                </a:lnTo>
                <a:lnTo>
                  <a:pt x="90205" y="1303"/>
                </a:lnTo>
                <a:lnTo>
                  <a:pt x="90410" y="1173"/>
                </a:lnTo>
                <a:lnTo>
                  <a:pt x="90615" y="1024"/>
                </a:lnTo>
                <a:lnTo>
                  <a:pt x="90913" y="819"/>
                </a:lnTo>
                <a:lnTo>
                  <a:pt x="91062" y="689"/>
                </a:lnTo>
                <a:lnTo>
                  <a:pt x="91173" y="577"/>
                </a:lnTo>
                <a:lnTo>
                  <a:pt x="91248" y="466"/>
                </a:lnTo>
                <a:lnTo>
                  <a:pt x="91266" y="410"/>
                </a:lnTo>
                <a:lnTo>
                  <a:pt x="91266" y="354"/>
                </a:lnTo>
                <a:lnTo>
                  <a:pt x="91248" y="335"/>
                </a:lnTo>
                <a:lnTo>
                  <a:pt x="91229" y="317"/>
                </a:lnTo>
                <a:close/>
                <a:moveTo>
                  <a:pt x="12735" y="261"/>
                </a:moveTo>
                <a:lnTo>
                  <a:pt x="12661" y="298"/>
                </a:lnTo>
                <a:lnTo>
                  <a:pt x="12549" y="372"/>
                </a:lnTo>
                <a:lnTo>
                  <a:pt x="12456" y="484"/>
                </a:lnTo>
                <a:lnTo>
                  <a:pt x="12345" y="614"/>
                </a:lnTo>
                <a:lnTo>
                  <a:pt x="12121" y="912"/>
                </a:lnTo>
                <a:lnTo>
                  <a:pt x="11935" y="1210"/>
                </a:lnTo>
                <a:lnTo>
                  <a:pt x="11786" y="1490"/>
                </a:lnTo>
                <a:lnTo>
                  <a:pt x="11711" y="1657"/>
                </a:lnTo>
                <a:lnTo>
                  <a:pt x="11693" y="1694"/>
                </a:lnTo>
                <a:lnTo>
                  <a:pt x="11693" y="1694"/>
                </a:lnTo>
                <a:lnTo>
                  <a:pt x="11730" y="1676"/>
                </a:lnTo>
                <a:lnTo>
                  <a:pt x="11972" y="1452"/>
                </a:lnTo>
                <a:lnTo>
                  <a:pt x="12400" y="1024"/>
                </a:lnTo>
                <a:lnTo>
                  <a:pt x="12605" y="801"/>
                </a:lnTo>
                <a:lnTo>
                  <a:pt x="12773" y="596"/>
                </a:lnTo>
                <a:lnTo>
                  <a:pt x="12866" y="410"/>
                </a:lnTo>
                <a:lnTo>
                  <a:pt x="12884" y="354"/>
                </a:lnTo>
                <a:lnTo>
                  <a:pt x="12866" y="317"/>
                </a:lnTo>
                <a:lnTo>
                  <a:pt x="12847" y="279"/>
                </a:lnTo>
                <a:lnTo>
                  <a:pt x="12810" y="261"/>
                </a:lnTo>
                <a:close/>
                <a:moveTo>
                  <a:pt x="24763" y="223"/>
                </a:moveTo>
                <a:lnTo>
                  <a:pt x="24707" y="261"/>
                </a:lnTo>
                <a:lnTo>
                  <a:pt x="24595" y="335"/>
                </a:lnTo>
                <a:lnTo>
                  <a:pt x="24465" y="428"/>
                </a:lnTo>
                <a:lnTo>
                  <a:pt x="24241" y="670"/>
                </a:lnTo>
                <a:lnTo>
                  <a:pt x="24093" y="819"/>
                </a:lnTo>
                <a:lnTo>
                  <a:pt x="23869" y="1061"/>
                </a:lnTo>
                <a:lnTo>
                  <a:pt x="23776" y="1192"/>
                </a:lnTo>
                <a:lnTo>
                  <a:pt x="23683" y="1341"/>
                </a:lnTo>
                <a:lnTo>
                  <a:pt x="23590" y="1396"/>
                </a:lnTo>
                <a:lnTo>
                  <a:pt x="23515" y="1490"/>
                </a:lnTo>
                <a:lnTo>
                  <a:pt x="23497" y="1564"/>
                </a:lnTo>
                <a:lnTo>
                  <a:pt x="23497" y="1657"/>
                </a:lnTo>
                <a:lnTo>
                  <a:pt x="23515" y="1676"/>
                </a:lnTo>
                <a:lnTo>
                  <a:pt x="23515" y="1694"/>
                </a:lnTo>
                <a:lnTo>
                  <a:pt x="23590" y="1694"/>
                </a:lnTo>
                <a:lnTo>
                  <a:pt x="23850" y="1434"/>
                </a:lnTo>
                <a:lnTo>
                  <a:pt x="24316" y="987"/>
                </a:lnTo>
                <a:lnTo>
                  <a:pt x="24558" y="745"/>
                </a:lnTo>
                <a:lnTo>
                  <a:pt x="24744" y="521"/>
                </a:lnTo>
                <a:lnTo>
                  <a:pt x="24856" y="354"/>
                </a:lnTo>
                <a:lnTo>
                  <a:pt x="24893" y="298"/>
                </a:lnTo>
                <a:lnTo>
                  <a:pt x="24874" y="261"/>
                </a:lnTo>
                <a:lnTo>
                  <a:pt x="24856" y="223"/>
                </a:lnTo>
                <a:close/>
                <a:moveTo>
                  <a:pt x="57251" y="261"/>
                </a:moveTo>
                <a:lnTo>
                  <a:pt x="57158" y="298"/>
                </a:lnTo>
                <a:lnTo>
                  <a:pt x="57065" y="372"/>
                </a:lnTo>
                <a:lnTo>
                  <a:pt x="56953" y="484"/>
                </a:lnTo>
                <a:lnTo>
                  <a:pt x="56842" y="614"/>
                </a:lnTo>
                <a:lnTo>
                  <a:pt x="56637" y="912"/>
                </a:lnTo>
                <a:lnTo>
                  <a:pt x="56432" y="1210"/>
                </a:lnTo>
                <a:lnTo>
                  <a:pt x="56283" y="1490"/>
                </a:lnTo>
                <a:lnTo>
                  <a:pt x="56209" y="1657"/>
                </a:lnTo>
                <a:lnTo>
                  <a:pt x="56209" y="1694"/>
                </a:lnTo>
                <a:lnTo>
                  <a:pt x="56227" y="1676"/>
                </a:lnTo>
                <a:lnTo>
                  <a:pt x="56469" y="1452"/>
                </a:lnTo>
                <a:lnTo>
                  <a:pt x="56898" y="1024"/>
                </a:lnTo>
                <a:lnTo>
                  <a:pt x="57102" y="801"/>
                </a:lnTo>
                <a:lnTo>
                  <a:pt x="57270" y="596"/>
                </a:lnTo>
                <a:lnTo>
                  <a:pt x="57363" y="410"/>
                </a:lnTo>
                <a:lnTo>
                  <a:pt x="57382" y="354"/>
                </a:lnTo>
                <a:lnTo>
                  <a:pt x="57382" y="317"/>
                </a:lnTo>
                <a:lnTo>
                  <a:pt x="57344" y="279"/>
                </a:lnTo>
                <a:lnTo>
                  <a:pt x="57326" y="261"/>
                </a:lnTo>
                <a:close/>
                <a:moveTo>
                  <a:pt x="69260" y="223"/>
                </a:moveTo>
                <a:lnTo>
                  <a:pt x="69204" y="261"/>
                </a:lnTo>
                <a:lnTo>
                  <a:pt x="69092" y="335"/>
                </a:lnTo>
                <a:lnTo>
                  <a:pt x="68962" y="428"/>
                </a:lnTo>
                <a:lnTo>
                  <a:pt x="68739" y="670"/>
                </a:lnTo>
                <a:lnTo>
                  <a:pt x="68608" y="819"/>
                </a:lnTo>
                <a:lnTo>
                  <a:pt x="68385" y="1061"/>
                </a:lnTo>
                <a:lnTo>
                  <a:pt x="68273" y="1192"/>
                </a:lnTo>
                <a:lnTo>
                  <a:pt x="68180" y="1341"/>
                </a:lnTo>
                <a:lnTo>
                  <a:pt x="68087" y="1396"/>
                </a:lnTo>
                <a:lnTo>
                  <a:pt x="68031" y="1490"/>
                </a:lnTo>
                <a:lnTo>
                  <a:pt x="67994" y="1564"/>
                </a:lnTo>
                <a:lnTo>
                  <a:pt x="68013" y="1657"/>
                </a:lnTo>
                <a:lnTo>
                  <a:pt x="68013" y="1676"/>
                </a:lnTo>
                <a:lnTo>
                  <a:pt x="68031" y="1694"/>
                </a:lnTo>
                <a:lnTo>
                  <a:pt x="68087" y="1694"/>
                </a:lnTo>
                <a:lnTo>
                  <a:pt x="68366" y="1434"/>
                </a:lnTo>
                <a:lnTo>
                  <a:pt x="68832" y="987"/>
                </a:lnTo>
                <a:lnTo>
                  <a:pt x="69055" y="745"/>
                </a:lnTo>
                <a:lnTo>
                  <a:pt x="69241" y="521"/>
                </a:lnTo>
                <a:lnTo>
                  <a:pt x="69372" y="354"/>
                </a:lnTo>
                <a:lnTo>
                  <a:pt x="69390" y="298"/>
                </a:lnTo>
                <a:lnTo>
                  <a:pt x="69390" y="261"/>
                </a:lnTo>
                <a:lnTo>
                  <a:pt x="69353" y="223"/>
                </a:lnTo>
                <a:close/>
                <a:moveTo>
                  <a:pt x="9533" y="1638"/>
                </a:moveTo>
                <a:lnTo>
                  <a:pt x="9515" y="1657"/>
                </a:lnTo>
                <a:lnTo>
                  <a:pt x="9496" y="1713"/>
                </a:lnTo>
                <a:lnTo>
                  <a:pt x="9533" y="1638"/>
                </a:lnTo>
                <a:close/>
                <a:moveTo>
                  <a:pt x="33420" y="335"/>
                </a:moveTo>
                <a:lnTo>
                  <a:pt x="33364" y="354"/>
                </a:lnTo>
                <a:lnTo>
                  <a:pt x="33308" y="372"/>
                </a:lnTo>
                <a:lnTo>
                  <a:pt x="33178" y="466"/>
                </a:lnTo>
                <a:lnTo>
                  <a:pt x="33048" y="577"/>
                </a:lnTo>
                <a:lnTo>
                  <a:pt x="32806" y="838"/>
                </a:lnTo>
                <a:lnTo>
                  <a:pt x="32675" y="987"/>
                </a:lnTo>
                <a:lnTo>
                  <a:pt x="32564" y="1154"/>
                </a:lnTo>
                <a:lnTo>
                  <a:pt x="32415" y="1434"/>
                </a:lnTo>
                <a:lnTo>
                  <a:pt x="32322" y="1657"/>
                </a:lnTo>
                <a:lnTo>
                  <a:pt x="32322" y="1713"/>
                </a:lnTo>
                <a:lnTo>
                  <a:pt x="32359" y="1694"/>
                </a:lnTo>
                <a:lnTo>
                  <a:pt x="32601" y="1471"/>
                </a:lnTo>
                <a:lnTo>
                  <a:pt x="33029" y="1061"/>
                </a:lnTo>
                <a:lnTo>
                  <a:pt x="33234" y="857"/>
                </a:lnTo>
                <a:lnTo>
                  <a:pt x="33383" y="652"/>
                </a:lnTo>
                <a:lnTo>
                  <a:pt x="33457" y="559"/>
                </a:lnTo>
                <a:lnTo>
                  <a:pt x="33495" y="484"/>
                </a:lnTo>
                <a:lnTo>
                  <a:pt x="33513" y="428"/>
                </a:lnTo>
                <a:lnTo>
                  <a:pt x="33495" y="372"/>
                </a:lnTo>
                <a:lnTo>
                  <a:pt x="33457" y="354"/>
                </a:lnTo>
                <a:lnTo>
                  <a:pt x="33420" y="335"/>
                </a:lnTo>
                <a:close/>
                <a:moveTo>
                  <a:pt x="54030" y="1638"/>
                </a:moveTo>
                <a:lnTo>
                  <a:pt x="54012" y="1657"/>
                </a:lnTo>
                <a:lnTo>
                  <a:pt x="53993" y="1713"/>
                </a:lnTo>
                <a:lnTo>
                  <a:pt x="54030" y="1638"/>
                </a:lnTo>
                <a:close/>
                <a:moveTo>
                  <a:pt x="77917" y="335"/>
                </a:moveTo>
                <a:lnTo>
                  <a:pt x="77880" y="354"/>
                </a:lnTo>
                <a:lnTo>
                  <a:pt x="77806" y="372"/>
                </a:lnTo>
                <a:lnTo>
                  <a:pt x="77694" y="466"/>
                </a:lnTo>
                <a:lnTo>
                  <a:pt x="77545" y="577"/>
                </a:lnTo>
                <a:lnTo>
                  <a:pt x="77303" y="838"/>
                </a:lnTo>
                <a:lnTo>
                  <a:pt x="77173" y="987"/>
                </a:lnTo>
                <a:lnTo>
                  <a:pt x="77061" y="1154"/>
                </a:lnTo>
                <a:lnTo>
                  <a:pt x="76931" y="1434"/>
                </a:lnTo>
                <a:lnTo>
                  <a:pt x="76819" y="1657"/>
                </a:lnTo>
                <a:lnTo>
                  <a:pt x="76819" y="1713"/>
                </a:lnTo>
                <a:lnTo>
                  <a:pt x="76837" y="1713"/>
                </a:lnTo>
                <a:lnTo>
                  <a:pt x="76856" y="1694"/>
                </a:lnTo>
                <a:lnTo>
                  <a:pt x="77098" y="1471"/>
                </a:lnTo>
                <a:lnTo>
                  <a:pt x="77526" y="1061"/>
                </a:lnTo>
                <a:lnTo>
                  <a:pt x="77731" y="857"/>
                </a:lnTo>
                <a:lnTo>
                  <a:pt x="77899" y="652"/>
                </a:lnTo>
                <a:lnTo>
                  <a:pt x="77955" y="559"/>
                </a:lnTo>
                <a:lnTo>
                  <a:pt x="77992" y="484"/>
                </a:lnTo>
                <a:lnTo>
                  <a:pt x="78010" y="428"/>
                </a:lnTo>
                <a:lnTo>
                  <a:pt x="77992" y="372"/>
                </a:lnTo>
                <a:lnTo>
                  <a:pt x="77973" y="354"/>
                </a:lnTo>
                <a:lnTo>
                  <a:pt x="77917" y="335"/>
                </a:lnTo>
                <a:close/>
                <a:moveTo>
                  <a:pt x="80189" y="75"/>
                </a:moveTo>
                <a:lnTo>
                  <a:pt x="80133" y="93"/>
                </a:lnTo>
                <a:lnTo>
                  <a:pt x="80077" y="112"/>
                </a:lnTo>
                <a:lnTo>
                  <a:pt x="79965" y="205"/>
                </a:lnTo>
                <a:lnTo>
                  <a:pt x="79854" y="335"/>
                </a:lnTo>
                <a:lnTo>
                  <a:pt x="79649" y="596"/>
                </a:lnTo>
                <a:lnTo>
                  <a:pt x="79518" y="763"/>
                </a:lnTo>
                <a:lnTo>
                  <a:pt x="79407" y="894"/>
                </a:lnTo>
                <a:lnTo>
                  <a:pt x="79276" y="1024"/>
                </a:lnTo>
                <a:lnTo>
                  <a:pt x="79165" y="1136"/>
                </a:lnTo>
                <a:lnTo>
                  <a:pt x="79053" y="1266"/>
                </a:lnTo>
                <a:lnTo>
                  <a:pt x="78941" y="1415"/>
                </a:lnTo>
                <a:lnTo>
                  <a:pt x="78867" y="1545"/>
                </a:lnTo>
                <a:lnTo>
                  <a:pt x="78811" y="1657"/>
                </a:lnTo>
                <a:lnTo>
                  <a:pt x="78811" y="1694"/>
                </a:lnTo>
                <a:lnTo>
                  <a:pt x="78830" y="1713"/>
                </a:lnTo>
                <a:lnTo>
                  <a:pt x="78867" y="1694"/>
                </a:lnTo>
                <a:lnTo>
                  <a:pt x="78923" y="1657"/>
                </a:lnTo>
                <a:lnTo>
                  <a:pt x="79258" y="1396"/>
                </a:lnTo>
                <a:lnTo>
                  <a:pt x="79500" y="1173"/>
                </a:lnTo>
                <a:lnTo>
                  <a:pt x="79779" y="912"/>
                </a:lnTo>
                <a:lnTo>
                  <a:pt x="80021" y="652"/>
                </a:lnTo>
                <a:lnTo>
                  <a:pt x="80207" y="410"/>
                </a:lnTo>
                <a:lnTo>
                  <a:pt x="80263" y="298"/>
                </a:lnTo>
                <a:lnTo>
                  <a:pt x="80300" y="205"/>
                </a:lnTo>
                <a:lnTo>
                  <a:pt x="80300" y="130"/>
                </a:lnTo>
                <a:lnTo>
                  <a:pt x="80282" y="112"/>
                </a:lnTo>
                <a:lnTo>
                  <a:pt x="80263" y="93"/>
                </a:lnTo>
                <a:lnTo>
                  <a:pt x="80226" y="75"/>
                </a:lnTo>
                <a:close/>
                <a:moveTo>
                  <a:pt x="9570" y="168"/>
                </a:moveTo>
                <a:lnTo>
                  <a:pt x="9515" y="205"/>
                </a:lnTo>
                <a:lnTo>
                  <a:pt x="9459" y="223"/>
                </a:lnTo>
                <a:lnTo>
                  <a:pt x="9347" y="335"/>
                </a:lnTo>
                <a:lnTo>
                  <a:pt x="9217" y="466"/>
                </a:lnTo>
                <a:lnTo>
                  <a:pt x="8993" y="763"/>
                </a:lnTo>
                <a:lnTo>
                  <a:pt x="8844" y="950"/>
                </a:lnTo>
                <a:lnTo>
                  <a:pt x="8546" y="1266"/>
                </a:lnTo>
                <a:lnTo>
                  <a:pt x="8379" y="1452"/>
                </a:lnTo>
                <a:lnTo>
                  <a:pt x="8342" y="1527"/>
                </a:lnTo>
                <a:lnTo>
                  <a:pt x="8323" y="1564"/>
                </a:lnTo>
                <a:lnTo>
                  <a:pt x="8323" y="1620"/>
                </a:lnTo>
                <a:lnTo>
                  <a:pt x="8342" y="1694"/>
                </a:lnTo>
                <a:lnTo>
                  <a:pt x="8342" y="1713"/>
                </a:lnTo>
                <a:lnTo>
                  <a:pt x="8360" y="1732"/>
                </a:lnTo>
                <a:lnTo>
                  <a:pt x="8397" y="1732"/>
                </a:lnTo>
                <a:lnTo>
                  <a:pt x="8435" y="1694"/>
                </a:lnTo>
                <a:lnTo>
                  <a:pt x="8677" y="1434"/>
                </a:lnTo>
                <a:lnTo>
                  <a:pt x="9142" y="950"/>
                </a:lnTo>
                <a:lnTo>
                  <a:pt x="9366" y="689"/>
                </a:lnTo>
                <a:lnTo>
                  <a:pt x="9552" y="466"/>
                </a:lnTo>
                <a:lnTo>
                  <a:pt x="9664" y="279"/>
                </a:lnTo>
                <a:lnTo>
                  <a:pt x="9682" y="223"/>
                </a:lnTo>
                <a:lnTo>
                  <a:pt x="9664" y="186"/>
                </a:lnTo>
                <a:lnTo>
                  <a:pt x="9626" y="168"/>
                </a:lnTo>
                <a:close/>
                <a:moveTo>
                  <a:pt x="29082" y="354"/>
                </a:moveTo>
                <a:lnTo>
                  <a:pt x="28989" y="391"/>
                </a:lnTo>
                <a:lnTo>
                  <a:pt x="28896" y="466"/>
                </a:lnTo>
                <a:lnTo>
                  <a:pt x="28784" y="559"/>
                </a:lnTo>
                <a:lnTo>
                  <a:pt x="28673" y="670"/>
                </a:lnTo>
                <a:lnTo>
                  <a:pt x="28431" y="950"/>
                </a:lnTo>
                <a:lnTo>
                  <a:pt x="28207" y="1247"/>
                </a:lnTo>
                <a:lnTo>
                  <a:pt x="28040" y="1508"/>
                </a:lnTo>
                <a:lnTo>
                  <a:pt x="27928" y="1676"/>
                </a:lnTo>
                <a:lnTo>
                  <a:pt x="27909" y="1732"/>
                </a:lnTo>
                <a:lnTo>
                  <a:pt x="28188" y="1508"/>
                </a:lnTo>
                <a:lnTo>
                  <a:pt x="28654" y="1099"/>
                </a:lnTo>
                <a:lnTo>
                  <a:pt x="28896" y="875"/>
                </a:lnTo>
                <a:lnTo>
                  <a:pt x="29082" y="652"/>
                </a:lnTo>
                <a:lnTo>
                  <a:pt x="29212" y="503"/>
                </a:lnTo>
                <a:lnTo>
                  <a:pt x="29231" y="447"/>
                </a:lnTo>
                <a:lnTo>
                  <a:pt x="29231" y="391"/>
                </a:lnTo>
                <a:lnTo>
                  <a:pt x="29194" y="372"/>
                </a:lnTo>
                <a:lnTo>
                  <a:pt x="29157" y="354"/>
                </a:lnTo>
                <a:close/>
                <a:moveTo>
                  <a:pt x="32322" y="372"/>
                </a:moveTo>
                <a:lnTo>
                  <a:pt x="32210" y="391"/>
                </a:lnTo>
                <a:lnTo>
                  <a:pt x="32080" y="466"/>
                </a:lnTo>
                <a:lnTo>
                  <a:pt x="31968" y="540"/>
                </a:lnTo>
                <a:lnTo>
                  <a:pt x="31875" y="633"/>
                </a:lnTo>
                <a:lnTo>
                  <a:pt x="31670" y="857"/>
                </a:lnTo>
                <a:lnTo>
                  <a:pt x="31521" y="1043"/>
                </a:lnTo>
                <a:lnTo>
                  <a:pt x="31409" y="1210"/>
                </a:lnTo>
                <a:lnTo>
                  <a:pt x="31279" y="1452"/>
                </a:lnTo>
                <a:lnTo>
                  <a:pt x="31186" y="1657"/>
                </a:lnTo>
                <a:lnTo>
                  <a:pt x="31149" y="1732"/>
                </a:lnTo>
                <a:lnTo>
                  <a:pt x="31391" y="1490"/>
                </a:lnTo>
                <a:lnTo>
                  <a:pt x="31633" y="1266"/>
                </a:lnTo>
                <a:lnTo>
                  <a:pt x="32117" y="838"/>
                </a:lnTo>
                <a:lnTo>
                  <a:pt x="32247" y="708"/>
                </a:lnTo>
                <a:lnTo>
                  <a:pt x="32415" y="559"/>
                </a:lnTo>
                <a:lnTo>
                  <a:pt x="32471" y="466"/>
                </a:lnTo>
                <a:lnTo>
                  <a:pt x="32471" y="447"/>
                </a:lnTo>
                <a:lnTo>
                  <a:pt x="32471" y="410"/>
                </a:lnTo>
                <a:lnTo>
                  <a:pt x="32471" y="391"/>
                </a:lnTo>
                <a:lnTo>
                  <a:pt x="32433" y="372"/>
                </a:lnTo>
                <a:close/>
                <a:moveTo>
                  <a:pt x="54068" y="168"/>
                </a:moveTo>
                <a:lnTo>
                  <a:pt x="54030" y="205"/>
                </a:lnTo>
                <a:lnTo>
                  <a:pt x="53974" y="223"/>
                </a:lnTo>
                <a:lnTo>
                  <a:pt x="53844" y="335"/>
                </a:lnTo>
                <a:lnTo>
                  <a:pt x="53714" y="466"/>
                </a:lnTo>
                <a:lnTo>
                  <a:pt x="53490" y="763"/>
                </a:lnTo>
                <a:lnTo>
                  <a:pt x="53360" y="950"/>
                </a:lnTo>
                <a:lnTo>
                  <a:pt x="53062" y="1266"/>
                </a:lnTo>
                <a:lnTo>
                  <a:pt x="52895" y="1452"/>
                </a:lnTo>
                <a:lnTo>
                  <a:pt x="52839" y="1527"/>
                </a:lnTo>
                <a:lnTo>
                  <a:pt x="52820" y="1564"/>
                </a:lnTo>
                <a:lnTo>
                  <a:pt x="52820" y="1620"/>
                </a:lnTo>
                <a:lnTo>
                  <a:pt x="52839" y="1694"/>
                </a:lnTo>
                <a:lnTo>
                  <a:pt x="52857" y="1713"/>
                </a:lnTo>
                <a:lnTo>
                  <a:pt x="52876" y="1732"/>
                </a:lnTo>
                <a:lnTo>
                  <a:pt x="52895" y="1732"/>
                </a:lnTo>
                <a:lnTo>
                  <a:pt x="52932" y="1694"/>
                </a:lnTo>
                <a:lnTo>
                  <a:pt x="53193" y="1434"/>
                </a:lnTo>
                <a:lnTo>
                  <a:pt x="53639" y="950"/>
                </a:lnTo>
                <a:lnTo>
                  <a:pt x="53863" y="689"/>
                </a:lnTo>
                <a:lnTo>
                  <a:pt x="54049" y="466"/>
                </a:lnTo>
                <a:lnTo>
                  <a:pt x="54161" y="279"/>
                </a:lnTo>
                <a:lnTo>
                  <a:pt x="54179" y="223"/>
                </a:lnTo>
                <a:lnTo>
                  <a:pt x="54161" y="186"/>
                </a:lnTo>
                <a:lnTo>
                  <a:pt x="54123" y="168"/>
                </a:lnTo>
                <a:close/>
                <a:moveTo>
                  <a:pt x="73579" y="354"/>
                </a:moveTo>
                <a:lnTo>
                  <a:pt x="73505" y="391"/>
                </a:lnTo>
                <a:lnTo>
                  <a:pt x="73393" y="466"/>
                </a:lnTo>
                <a:lnTo>
                  <a:pt x="73281" y="559"/>
                </a:lnTo>
                <a:lnTo>
                  <a:pt x="73170" y="670"/>
                </a:lnTo>
                <a:lnTo>
                  <a:pt x="72928" y="950"/>
                </a:lnTo>
                <a:lnTo>
                  <a:pt x="72723" y="1247"/>
                </a:lnTo>
                <a:lnTo>
                  <a:pt x="72537" y="1508"/>
                </a:lnTo>
                <a:lnTo>
                  <a:pt x="72425" y="1676"/>
                </a:lnTo>
                <a:lnTo>
                  <a:pt x="72406" y="1732"/>
                </a:lnTo>
                <a:lnTo>
                  <a:pt x="72686" y="1508"/>
                </a:lnTo>
                <a:lnTo>
                  <a:pt x="73151" y="1099"/>
                </a:lnTo>
                <a:lnTo>
                  <a:pt x="73393" y="875"/>
                </a:lnTo>
                <a:lnTo>
                  <a:pt x="73579" y="652"/>
                </a:lnTo>
                <a:lnTo>
                  <a:pt x="73710" y="503"/>
                </a:lnTo>
                <a:lnTo>
                  <a:pt x="73728" y="447"/>
                </a:lnTo>
                <a:lnTo>
                  <a:pt x="73728" y="391"/>
                </a:lnTo>
                <a:lnTo>
                  <a:pt x="73691" y="372"/>
                </a:lnTo>
                <a:lnTo>
                  <a:pt x="73672" y="354"/>
                </a:lnTo>
                <a:close/>
                <a:moveTo>
                  <a:pt x="76819" y="372"/>
                </a:moveTo>
                <a:lnTo>
                  <a:pt x="76707" y="391"/>
                </a:lnTo>
                <a:lnTo>
                  <a:pt x="76595" y="466"/>
                </a:lnTo>
                <a:lnTo>
                  <a:pt x="76484" y="540"/>
                </a:lnTo>
                <a:lnTo>
                  <a:pt x="76372" y="633"/>
                </a:lnTo>
                <a:lnTo>
                  <a:pt x="76167" y="857"/>
                </a:lnTo>
                <a:lnTo>
                  <a:pt x="76018" y="1043"/>
                </a:lnTo>
                <a:lnTo>
                  <a:pt x="75907" y="1210"/>
                </a:lnTo>
                <a:lnTo>
                  <a:pt x="75776" y="1452"/>
                </a:lnTo>
                <a:lnTo>
                  <a:pt x="75683" y="1657"/>
                </a:lnTo>
                <a:lnTo>
                  <a:pt x="75665" y="1732"/>
                </a:lnTo>
                <a:lnTo>
                  <a:pt x="75888" y="1490"/>
                </a:lnTo>
                <a:lnTo>
                  <a:pt x="76130" y="1266"/>
                </a:lnTo>
                <a:lnTo>
                  <a:pt x="76614" y="838"/>
                </a:lnTo>
                <a:lnTo>
                  <a:pt x="76744" y="708"/>
                </a:lnTo>
                <a:lnTo>
                  <a:pt x="76912" y="559"/>
                </a:lnTo>
                <a:lnTo>
                  <a:pt x="76968" y="466"/>
                </a:lnTo>
                <a:lnTo>
                  <a:pt x="76986" y="447"/>
                </a:lnTo>
                <a:lnTo>
                  <a:pt x="76986" y="410"/>
                </a:lnTo>
                <a:lnTo>
                  <a:pt x="76968" y="391"/>
                </a:lnTo>
                <a:lnTo>
                  <a:pt x="76931" y="372"/>
                </a:lnTo>
                <a:close/>
                <a:moveTo>
                  <a:pt x="83391" y="261"/>
                </a:moveTo>
                <a:lnTo>
                  <a:pt x="83298" y="298"/>
                </a:lnTo>
                <a:lnTo>
                  <a:pt x="83186" y="372"/>
                </a:lnTo>
                <a:lnTo>
                  <a:pt x="83075" y="466"/>
                </a:lnTo>
                <a:lnTo>
                  <a:pt x="82963" y="596"/>
                </a:lnTo>
                <a:lnTo>
                  <a:pt x="82702" y="875"/>
                </a:lnTo>
                <a:lnTo>
                  <a:pt x="82479" y="1192"/>
                </a:lnTo>
                <a:lnTo>
                  <a:pt x="82293" y="1471"/>
                </a:lnTo>
                <a:lnTo>
                  <a:pt x="82162" y="1657"/>
                </a:lnTo>
                <a:lnTo>
                  <a:pt x="82125" y="1732"/>
                </a:lnTo>
                <a:lnTo>
                  <a:pt x="82255" y="1657"/>
                </a:lnTo>
                <a:lnTo>
                  <a:pt x="82460" y="1490"/>
                </a:lnTo>
                <a:lnTo>
                  <a:pt x="82702" y="1285"/>
                </a:lnTo>
                <a:lnTo>
                  <a:pt x="82963" y="1061"/>
                </a:lnTo>
                <a:lnTo>
                  <a:pt x="83205" y="819"/>
                </a:lnTo>
                <a:lnTo>
                  <a:pt x="83391" y="614"/>
                </a:lnTo>
                <a:lnTo>
                  <a:pt x="83466" y="521"/>
                </a:lnTo>
                <a:lnTo>
                  <a:pt x="83521" y="428"/>
                </a:lnTo>
                <a:lnTo>
                  <a:pt x="83540" y="354"/>
                </a:lnTo>
                <a:lnTo>
                  <a:pt x="83521" y="317"/>
                </a:lnTo>
                <a:lnTo>
                  <a:pt x="83503" y="279"/>
                </a:lnTo>
                <a:lnTo>
                  <a:pt x="83466" y="261"/>
                </a:lnTo>
                <a:close/>
                <a:moveTo>
                  <a:pt x="31112" y="447"/>
                </a:moveTo>
                <a:lnTo>
                  <a:pt x="31056" y="466"/>
                </a:lnTo>
                <a:lnTo>
                  <a:pt x="31000" y="503"/>
                </a:lnTo>
                <a:lnTo>
                  <a:pt x="30925" y="577"/>
                </a:lnTo>
                <a:lnTo>
                  <a:pt x="30776" y="782"/>
                </a:lnTo>
                <a:lnTo>
                  <a:pt x="30627" y="1024"/>
                </a:lnTo>
                <a:lnTo>
                  <a:pt x="30385" y="1508"/>
                </a:lnTo>
                <a:lnTo>
                  <a:pt x="30255" y="1750"/>
                </a:lnTo>
                <a:lnTo>
                  <a:pt x="30460" y="1527"/>
                </a:lnTo>
                <a:lnTo>
                  <a:pt x="30814" y="1136"/>
                </a:lnTo>
                <a:lnTo>
                  <a:pt x="30981" y="912"/>
                </a:lnTo>
                <a:lnTo>
                  <a:pt x="31112" y="708"/>
                </a:lnTo>
                <a:lnTo>
                  <a:pt x="31167" y="633"/>
                </a:lnTo>
                <a:lnTo>
                  <a:pt x="31186" y="559"/>
                </a:lnTo>
                <a:lnTo>
                  <a:pt x="31186" y="503"/>
                </a:lnTo>
                <a:lnTo>
                  <a:pt x="31167" y="466"/>
                </a:lnTo>
                <a:lnTo>
                  <a:pt x="31112" y="447"/>
                </a:lnTo>
                <a:close/>
                <a:moveTo>
                  <a:pt x="44200" y="298"/>
                </a:moveTo>
                <a:lnTo>
                  <a:pt x="44107" y="354"/>
                </a:lnTo>
                <a:lnTo>
                  <a:pt x="44014" y="428"/>
                </a:lnTo>
                <a:lnTo>
                  <a:pt x="43921" y="521"/>
                </a:lnTo>
                <a:lnTo>
                  <a:pt x="43828" y="633"/>
                </a:lnTo>
                <a:lnTo>
                  <a:pt x="43623" y="912"/>
                </a:lnTo>
                <a:lnTo>
                  <a:pt x="43455" y="1210"/>
                </a:lnTo>
                <a:lnTo>
                  <a:pt x="43306" y="1471"/>
                </a:lnTo>
                <a:lnTo>
                  <a:pt x="43157" y="1750"/>
                </a:lnTo>
                <a:lnTo>
                  <a:pt x="43809" y="1043"/>
                </a:lnTo>
                <a:lnTo>
                  <a:pt x="44200" y="577"/>
                </a:lnTo>
                <a:lnTo>
                  <a:pt x="44312" y="410"/>
                </a:lnTo>
                <a:lnTo>
                  <a:pt x="44349" y="354"/>
                </a:lnTo>
                <a:lnTo>
                  <a:pt x="44330" y="335"/>
                </a:lnTo>
                <a:lnTo>
                  <a:pt x="44312" y="317"/>
                </a:lnTo>
                <a:lnTo>
                  <a:pt x="44274" y="298"/>
                </a:lnTo>
                <a:close/>
                <a:moveTo>
                  <a:pt x="75627" y="447"/>
                </a:moveTo>
                <a:lnTo>
                  <a:pt x="75571" y="466"/>
                </a:lnTo>
                <a:lnTo>
                  <a:pt x="75497" y="503"/>
                </a:lnTo>
                <a:lnTo>
                  <a:pt x="75441" y="577"/>
                </a:lnTo>
                <a:lnTo>
                  <a:pt x="75292" y="782"/>
                </a:lnTo>
                <a:lnTo>
                  <a:pt x="75143" y="1024"/>
                </a:lnTo>
                <a:lnTo>
                  <a:pt x="74883" y="1508"/>
                </a:lnTo>
                <a:lnTo>
                  <a:pt x="74752" y="1750"/>
                </a:lnTo>
                <a:lnTo>
                  <a:pt x="74957" y="1527"/>
                </a:lnTo>
                <a:lnTo>
                  <a:pt x="75311" y="1136"/>
                </a:lnTo>
                <a:lnTo>
                  <a:pt x="75478" y="912"/>
                </a:lnTo>
                <a:lnTo>
                  <a:pt x="75609" y="708"/>
                </a:lnTo>
                <a:lnTo>
                  <a:pt x="75665" y="633"/>
                </a:lnTo>
                <a:lnTo>
                  <a:pt x="75683" y="559"/>
                </a:lnTo>
                <a:lnTo>
                  <a:pt x="75702" y="503"/>
                </a:lnTo>
                <a:lnTo>
                  <a:pt x="75665" y="466"/>
                </a:lnTo>
                <a:lnTo>
                  <a:pt x="75627" y="447"/>
                </a:lnTo>
                <a:close/>
                <a:moveTo>
                  <a:pt x="30255" y="1750"/>
                </a:moveTo>
                <a:lnTo>
                  <a:pt x="30255" y="1750"/>
                </a:lnTo>
                <a:lnTo>
                  <a:pt x="30255" y="1750"/>
                </a:lnTo>
                <a:close/>
                <a:moveTo>
                  <a:pt x="74752" y="1750"/>
                </a:moveTo>
                <a:lnTo>
                  <a:pt x="74752" y="1750"/>
                </a:lnTo>
                <a:lnTo>
                  <a:pt x="74752" y="1750"/>
                </a:lnTo>
                <a:close/>
                <a:moveTo>
                  <a:pt x="92290" y="298"/>
                </a:moveTo>
                <a:lnTo>
                  <a:pt x="92216" y="317"/>
                </a:lnTo>
                <a:lnTo>
                  <a:pt x="92123" y="354"/>
                </a:lnTo>
                <a:lnTo>
                  <a:pt x="92030" y="410"/>
                </a:lnTo>
                <a:lnTo>
                  <a:pt x="91769" y="596"/>
                </a:lnTo>
                <a:lnTo>
                  <a:pt x="91471" y="819"/>
                </a:lnTo>
                <a:lnTo>
                  <a:pt x="91192" y="1080"/>
                </a:lnTo>
                <a:lnTo>
                  <a:pt x="90931" y="1322"/>
                </a:lnTo>
                <a:lnTo>
                  <a:pt x="90633" y="1620"/>
                </a:lnTo>
                <a:lnTo>
                  <a:pt x="90596" y="1676"/>
                </a:lnTo>
                <a:lnTo>
                  <a:pt x="90578" y="1713"/>
                </a:lnTo>
                <a:lnTo>
                  <a:pt x="90596" y="1732"/>
                </a:lnTo>
                <a:lnTo>
                  <a:pt x="90615" y="1750"/>
                </a:lnTo>
                <a:lnTo>
                  <a:pt x="90689" y="1732"/>
                </a:lnTo>
                <a:lnTo>
                  <a:pt x="90820" y="1676"/>
                </a:lnTo>
                <a:lnTo>
                  <a:pt x="91006" y="1583"/>
                </a:lnTo>
                <a:lnTo>
                  <a:pt x="91024" y="1564"/>
                </a:lnTo>
                <a:lnTo>
                  <a:pt x="90969" y="1583"/>
                </a:lnTo>
                <a:lnTo>
                  <a:pt x="91118" y="1490"/>
                </a:lnTo>
                <a:lnTo>
                  <a:pt x="91266" y="1378"/>
                </a:lnTo>
                <a:lnTo>
                  <a:pt x="91397" y="1247"/>
                </a:lnTo>
                <a:lnTo>
                  <a:pt x="91527" y="1136"/>
                </a:lnTo>
                <a:lnTo>
                  <a:pt x="91732" y="987"/>
                </a:lnTo>
                <a:lnTo>
                  <a:pt x="92030" y="763"/>
                </a:lnTo>
                <a:lnTo>
                  <a:pt x="92179" y="633"/>
                </a:lnTo>
                <a:lnTo>
                  <a:pt x="92290" y="521"/>
                </a:lnTo>
                <a:lnTo>
                  <a:pt x="92328" y="466"/>
                </a:lnTo>
                <a:lnTo>
                  <a:pt x="92346" y="410"/>
                </a:lnTo>
                <a:lnTo>
                  <a:pt x="92365" y="372"/>
                </a:lnTo>
                <a:lnTo>
                  <a:pt x="92346" y="335"/>
                </a:lnTo>
                <a:lnTo>
                  <a:pt x="92290" y="298"/>
                </a:lnTo>
                <a:close/>
                <a:moveTo>
                  <a:pt x="25675" y="298"/>
                </a:moveTo>
                <a:lnTo>
                  <a:pt x="25638" y="317"/>
                </a:lnTo>
                <a:lnTo>
                  <a:pt x="25526" y="410"/>
                </a:lnTo>
                <a:lnTo>
                  <a:pt x="25433" y="521"/>
                </a:lnTo>
                <a:lnTo>
                  <a:pt x="25340" y="670"/>
                </a:lnTo>
                <a:lnTo>
                  <a:pt x="25154" y="968"/>
                </a:lnTo>
                <a:lnTo>
                  <a:pt x="25042" y="1154"/>
                </a:lnTo>
                <a:lnTo>
                  <a:pt x="24856" y="1527"/>
                </a:lnTo>
                <a:lnTo>
                  <a:pt x="24763" y="1732"/>
                </a:lnTo>
                <a:lnTo>
                  <a:pt x="24763" y="1769"/>
                </a:lnTo>
                <a:lnTo>
                  <a:pt x="24781" y="1750"/>
                </a:lnTo>
                <a:lnTo>
                  <a:pt x="25042" y="1471"/>
                </a:lnTo>
                <a:lnTo>
                  <a:pt x="25247" y="1229"/>
                </a:lnTo>
                <a:lnTo>
                  <a:pt x="25470" y="968"/>
                </a:lnTo>
                <a:lnTo>
                  <a:pt x="25638" y="726"/>
                </a:lnTo>
                <a:lnTo>
                  <a:pt x="25768" y="503"/>
                </a:lnTo>
                <a:lnTo>
                  <a:pt x="25805" y="428"/>
                </a:lnTo>
                <a:lnTo>
                  <a:pt x="25805" y="354"/>
                </a:lnTo>
                <a:lnTo>
                  <a:pt x="25768" y="317"/>
                </a:lnTo>
                <a:lnTo>
                  <a:pt x="25712" y="298"/>
                </a:lnTo>
                <a:close/>
                <a:moveTo>
                  <a:pt x="26848" y="298"/>
                </a:moveTo>
                <a:lnTo>
                  <a:pt x="26755" y="354"/>
                </a:lnTo>
                <a:lnTo>
                  <a:pt x="26643" y="466"/>
                </a:lnTo>
                <a:lnTo>
                  <a:pt x="26531" y="596"/>
                </a:lnTo>
                <a:lnTo>
                  <a:pt x="26327" y="875"/>
                </a:lnTo>
                <a:lnTo>
                  <a:pt x="26215" y="1043"/>
                </a:lnTo>
                <a:lnTo>
                  <a:pt x="26122" y="1210"/>
                </a:lnTo>
                <a:lnTo>
                  <a:pt x="25973" y="1490"/>
                </a:lnTo>
                <a:lnTo>
                  <a:pt x="25880" y="1713"/>
                </a:lnTo>
                <a:lnTo>
                  <a:pt x="25861" y="1769"/>
                </a:lnTo>
                <a:lnTo>
                  <a:pt x="25880" y="1769"/>
                </a:lnTo>
                <a:lnTo>
                  <a:pt x="26103" y="1527"/>
                </a:lnTo>
                <a:lnTo>
                  <a:pt x="26513" y="1061"/>
                </a:lnTo>
                <a:lnTo>
                  <a:pt x="26699" y="819"/>
                </a:lnTo>
                <a:lnTo>
                  <a:pt x="26848" y="596"/>
                </a:lnTo>
                <a:lnTo>
                  <a:pt x="26904" y="503"/>
                </a:lnTo>
                <a:lnTo>
                  <a:pt x="26941" y="410"/>
                </a:lnTo>
                <a:lnTo>
                  <a:pt x="26941" y="354"/>
                </a:lnTo>
                <a:lnTo>
                  <a:pt x="26922" y="317"/>
                </a:lnTo>
                <a:lnTo>
                  <a:pt x="26885" y="298"/>
                </a:lnTo>
                <a:close/>
                <a:moveTo>
                  <a:pt x="70172" y="298"/>
                </a:moveTo>
                <a:lnTo>
                  <a:pt x="70135" y="317"/>
                </a:lnTo>
                <a:lnTo>
                  <a:pt x="70042" y="410"/>
                </a:lnTo>
                <a:lnTo>
                  <a:pt x="69930" y="521"/>
                </a:lnTo>
                <a:lnTo>
                  <a:pt x="69837" y="670"/>
                </a:lnTo>
                <a:lnTo>
                  <a:pt x="69651" y="968"/>
                </a:lnTo>
                <a:lnTo>
                  <a:pt x="69539" y="1154"/>
                </a:lnTo>
                <a:lnTo>
                  <a:pt x="69353" y="1527"/>
                </a:lnTo>
                <a:lnTo>
                  <a:pt x="69279" y="1732"/>
                </a:lnTo>
                <a:lnTo>
                  <a:pt x="69260" y="1769"/>
                </a:lnTo>
                <a:lnTo>
                  <a:pt x="69297" y="1750"/>
                </a:lnTo>
                <a:lnTo>
                  <a:pt x="69558" y="1471"/>
                </a:lnTo>
                <a:lnTo>
                  <a:pt x="69763" y="1229"/>
                </a:lnTo>
                <a:lnTo>
                  <a:pt x="69967" y="968"/>
                </a:lnTo>
                <a:lnTo>
                  <a:pt x="70154" y="726"/>
                </a:lnTo>
                <a:lnTo>
                  <a:pt x="70265" y="503"/>
                </a:lnTo>
                <a:lnTo>
                  <a:pt x="70303" y="428"/>
                </a:lnTo>
                <a:lnTo>
                  <a:pt x="70303" y="354"/>
                </a:lnTo>
                <a:lnTo>
                  <a:pt x="70284" y="317"/>
                </a:lnTo>
                <a:lnTo>
                  <a:pt x="70209" y="298"/>
                </a:lnTo>
                <a:close/>
                <a:moveTo>
                  <a:pt x="71345" y="298"/>
                </a:moveTo>
                <a:lnTo>
                  <a:pt x="71252" y="354"/>
                </a:lnTo>
                <a:lnTo>
                  <a:pt x="71140" y="466"/>
                </a:lnTo>
                <a:lnTo>
                  <a:pt x="71029" y="596"/>
                </a:lnTo>
                <a:lnTo>
                  <a:pt x="70842" y="875"/>
                </a:lnTo>
                <a:lnTo>
                  <a:pt x="70731" y="1043"/>
                </a:lnTo>
                <a:lnTo>
                  <a:pt x="70619" y="1210"/>
                </a:lnTo>
                <a:lnTo>
                  <a:pt x="70489" y="1490"/>
                </a:lnTo>
                <a:lnTo>
                  <a:pt x="70377" y="1713"/>
                </a:lnTo>
                <a:lnTo>
                  <a:pt x="70358" y="1769"/>
                </a:lnTo>
                <a:lnTo>
                  <a:pt x="70377" y="1769"/>
                </a:lnTo>
                <a:lnTo>
                  <a:pt x="70600" y="1527"/>
                </a:lnTo>
                <a:lnTo>
                  <a:pt x="71010" y="1061"/>
                </a:lnTo>
                <a:lnTo>
                  <a:pt x="71196" y="819"/>
                </a:lnTo>
                <a:lnTo>
                  <a:pt x="71364" y="596"/>
                </a:lnTo>
                <a:lnTo>
                  <a:pt x="71401" y="503"/>
                </a:lnTo>
                <a:lnTo>
                  <a:pt x="71438" y="410"/>
                </a:lnTo>
                <a:lnTo>
                  <a:pt x="71457" y="354"/>
                </a:lnTo>
                <a:lnTo>
                  <a:pt x="71420" y="317"/>
                </a:lnTo>
                <a:lnTo>
                  <a:pt x="71401" y="298"/>
                </a:lnTo>
                <a:close/>
                <a:moveTo>
                  <a:pt x="82274" y="521"/>
                </a:moveTo>
                <a:lnTo>
                  <a:pt x="82218" y="540"/>
                </a:lnTo>
                <a:lnTo>
                  <a:pt x="82162" y="559"/>
                </a:lnTo>
                <a:lnTo>
                  <a:pt x="82032" y="614"/>
                </a:lnTo>
                <a:lnTo>
                  <a:pt x="81902" y="726"/>
                </a:lnTo>
                <a:lnTo>
                  <a:pt x="81641" y="931"/>
                </a:lnTo>
                <a:lnTo>
                  <a:pt x="81511" y="1061"/>
                </a:lnTo>
                <a:lnTo>
                  <a:pt x="81324" y="1266"/>
                </a:lnTo>
                <a:lnTo>
                  <a:pt x="81231" y="1378"/>
                </a:lnTo>
                <a:lnTo>
                  <a:pt x="81194" y="1434"/>
                </a:lnTo>
                <a:lnTo>
                  <a:pt x="81175" y="1471"/>
                </a:lnTo>
                <a:lnTo>
                  <a:pt x="81157" y="1527"/>
                </a:lnTo>
                <a:lnTo>
                  <a:pt x="81138" y="1657"/>
                </a:lnTo>
                <a:lnTo>
                  <a:pt x="81138" y="1713"/>
                </a:lnTo>
                <a:lnTo>
                  <a:pt x="81138" y="1750"/>
                </a:lnTo>
                <a:lnTo>
                  <a:pt x="81157" y="1769"/>
                </a:lnTo>
                <a:lnTo>
                  <a:pt x="81175" y="1750"/>
                </a:lnTo>
                <a:lnTo>
                  <a:pt x="81250" y="1694"/>
                </a:lnTo>
                <a:lnTo>
                  <a:pt x="81846" y="1117"/>
                </a:lnTo>
                <a:lnTo>
                  <a:pt x="82199" y="763"/>
                </a:lnTo>
                <a:lnTo>
                  <a:pt x="82311" y="633"/>
                </a:lnTo>
                <a:lnTo>
                  <a:pt x="82330" y="596"/>
                </a:lnTo>
                <a:lnTo>
                  <a:pt x="82330" y="559"/>
                </a:lnTo>
                <a:lnTo>
                  <a:pt x="82311" y="540"/>
                </a:lnTo>
                <a:lnTo>
                  <a:pt x="82274" y="521"/>
                </a:lnTo>
                <a:close/>
                <a:moveTo>
                  <a:pt x="89889" y="428"/>
                </a:moveTo>
                <a:lnTo>
                  <a:pt x="89796" y="466"/>
                </a:lnTo>
                <a:lnTo>
                  <a:pt x="89703" y="540"/>
                </a:lnTo>
                <a:lnTo>
                  <a:pt x="89591" y="633"/>
                </a:lnTo>
                <a:lnTo>
                  <a:pt x="89461" y="745"/>
                </a:lnTo>
                <a:lnTo>
                  <a:pt x="89218" y="1024"/>
                </a:lnTo>
                <a:lnTo>
                  <a:pt x="88995" y="1322"/>
                </a:lnTo>
                <a:lnTo>
                  <a:pt x="88809" y="1583"/>
                </a:lnTo>
                <a:lnTo>
                  <a:pt x="88697" y="1732"/>
                </a:lnTo>
                <a:lnTo>
                  <a:pt x="88697" y="1769"/>
                </a:lnTo>
                <a:lnTo>
                  <a:pt x="88716" y="1769"/>
                </a:lnTo>
                <a:lnTo>
                  <a:pt x="88995" y="1545"/>
                </a:lnTo>
                <a:lnTo>
                  <a:pt x="89461" y="1154"/>
                </a:lnTo>
                <a:lnTo>
                  <a:pt x="89684" y="950"/>
                </a:lnTo>
                <a:lnTo>
                  <a:pt x="89870" y="763"/>
                </a:lnTo>
                <a:lnTo>
                  <a:pt x="89982" y="596"/>
                </a:lnTo>
                <a:lnTo>
                  <a:pt x="90019" y="540"/>
                </a:lnTo>
                <a:lnTo>
                  <a:pt x="90019" y="484"/>
                </a:lnTo>
                <a:lnTo>
                  <a:pt x="89982" y="447"/>
                </a:lnTo>
                <a:lnTo>
                  <a:pt x="89963" y="428"/>
                </a:lnTo>
                <a:close/>
                <a:moveTo>
                  <a:pt x="88772" y="596"/>
                </a:moveTo>
                <a:lnTo>
                  <a:pt x="88660" y="652"/>
                </a:lnTo>
                <a:lnTo>
                  <a:pt x="88548" y="726"/>
                </a:lnTo>
                <a:lnTo>
                  <a:pt x="88437" y="838"/>
                </a:lnTo>
                <a:lnTo>
                  <a:pt x="88232" y="1080"/>
                </a:lnTo>
                <a:lnTo>
                  <a:pt x="88101" y="1229"/>
                </a:lnTo>
                <a:lnTo>
                  <a:pt x="87804" y="1564"/>
                </a:lnTo>
                <a:lnTo>
                  <a:pt x="87655" y="1732"/>
                </a:lnTo>
                <a:lnTo>
                  <a:pt x="87636" y="1787"/>
                </a:lnTo>
                <a:lnTo>
                  <a:pt x="87673" y="1787"/>
                </a:lnTo>
                <a:lnTo>
                  <a:pt x="87952" y="1601"/>
                </a:lnTo>
                <a:lnTo>
                  <a:pt x="88176" y="1452"/>
                </a:lnTo>
                <a:lnTo>
                  <a:pt x="88418" y="1266"/>
                </a:lnTo>
                <a:lnTo>
                  <a:pt x="88641" y="1061"/>
                </a:lnTo>
                <a:lnTo>
                  <a:pt x="88809" y="875"/>
                </a:lnTo>
                <a:lnTo>
                  <a:pt x="88846" y="801"/>
                </a:lnTo>
                <a:lnTo>
                  <a:pt x="88883" y="726"/>
                </a:lnTo>
                <a:lnTo>
                  <a:pt x="88883" y="652"/>
                </a:lnTo>
                <a:lnTo>
                  <a:pt x="88846" y="614"/>
                </a:lnTo>
                <a:lnTo>
                  <a:pt x="88809" y="596"/>
                </a:lnTo>
                <a:close/>
                <a:moveTo>
                  <a:pt x="27984" y="447"/>
                </a:moveTo>
                <a:lnTo>
                  <a:pt x="27928" y="466"/>
                </a:lnTo>
                <a:lnTo>
                  <a:pt x="27779" y="521"/>
                </a:lnTo>
                <a:lnTo>
                  <a:pt x="27611" y="614"/>
                </a:lnTo>
                <a:lnTo>
                  <a:pt x="27462" y="726"/>
                </a:lnTo>
                <a:lnTo>
                  <a:pt x="27332" y="838"/>
                </a:lnTo>
                <a:lnTo>
                  <a:pt x="27164" y="987"/>
                </a:lnTo>
                <a:lnTo>
                  <a:pt x="26997" y="1210"/>
                </a:lnTo>
                <a:lnTo>
                  <a:pt x="26922" y="1341"/>
                </a:lnTo>
                <a:lnTo>
                  <a:pt x="26885" y="1415"/>
                </a:lnTo>
                <a:lnTo>
                  <a:pt x="26885" y="1434"/>
                </a:lnTo>
                <a:lnTo>
                  <a:pt x="26829" y="1620"/>
                </a:lnTo>
                <a:lnTo>
                  <a:pt x="26829" y="1732"/>
                </a:lnTo>
                <a:lnTo>
                  <a:pt x="26829" y="1806"/>
                </a:lnTo>
                <a:lnTo>
                  <a:pt x="26829" y="1825"/>
                </a:lnTo>
                <a:lnTo>
                  <a:pt x="26848" y="1825"/>
                </a:lnTo>
                <a:lnTo>
                  <a:pt x="26885" y="1806"/>
                </a:lnTo>
                <a:lnTo>
                  <a:pt x="26922" y="1769"/>
                </a:lnTo>
                <a:lnTo>
                  <a:pt x="27146" y="1527"/>
                </a:lnTo>
                <a:lnTo>
                  <a:pt x="27555" y="1117"/>
                </a:lnTo>
                <a:lnTo>
                  <a:pt x="27946" y="726"/>
                </a:lnTo>
                <a:lnTo>
                  <a:pt x="28058" y="577"/>
                </a:lnTo>
                <a:lnTo>
                  <a:pt x="28114" y="521"/>
                </a:lnTo>
                <a:lnTo>
                  <a:pt x="28077" y="484"/>
                </a:lnTo>
                <a:lnTo>
                  <a:pt x="28040" y="447"/>
                </a:lnTo>
                <a:close/>
                <a:moveTo>
                  <a:pt x="72481" y="447"/>
                </a:moveTo>
                <a:lnTo>
                  <a:pt x="72425" y="466"/>
                </a:lnTo>
                <a:lnTo>
                  <a:pt x="72276" y="521"/>
                </a:lnTo>
                <a:lnTo>
                  <a:pt x="72127" y="614"/>
                </a:lnTo>
                <a:lnTo>
                  <a:pt x="71960" y="726"/>
                </a:lnTo>
                <a:lnTo>
                  <a:pt x="71829" y="838"/>
                </a:lnTo>
                <a:lnTo>
                  <a:pt x="71662" y="987"/>
                </a:lnTo>
                <a:lnTo>
                  <a:pt x="71494" y="1210"/>
                </a:lnTo>
                <a:lnTo>
                  <a:pt x="71420" y="1341"/>
                </a:lnTo>
                <a:lnTo>
                  <a:pt x="71382" y="1452"/>
                </a:lnTo>
                <a:lnTo>
                  <a:pt x="71382" y="1434"/>
                </a:lnTo>
                <a:lnTo>
                  <a:pt x="71345" y="1620"/>
                </a:lnTo>
                <a:lnTo>
                  <a:pt x="71327" y="1732"/>
                </a:lnTo>
                <a:lnTo>
                  <a:pt x="71327" y="1806"/>
                </a:lnTo>
                <a:lnTo>
                  <a:pt x="71345" y="1825"/>
                </a:lnTo>
                <a:lnTo>
                  <a:pt x="71364" y="1825"/>
                </a:lnTo>
                <a:lnTo>
                  <a:pt x="71382" y="1806"/>
                </a:lnTo>
                <a:lnTo>
                  <a:pt x="71420" y="1769"/>
                </a:lnTo>
                <a:lnTo>
                  <a:pt x="71643" y="1527"/>
                </a:lnTo>
                <a:lnTo>
                  <a:pt x="72053" y="1117"/>
                </a:lnTo>
                <a:lnTo>
                  <a:pt x="72444" y="726"/>
                </a:lnTo>
                <a:lnTo>
                  <a:pt x="72574" y="577"/>
                </a:lnTo>
                <a:lnTo>
                  <a:pt x="72611" y="521"/>
                </a:lnTo>
                <a:lnTo>
                  <a:pt x="72574" y="484"/>
                </a:lnTo>
                <a:lnTo>
                  <a:pt x="72537" y="447"/>
                </a:lnTo>
                <a:close/>
                <a:moveTo>
                  <a:pt x="84564" y="354"/>
                </a:moveTo>
                <a:lnTo>
                  <a:pt x="84490" y="372"/>
                </a:lnTo>
                <a:lnTo>
                  <a:pt x="84341" y="466"/>
                </a:lnTo>
                <a:lnTo>
                  <a:pt x="84173" y="577"/>
                </a:lnTo>
                <a:lnTo>
                  <a:pt x="83856" y="838"/>
                </a:lnTo>
                <a:lnTo>
                  <a:pt x="83689" y="1024"/>
                </a:lnTo>
                <a:lnTo>
                  <a:pt x="83521" y="1210"/>
                </a:lnTo>
                <a:lnTo>
                  <a:pt x="83335" y="1490"/>
                </a:lnTo>
                <a:lnTo>
                  <a:pt x="83205" y="1732"/>
                </a:lnTo>
                <a:lnTo>
                  <a:pt x="83168" y="1825"/>
                </a:lnTo>
                <a:lnTo>
                  <a:pt x="83466" y="1564"/>
                </a:lnTo>
                <a:lnTo>
                  <a:pt x="84005" y="1117"/>
                </a:lnTo>
                <a:lnTo>
                  <a:pt x="84285" y="875"/>
                </a:lnTo>
                <a:lnTo>
                  <a:pt x="84508" y="652"/>
                </a:lnTo>
                <a:lnTo>
                  <a:pt x="84657" y="484"/>
                </a:lnTo>
                <a:lnTo>
                  <a:pt x="84694" y="428"/>
                </a:lnTo>
                <a:lnTo>
                  <a:pt x="84694" y="391"/>
                </a:lnTo>
                <a:lnTo>
                  <a:pt x="84657" y="354"/>
                </a:lnTo>
                <a:close/>
                <a:moveTo>
                  <a:pt x="85607" y="391"/>
                </a:moveTo>
                <a:lnTo>
                  <a:pt x="85569" y="428"/>
                </a:lnTo>
                <a:lnTo>
                  <a:pt x="85402" y="596"/>
                </a:lnTo>
                <a:lnTo>
                  <a:pt x="84955" y="1080"/>
                </a:lnTo>
                <a:lnTo>
                  <a:pt x="84527" y="1601"/>
                </a:lnTo>
                <a:lnTo>
                  <a:pt x="84341" y="1825"/>
                </a:lnTo>
                <a:lnTo>
                  <a:pt x="84471" y="1750"/>
                </a:lnTo>
                <a:lnTo>
                  <a:pt x="84694" y="1620"/>
                </a:lnTo>
                <a:lnTo>
                  <a:pt x="84974" y="1415"/>
                </a:lnTo>
                <a:lnTo>
                  <a:pt x="85253" y="1192"/>
                </a:lnTo>
                <a:lnTo>
                  <a:pt x="85495" y="950"/>
                </a:lnTo>
                <a:lnTo>
                  <a:pt x="85588" y="838"/>
                </a:lnTo>
                <a:lnTo>
                  <a:pt x="85662" y="726"/>
                </a:lnTo>
                <a:lnTo>
                  <a:pt x="85718" y="633"/>
                </a:lnTo>
                <a:lnTo>
                  <a:pt x="85737" y="540"/>
                </a:lnTo>
                <a:lnTo>
                  <a:pt x="85718" y="447"/>
                </a:lnTo>
                <a:lnTo>
                  <a:pt x="85644" y="391"/>
                </a:lnTo>
                <a:close/>
                <a:moveTo>
                  <a:pt x="81213" y="391"/>
                </a:moveTo>
                <a:lnTo>
                  <a:pt x="81157" y="410"/>
                </a:lnTo>
                <a:lnTo>
                  <a:pt x="81101" y="447"/>
                </a:lnTo>
                <a:lnTo>
                  <a:pt x="80971" y="540"/>
                </a:lnTo>
                <a:lnTo>
                  <a:pt x="80822" y="689"/>
                </a:lnTo>
                <a:lnTo>
                  <a:pt x="80561" y="968"/>
                </a:lnTo>
                <a:lnTo>
                  <a:pt x="80412" y="1136"/>
                </a:lnTo>
                <a:lnTo>
                  <a:pt x="80207" y="1359"/>
                </a:lnTo>
                <a:lnTo>
                  <a:pt x="80114" y="1490"/>
                </a:lnTo>
                <a:lnTo>
                  <a:pt x="80040" y="1620"/>
                </a:lnTo>
                <a:lnTo>
                  <a:pt x="80040" y="1601"/>
                </a:lnTo>
                <a:lnTo>
                  <a:pt x="79984" y="1732"/>
                </a:lnTo>
                <a:lnTo>
                  <a:pt x="79965" y="1806"/>
                </a:lnTo>
                <a:lnTo>
                  <a:pt x="79965" y="1843"/>
                </a:lnTo>
                <a:lnTo>
                  <a:pt x="79965" y="1862"/>
                </a:lnTo>
                <a:lnTo>
                  <a:pt x="79984" y="1862"/>
                </a:lnTo>
                <a:lnTo>
                  <a:pt x="80040" y="1825"/>
                </a:lnTo>
                <a:lnTo>
                  <a:pt x="80300" y="1564"/>
                </a:lnTo>
                <a:lnTo>
                  <a:pt x="80747" y="1117"/>
                </a:lnTo>
                <a:lnTo>
                  <a:pt x="80971" y="875"/>
                </a:lnTo>
                <a:lnTo>
                  <a:pt x="81157" y="652"/>
                </a:lnTo>
                <a:lnTo>
                  <a:pt x="81287" y="503"/>
                </a:lnTo>
                <a:lnTo>
                  <a:pt x="81306" y="447"/>
                </a:lnTo>
                <a:lnTo>
                  <a:pt x="81306" y="410"/>
                </a:lnTo>
                <a:lnTo>
                  <a:pt x="81269" y="391"/>
                </a:lnTo>
                <a:close/>
                <a:moveTo>
                  <a:pt x="1527" y="298"/>
                </a:moveTo>
                <a:lnTo>
                  <a:pt x="1472" y="317"/>
                </a:lnTo>
                <a:lnTo>
                  <a:pt x="1378" y="372"/>
                </a:lnTo>
                <a:lnTo>
                  <a:pt x="1285" y="484"/>
                </a:lnTo>
                <a:lnTo>
                  <a:pt x="1174" y="633"/>
                </a:lnTo>
                <a:lnTo>
                  <a:pt x="969" y="931"/>
                </a:lnTo>
                <a:lnTo>
                  <a:pt x="857" y="1099"/>
                </a:lnTo>
                <a:lnTo>
                  <a:pt x="783" y="1266"/>
                </a:lnTo>
                <a:lnTo>
                  <a:pt x="652" y="1583"/>
                </a:lnTo>
                <a:lnTo>
                  <a:pt x="597" y="1713"/>
                </a:lnTo>
                <a:lnTo>
                  <a:pt x="559" y="1825"/>
                </a:lnTo>
                <a:lnTo>
                  <a:pt x="559" y="1862"/>
                </a:lnTo>
                <a:lnTo>
                  <a:pt x="578" y="1880"/>
                </a:lnTo>
                <a:lnTo>
                  <a:pt x="597" y="1880"/>
                </a:lnTo>
                <a:lnTo>
                  <a:pt x="634" y="1843"/>
                </a:lnTo>
                <a:lnTo>
                  <a:pt x="857" y="1583"/>
                </a:lnTo>
                <a:lnTo>
                  <a:pt x="1043" y="1359"/>
                </a:lnTo>
                <a:lnTo>
                  <a:pt x="1230" y="1117"/>
                </a:lnTo>
                <a:lnTo>
                  <a:pt x="1397" y="857"/>
                </a:lnTo>
                <a:lnTo>
                  <a:pt x="1509" y="614"/>
                </a:lnTo>
                <a:lnTo>
                  <a:pt x="1565" y="521"/>
                </a:lnTo>
                <a:lnTo>
                  <a:pt x="1583" y="428"/>
                </a:lnTo>
                <a:lnTo>
                  <a:pt x="1583" y="372"/>
                </a:lnTo>
                <a:lnTo>
                  <a:pt x="1546" y="317"/>
                </a:lnTo>
                <a:lnTo>
                  <a:pt x="1527" y="298"/>
                </a:lnTo>
                <a:close/>
                <a:moveTo>
                  <a:pt x="30255" y="466"/>
                </a:moveTo>
                <a:lnTo>
                  <a:pt x="30162" y="521"/>
                </a:lnTo>
                <a:lnTo>
                  <a:pt x="30050" y="614"/>
                </a:lnTo>
                <a:lnTo>
                  <a:pt x="29827" y="801"/>
                </a:lnTo>
                <a:lnTo>
                  <a:pt x="29734" y="912"/>
                </a:lnTo>
                <a:lnTo>
                  <a:pt x="29529" y="1117"/>
                </a:lnTo>
                <a:lnTo>
                  <a:pt x="29231" y="1415"/>
                </a:lnTo>
                <a:lnTo>
                  <a:pt x="29101" y="1583"/>
                </a:lnTo>
                <a:lnTo>
                  <a:pt x="28989" y="1732"/>
                </a:lnTo>
                <a:lnTo>
                  <a:pt x="28933" y="1843"/>
                </a:lnTo>
                <a:lnTo>
                  <a:pt x="28915" y="1880"/>
                </a:lnTo>
                <a:lnTo>
                  <a:pt x="28933" y="1918"/>
                </a:lnTo>
                <a:lnTo>
                  <a:pt x="28970" y="1936"/>
                </a:lnTo>
                <a:lnTo>
                  <a:pt x="29045" y="1918"/>
                </a:lnTo>
                <a:lnTo>
                  <a:pt x="29119" y="1880"/>
                </a:lnTo>
                <a:lnTo>
                  <a:pt x="29212" y="1825"/>
                </a:lnTo>
                <a:lnTo>
                  <a:pt x="29436" y="1638"/>
                </a:lnTo>
                <a:lnTo>
                  <a:pt x="29678" y="1396"/>
                </a:lnTo>
                <a:lnTo>
                  <a:pt x="29920" y="1136"/>
                </a:lnTo>
                <a:lnTo>
                  <a:pt x="30125" y="894"/>
                </a:lnTo>
                <a:lnTo>
                  <a:pt x="30255" y="670"/>
                </a:lnTo>
                <a:lnTo>
                  <a:pt x="30311" y="596"/>
                </a:lnTo>
                <a:lnTo>
                  <a:pt x="30330" y="540"/>
                </a:lnTo>
                <a:lnTo>
                  <a:pt x="30330" y="484"/>
                </a:lnTo>
                <a:lnTo>
                  <a:pt x="30311" y="466"/>
                </a:lnTo>
                <a:close/>
                <a:moveTo>
                  <a:pt x="74752" y="466"/>
                </a:moveTo>
                <a:lnTo>
                  <a:pt x="74659" y="521"/>
                </a:lnTo>
                <a:lnTo>
                  <a:pt x="74547" y="614"/>
                </a:lnTo>
                <a:lnTo>
                  <a:pt x="74343" y="801"/>
                </a:lnTo>
                <a:lnTo>
                  <a:pt x="74231" y="912"/>
                </a:lnTo>
                <a:lnTo>
                  <a:pt x="74026" y="1117"/>
                </a:lnTo>
                <a:lnTo>
                  <a:pt x="73728" y="1415"/>
                </a:lnTo>
                <a:lnTo>
                  <a:pt x="73598" y="1583"/>
                </a:lnTo>
                <a:lnTo>
                  <a:pt x="73486" y="1732"/>
                </a:lnTo>
                <a:lnTo>
                  <a:pt x="73430" y="1843"/>
                </a:lnTo>
                <a:lnTo>
                  <a:pt x="73412" y="1880"/>
                </a:lnTo>
                <a:lnTo>
                  <a:pt x="73430" y="1918"/>
                </a:lnTo>
                <a:lnTo>
                  <a:pt x="73486" y="1936"/>
                </a:lnTo>
                <a:lnTo>
                  <a:pt x="73542" y="1918"/>
                </a:lnTo>
                <a:lnTo>
                  <a:pt x="73635" y="1880"/>
                </a:lnTo>
                <a:lnTo>
                  <a:pt x="73728" y="1825"/>
                </a:lnTo>
                <a:lnTo>
                  <a:pt x="73952" y="1638"/>
                </a:lnTo>
                <a:lnTo>
                  <a:pt x="74175" y="1396"/>
                </a:lnTo>
                <a:lnTo>
                  <a:pt x="74417" y="1136"/>
                </a:lnTo>
                <a:lnTo>
                  <a:pt x="74622" y="894"/>
                </a:lnTo>
                <a:lnTo>
                  <a:pt x="74771" y="670"/>
                </a:lnTo>
                <a:lnTo>
                  <a:pt x="74808" y="596"/>
                </a:lnTo>
                <a:lnTo>
                  <a:pt x="74827" y="540"/>
                </a:lnTo>
                <a:lnTo>
                  <a:pt x="74827" y="484"/>
                </a:lnTo>
                <a:lnTo>
                  <a:pt x="74827" y="466"/>
                </a:lnTo>
                <a:close/>
                <a:moveTo>
                  <a:pt x="92328" y="1583"/>
                </a:moveTo>
                <a:lnTo>
                  <a:pt x="92104" y="1694"/>
                </a:lnTo>
                <a:lnTo>
                  <a:pt x="91713" y="1936"/>
                </a:lnTo>
                <a:lnTo>
                  <a:pt x="91509" y="2067"/>
                </a:lnTo>
                <a:lnTo>
                  <a:pt x="91360" y="2197"/>
                </a:lnTo>
                <a:lnTo>
                  <a:pt x="91248" y="2309"/>
                </a:lnTo>
                <a:lnTo>
                  <a:pt x="91248" y="2346"/>
                </a:lnTo>
                <a:lnTo>
                  <a:pt x="91248" y="2383"/>
                </a:lnTo>
                <a:lnTo>
                  <a:pt x="91266" y="2402"/>
                </a:lnTo>
                <a:lnTo>
                  <a:pt x="91304" y="2402"/>
                </a:lnTo>
                <a:lnTo>
                  <a:pt x="91397" y="2383"/>
                </a:lnTo>
                <a:lnTo>
                  <a:pt x="91509" y="2327"/>
                </a:lnTo>
                <a:lnTo>
                  <a:pt x="91620" y="2271"/>
                </a:lnTo>
                <a:lnTo>
                  <a:pt x="91844" y="2123"/>
                </a:lnTo>
                <a:lnTo>
                  <a:pt x="91974" y="2011"/>
                </a:lnTo>
                <a:lnTo>
                  <a:pt x="92067" y="1918"/>
                </a:lnTo>
                <a:lnTo>
                  <a:pt x="92253" y="1750"/>
                </a:lnTo>
                <a:lnTo>
                  <a:pt x="92365" y="1620"/>
                </a:lnTo>
                <a:lnTo>
                  <a:pt x="92384" y="1583"/>
                </a:lnTo>
                <a:close/>
                <a:moveTo>
                  <a:pt x="92346" y="2383"/>
                </a:moveTo>
                <a:lnTo>
                  <a:pt x="92272" y="2420"/>
                </a:lnTo>
                <a:lnTo>
                  <a:pt x="92179" y="2458"/>
                </a:lnTo>
                <a:lnTo>
                  <a:pt x="91955" y="2625"/>
                </a:lnTo>
                <a:lnTo>
                  <a:pt x="91713" y="2830"/>
                </a:lnTo>
                <a:lnTo>
                  <a:pt x="91471" y="3053"/>
                </a:lnTo>
                <a:lnTo>
                  <a:pt x="91266" y="3295"/>
                </a:lnTo>
                <a:lnTo>
                  <a:pt x="91118" y="3482"/>
                </a:lnTo>
                <a:lnTo>
                  <a:pt x="91062" y="3556"/>
                </a:lnTo>
                <a:lnTo>
                  <a:pt x="91043" y="3631"/>
                </a:lnTo>
                <a:lnTo>
                  <a:pt x="91043" y="3649"/>
                </a:lnTo>
                <a:lnTo>
                  <a:pt x="91080" y="3649"/>
                </a:lnTo>
                <a:lnTo>
                  <a:pt x="91248" y="3556"/>
                </a:lnTo>
                <a:lnTo>
                  <a:pt x="91471" y="3370"/>
                </a:lnTo>
                <a:lnTo>
                  <a:pt x="91751" y="3147"/>
                </a:lnTo>
                <a:lnTo>
                  <a:pt x="92253" y="2681"/>
                </a:lnTo>
                <a:lnTo>
                  <a:pt x="92402" y="2514"/>
                </a:lnTo>
                <a:lnTo>
                  <a:pt x="92458" y="2420"/>
                </a:lnTo>
                <a:lnTo>
                  <a:pt x="92421" y="2402"/>
                </a:lnTo>
                <a:lnTo>
                  <a:pt x="92346" y="2383"/>
                </a:lnTo>
                <a:close/>
                <a:moveTo>
                  <a:pt x="1509" y="2011"/>
                </a:moveTo>
                <a:lnTo>
                  <a:pt x="1416" y="2085"/>
                </a:lnTo>
                <a:lnTo>
                  <a:pt x="1304" y="2178"/>
                </a:lnTo>
                <a:lnTo>
                  <a:pt x="1192" y="2309"/>
                </a:lnTo>
                <a:lnTo>
                  <a:pt x="1006" y="2569"/>
                </a:lnTo>
                <a:lnTo>
                  <a:pt x="876" y="2756"/>
                </a:lnTo>
                <a:lnTo>
                  <a:pt x="615" y="3053"/>
                </a:lnTo>
                <a:lnTo>
                  <a:pt x="485" y="3221"/>
                </a:lnTo>
                <a:lnTo>
                  <a:pt x="392" y="3389"/>
                </a:lnTo>
                <a:lnTo>
                  <a:pt x="280" y="3612"/>
                </a:lnTo>
                <a:lnTo>
                  <a:pt x="224" y="3724"/>
                </a:lnTo>
                <a:lnTo>
                  <a:pt x="243" y="3742"/>
                </a:lnTo>
                <a:lnTo>
                  <a:pt x="280" y="3724"/>
                </a:lnTo>
                <a:lnTo>
                  <a:pt x="597" y="3389"/>
                </a:lnTo>
                <a:lnTo>
                  <a:pt x="1118" y="2830"/>
                </a:lnTo>
                <a:lnTo>
                  <a:pt x="1360" y="2551"/>
                </a:lnTo>
                <a:lnTo>
                  <a:pt x="1546" y="2290"/>
                </a:lnTo>
                <a:lnTo>
                  <a:pt x="1602" y="2178"/>
                </a:lnTo>
                <a:lnTo>
                  <a:pt x="1639" y="2104"/>
                </a:lnTo>
                <a:lnTo>
                  <a:pt x="1639" y="2048"/>
                </a:lnTo>
                <a:lnTo>
                  <a:pt x="1621" y="2029"/>
                </a:lnTo>
                <a:lnTo>
                  <a:pt x="1602" y="2011"/>
                </a:lnTo>
                <a:close/>
                <a:moveTo>
                  <a:pt x="1397" y="3258"/>
                </a:moveTo>
                <a:lnTo>
                  <a:pt x="1304" y="3295"/>
                </a:lnTo>
                <a:lnTo>
                  <a:pt x="1211" y="3389"/>
                </a:lnTo>
                <a:lnTo>
                  <a:pt x="1118" y="3500"/>
                </a:lnTo>
                <a:lnTo>
                  <a:pt x="932" y="3724"/>
                </a:lnTo>
                <a:lnTo>
                  <a:pt x="820" y="3873"/>
                </a:lnTo>
                <a:lnTo>
                  <a:pt x="448" y="4338"/>
                </a:lnTo>
                <a:lnTo>
                  <a:pt x="280" y="4580"/>
                </a:lnTo>
                <a:lnTo>
                  <a:pt x="243" y="4636"/>
                </a:lnTo>
                <a:lnTo>
                  <a:pt x="243" y="4655"/>
                </a:lnTo>
                <a:lnTo>
                  <a:pt x="261" y="4655"/>
                </a:lnTo>
                <a:lnTo>
                  <a:pt x="541" y="4431"/>
                </a:lnTo>
                <a:lnTo>
                  <a:pt x="764" y="4226"/>
                </a:lnTo>
                <a:lnTo>
                  <a:pt x="1025" y="3984"/>
                </a:lnTo>
                <a:lnTo>
                  <a:pt x="1248" y="3742"/>
                </a:lnTo>
                <a:lnTo>
                  <a:pt x="1434" y="3538"/>
                </a:lnTo>
                <a:lnTo>
                  <a:pt x="1490" y="3444"/>
                </a:lnTo>
                <a:lnTo>
                  <a:pt x="1509" y="3351"/>
                </a:lnTo>
                <a:lnTo>
                  <a:pt x="1509" y="3295"/>
                </a:lnTo>
                <a:lnTo>
                  <a:pt x="1472" y="3258"/>
                </a:lnTo>
                <a:close/>
                <a:moveTo>
                  <a:pt x="92421" y="3575"/>
                </a:moveTo>
                <a:lnTo>
                  <a:pt x="92123" y="3780"/>
                </a:lnTo>
                <a:lnTo>
                  <a:pt x="91899" y="3947"/>
                </a:lnTo>
                <a:lnTo>
                  <a:pt x="91657" y="4133"/>
                </a:lnTo>
                <a:lnTo>
                  <a:pt x="91453" y="4338"/>
                </a:lnTo>
                <a:lnTo>
                  <a:pt x="91285" y="4524"/>
                </a:lnTo>
                <a:lnTo>
                  <a:pt x="91248" y="4599"/>
                </a:lnTo>
                <a:lnTo>
                  <a:pt x="91211" y="4655"/>
                </a:lnTo>
                <a:lnTo>
                  <a:pt x="91229" y="4710"/>
                </a:lnTo>
                <a:lnTo>
                  <a:pt x="91266" y="4748"/>
                </a:lnTo>
                <a:lnTo>
                  <a:pt x="91341" y="4748"/>
                </a:lnTo>
                <a:lnTo>
                  <a:pt x="91415" y="4729"/>
                </a:lnTo>
                <a:lnTo>
                  <a:pt x="91509" y="4692"/>
                </a:lnTo>
                <a:lnTo>
                  <a:pt x="91602" y="4617"/>
                </a:lnTo>
                <a:lnTo>
                  <a:pt x="91788" y="4431"/>
                </a:lnTo>
                <a:lnTo>
                  <a:pt x="91974" y="4208"/>
                </a:lnTo>
                <a:lnTo>
                  <a:pt x="92142" y="3984"/>
                </a:lnTo>
                <a:lnTo>
                  <a:pt x="92290" y="3780"/>
                </a:lnTo>
                <a:lnTo>
                  <a:pt x="92421" y="3575"/>
                </a:lnTo>
                <a:close/>
                <a:moveTo>
                  <a:pt x="1230" y="4394"/>
                </a:moveTo>
                <a:lnTo>
                  <a:pt x="1174" y="4431"/>
                </a:lnTo>
                <a:lnTo>
                  <a:pt x="1043" y="4506"/>
                </a:lnTo>
                <a:lnTo>
                  <a:pt x="913" y="4617"/>
                </a:lnTo>
                <a:lnTo>
                  <a:pt x="690" y="4859"/>
                </a:lnTo>
                <a:lnTo>
                  <a:pt x="559" y="5008"/>
                </a:lnTo>
                <a:lnTo>
                  <a:pt x="466" y="5176"/>
                </a:lnTo>
                <a:lnTo>
                  <a:pt x="336" y="5418"/>
                </a:lnTo>
                <a:lnTo>
                  <a:pt x="261" y="5623"/>
                </a:lnTo>
                <a:lnTo>
                  <a:pt x="243" y="5679"/>
                </a:lnTo>
                <a:lnTo>
                  <a:pt x="261" y="5679"/>
                </a:lnTo>
                <a:lnTo>
                  <a:pt x="280" y="5660"/>
                </a:lnTo>
                <a:lnTo>
                  <a:pt x="503" y="5455"/>
                </a:lnTo>
                <a:lnTo>
                  <a:pt x="894" y="5064"/>
                </a:lnTo>
                <a:lnTo>
                  <a:pt x="1081" y="4859"/>
                </a:lnTo>
                <a:lnTo>
                  <a:pt x="1248" y="4673"/>
                </a:lnTo>
                <a:lnTo>
                  <a:pt x="1341" y="4524"/>
                </a:lnTo>
                <a:lnTo>
                  <a:pt x="1360" y="4468"/>
                </a:lnTo>
                <a:lnTo>
                  <a:pt x="1341" y="4431"/>
                </a:lnTo>
                <a:lnTo>
                  <a:pt x="1323" y="4394"/>
                </a:lnTo>
                <a:close/>
                <a:moveTo>
                  <a:pt x="92588" y="4617"/>
                </a:moveTo>
                <a:lnTo>
                  <a:pt x="92533" y="4636"/>
                </a:lnTo>
                <a:lnTo>
                  <a:pt x="92365" y="4729"/>
                </a:lnTo>
                <a:lnTo>
                  <a:pt x="92142" y="4878"/>
                </a:lnTo>
                <a:lnTo>
                  <a:pt x="91918" y="5064"/>
                </a:lnTo>
                <a:lnTo>
                  <a:pt x="91490" y="5474"/>
                </a:lnTo>
                <a:lnTo>
                  <a:pt x="91341" y="5623"/>
                </a:lnTo>
                <a:lnTo>
                  <a:pt x="91266" y="5697"/>
                </a:lnTo>
                <a:lnTo>
                  <a:pt x="91248" y="5753"/>
                </a:lnTo>
                <a:lnTo>
                  <a:pt x="91248" y="5790"/>
                </a:lnTo>
                <a:lnTo>
                  <a:pt x="91248" y="5809"/>
                </a:lnTo>
                <a:lnTo>
                  <a:pt x="91285" y="5809"/>
                </a:lnTo>
                <a:lnTo>
                  <a:pt x="91378" y="5772"/>
                </a:lnTo>
                <a:lnTo>
                  <a:pt x="91509" y="5679"/>
                </a:lnTo>
                <a:lnTo>
                  <a:pt x="91769" y="5492"/>
                </a:lnTo>
                <a:lnTo>
                  <a:pt x="91899" y="5381"/>
                </a:lnTo>
                <a:lnTo>
                  <a:pt x="92290" y="4990"/>
                </a:lnTo>
                <a:lnTo>
                  <a:pt x="92533" y="4748"/>
                </a:lnTo>
                <a:lnTo>
                  <a:pt x="92588" y="4673"/>
                </a:lnTo>
                <a:lnTo>
                  <a:pt x="92607" y="4636"/>
                </a:lnTo>
                <a:lnTo>
                  <a:pt x="92588" y="4617"/>
                </a:lnTo>
                <a:close/>
                <a:moveTo>
                  <a:pt x="92477" y="5772"/>
                </a:moveTo>
                <a:lnTo>
                  <a:pt x="92272" y="5902"/>
                </a:lnTo>
                <a:lnTo>
                  <a:pt x="92067" y="6032"/>
                </a:lnTo>
                <a:lnTo>
                  <a:pt x="91844" y="6163"/>
                </a:lnTo>
                <a:lnTo>
                  <a:pt x="91657" y="6330"/>
                </a:lnTo>
                <a:lnTo>
                  <a:pt x="91527" y="6442"/>
                </a:lnTo>
                <a:lnTo>
                  <a:pt x="91341" y="6647"/>
                </a:lnTo>
                <a:lnTo>
                  <a:pt x="91285" y="6758"/>
                </a:lnTo>
                <a:lnTo>
                  <a:pt x="91248" y="6833"/>
                </a:lnTo>
                <a:lnTo>
                  <a:pt x="91248" y="6870"/>
                </a:lnTo>
                <a:lnTo>
                  <a:pt x="91266" y="6889"/>
                </a:lnTo>
                <a:lnTo>
                  <a:pt x="91341" y="6889"/>
                </a:lnTo>
                <a:lnTo>
                  <a:pt x="91453" y="6852"/>
                </a:lnTo>
                <a:lnTo>
                  <a:pt x="91546" y="6814"/>
                </a:lnTo>
                <a:lnTo>
                  <a:pt x="91639" y="6758"/>
                </a:lnTo>
                <a:lnTo>
                  <a:pt x="91713" y="6703"/>
                </a:lnTo>
                <a:lnTo>
                  <a:pt x="91862" y="6535"/>
                </a:lnTo>
                <a:lnTo>
                  <a:pt x="91993" y="6367"/>
                </a:lnTo>
                <a:lnTo>
                  <a:pt x="92235" y="6032"/>
                </a:lnTo>
                <a:lnTo>
                  <a:pt x="92365" y="5883"/>
                </a:lnTo>
                <a:lnTo>
                  <a:pt x="92477" y="5772"/>
                </a:lnTo>
                <a:close/>
                <a:moveTo>
                  <a:pt x="1434" y="5343"/>
                </a:moveTo>
                <a:lnTo>
                  <a:pt x="1397" y="5381"/>
                </a:lnTo>
                <a:lnTo>
                  <a:pt x="1267" y="5548"/>
                </a:lnTo>
                <a:lnTo>
                  <a:pt x="894" y="6088"/>
                </a:lnTo>
                <a:lnTo>
                  <a:pt x="541" y="6647"/>
                </a:lnTo>
                <a:lnTo>
                  <a:pt x="410" y="6833"/>
                </a:lnTo>
                <a:lnTo>
                  <a:pt x="336" y="6926"/>
                </a:lnTo>
                <a:lnTo>
                  <a:pt x="448" y="6833"/>
                </a:lnTo>
                <a:lnTo>
                  <a:pt x="634" y="6665"/>
                </a:lnTo>
                <a:lnTo>
                  <a:pt x="876" y="6442"/>
                </a:lnTo>
                <a:lnTo>
                  <a:pt x="1118" y="6200"/>
                </a:lnTo>
                <a:lnTo>
                  <a:pt x="1323" y="5921"/>
                </a:lnTo>
                <a:lnTo>
                  <a:pt x="1416" y="5809"/>
                </a:lnTo>
                <a:lnTo>
                  <a:pt x="1472" y="5679"/>
                </a:lnTo>
                <a:lnTo>
                  <a:pt x="1527" y="5567"/>
                </a:lnTo>
                <a:lnTo>
                  <a:pt x="1527" y="5474"/>
                </a:lnTo>
                <a:lnTo>
                  <a:pt x="1527" y="5399"/>
                </a:lnTo>
                <a:lnTo>
                  <a:pt x="1472" y="5343"/>
                </a:lnTo>
                <a:close/>
                <a:moveTo>
                  <a:pt x="1639" y="6535"/>
                </a:moveTo>
                <a:lnTo>
                  <a:pt x="1509" y="6609"/>
                </a:lnTo>
                <a:lnTo>
                  <a:pt x="1323" y="6758"/>
                </a:lnTo>
                <a:lnTo>
                  <a:pt x="1081" y="6963"/>
                </a:lnTo>
                <a:lnTo>
                  <a:pt x="839" y="7205"/>
                </a:lnTo>
                <a:lnTo>
                  <a:pt x="615" y="7429"/>
                </a:lnTo>
                <a:lnTo>
                  <a:pt x="429" y="7652"/>
                </a:lnTo>
                <a:lnTo>
                  <a:pt x="299" y="7801"/>
                </a:lnTo>
                <a:lnTo>
                  <a:pt x="280" y="7857"/>
                </a:lnTo>
                <a:lnTo>
                  <a:pt x="280" y="7894"/>
                </a:lnTo>
                <a:lnTo>
                  <a:pt x="317" y="7913"/>
                </a:lnTo>
                <a:lnTo>
                  <a:pt x="354" y="7913"/>
                </a:lnTo>
                <a:lnTo>
                  <a:pt x="429" y="7894"/>
                </a:lnTo>
                <a:lnTo>
                  <a:pt x="522" y="7857"/>
                </a:lnTo>
                <a:lnTo>
                  <a:pt x="634" y="7782"/>
                </a:lnTo>
                <a:lnTo>
                  <a:pt x="857" y="7559"/>
                </a:lnTo>
                <a:lnTo>
                  <a:pt x="1099" y="7280"/>
                </a:lnTo>
                <a:lnTo>
                  <a:pt x="1341" y="7000"/>
                </a:lnTo>
                <a:lnTo>
                  <a:pt x="1509" y="6758"/>
                </a:lnTo>
                <a:lnTo>
                  <a:pt x="1621" y="6591"/>
                </a:lnTo>
                <a:lnTo>
                  <a:pt x="1658" y="6535"/>
                </a:lnTo>
                <a:close/>
                <a:moveTo>
                  <a:pt x="92495" y="6833"/>
                </a:moveTo>
                <a:lnTo>
                  <a:pt x="92421" y="6852"/>
                </a:lnTo>
                <a:lnTo>
                  <a:pt x="92216" y="6945"/>
                </a:lnTo>
                <a:lnTo>
                  <a:pt x="91937" y="7075"/>
                </a:lnTo>
                <a:lnTo>
                  <a:pt x="91639" y="7261"/>
                </a:lnTo>
                <a:lnTo>
                  <a:pt x="91341" y="7447"/>
                </a:lnTo>
                <a:lnTo>
                  <a:pt x="91118" y="7652"/>
                </a:lnTo>
                <a:lnTo>
                  <a:pt x="91043" y="7745"/>
                </a:lnTo>
                <a:lnTo>
                  <a:pt x="90987" y="7820"/>
                </a:lnTo>
                <a:lnTo>
                  <a:pt x="90969" y="7876"/>
                </a:lnTo>
                <a:lnTo>
                  <a:pt x="90969" y="7913"/>
                </a:lnTo>
                <a:lnTo>
                  <a:pt x="90987" y="7931"/>
                </a:lnTo>
                <a:lnTo>
                  <a:pt x="91043" y="7969"/>
                </a:lnTo>
                <a:lnTo>
                  <a:pt x="91118" y="7950"/>
                </a:lnTo>
                <a:lnTo>
                  <a:pt x="91211" y="7931"/>
                </a:lnTo>
                <a:lnTo>
                  <a:pt x="91322" y="7876"/>
                </a:lnTo>
                <a:lnTo>
                  <a:pt x="91583" y="7708"/>
                </a:lnTo>
                <a:lnTo>
                  <a:pt x="91862" y="7503"/>
                </a:lnTo>
                <a:lnTo>
                  <a:pt x="92123" y="7280"/>
                </a:lnTo>
                <a:lnTo>
                  <a:pt x="92328" y="7075"/>
                </a:lnTo>
                <a:lnTo>
                  <a:pt x="92477" y="6926"/>
                </a:lnTo>
                <a:lnTo>
                  <a:pt x="92533" y="6852"/>
                </a:lnTo>
                <a:lnTo>
                  <a:pt x="92495" y="6833"/>
                </a:lnTo>
                <a:close/>
                <a:moveTo>
                  <a:pt x="1434" y="7559"/>
                </a:moveTo>
                <a:lnTo>
                  <a:pt x="1360" y="7578"/>
                </a:lnTo>
                <a:lnTo>
                  <a:pt x="1211" y="7652"/>
                </a:lnTo>
                <a:lnTo>
                  <a:pt x="1043" y="7764"/>
                </a:lnTo>
                <a:lnTo>
                  <a:pt x="894" y="7876"/>
                </a:lnTo>
                <a:lnTo>
                  <a:pt x="764" y="8006"/>
                </a:lnTo>
                <a:lnTo>
                  <a:pt x="578" y="8173"/>
                </a:lnTo>
                <a:lnTo>
                  <a:pt x="373" y="8434"/>
                </a:lnTo>
                <a:lnTo>
                  <a:pt x="299" y="8564"/>
                </a:lnTo>
                <a:lnTo>
                  <a:pt x="224" y="8695"/>
                </a:lnTo>
                <a:lnTo>
                  <a:pt x="187" y="8918"/>
                </a:lnTo>
                <a:lnTo>
                  <a:pt x="187" y="9011"/>
                </a:lnTo>
                <a:lnTo>
                  <a:pt x="187" y="9030"/>
                </a:lnTo>
                <a:lnTo>
                  <a:pt x="206" y="9030"/>
                </a:lnTo>
                <a:lnTo>
                  <a:pt x="243" y="8974"/>
                </a:lnTo>
                <a:lnTo>
                  <a:pt x="485" y="8713"/>
                </a:lnTo>
                <a:lnTo>
                  <a:pt x="950" y="8266"/>
                </a:lnTo>
                <a:lnTo>
                  <a:pt x="1397" y="7838"/>
                </a:lnTo>
                <a:lnTo>
                  <a:pt x="1527" y="7689"/>
                </a:lnTo>
                <a:lnTo>
                  <a:pt x="1583" y="7633"/>
                </a:lnTo>
                <a:lnTo>
                  <a:pt x="1527" y="7578"/>
                </a:lnTo>
                <a:lnTo>
                  <a:pt x="1490" y="7559"/>
                </a:lnTo>
                <a:close/>
                <a:moveTo>
                  <a:pt x="92402" y="7876"/>
                </a:moveTo>
                <a:lnTo>
                  <a:pt x="92272" y="7931"/>
                </a:lnTo>
                <a:lnTo>
                  <a:pt x="92086" y="8080"/>
                </a:lnTo>
                <a:lnTo>
                  <a:pt x="91844" y="8248"/>
                </a:lnTo>
                <a:lnTo>
                  <a:pt x="91583" y="8453"/>
                </a:lnTo>
                <a:lnTo>
                  <a:pt x="91378" y="8676"/>
                </a:lnTo>
                <a:lnTo>
                  <a:pt x="91285" y="8769"/>
                </a:lnTo>
                <a:lnTo>
                  <a:pt x="91229" y="8862"/>
                </a:lnTo>
                <a:lnTo>
                  <a:pt x="91192" y="8955"/>
                </a:lnTo>
                <a:lnTo>
                  <a:pt x="91192" y="9030"/>
                </a:lnTo>
                <a:lnTo>
                  <a:pt x="91229" y="9086"/>
                </a:lnTo>
                <a:lnTo>
                  <a:pt x="91304" y="9123"/>
                </a:lnTo>
                <a:lnTo>
                  <a:pt x="91341" y="9142"/>
                </a:lnTo>
                <a:lnTo>
                  <a:pt x="91378" y="9123"/>
                </a:lnTo>
                <a:lnTo>
                  <a:pt x="91453" y="9086"/>
                </a:lnTo>
                <a:lnTo>
                  <a:pt x="91527" y="9030"/>
                </a:lnTo>
                <a:lnTo>
                  <a:pt x="91602" y="8937"/>
                </a:lnTo>
                <a:lnTo>
                  <a:pt x="91751" y="8769"/>
                </a:lnTo>
                <a:lnTo>
                  <a:pt x="91844" y="8639"/>
                </a:lnTo>
                <a:lnTo>
                  <a:pt x="91993" y="8471"/>
                </a:lnTo>
                <a:lnTo>
                  <a:pt x="92272" y="8192"/>
                </a:lnTo>
                <a:lnTo>
                  <a:pt x="92384" y="8062"/>
                </a:lnTo>
                <a:lnTo>
                  <a:pt x="92477" y="7950"/>
                </a:lnTo>
                <a:lnTo>
                  <a:pt x="92477" y="7913"/>
                </a:lnTo>
                <a:lnTo>
                  <a:pt x="92477" y="7876"/>
                </a:lnTo>
                <a:close/>
                <a:moveTo>
                  <a:pt x="1490" y="8564"/>
                </a:moveTo>
                <a:lnTo>
                  <a:pt x="1453" y="8583"/>
                </a:lnTo>
                <a:lnTo>
                  <a:pt x="1360" y="8695"/>
                </a:lnTo>
                <a:lnTo>
                  <a:pt x="1174" y="8881"/>
                </a:lnTo>
                <a:lnTo>
                  <a:pt x="727" y="9421"/>
                </a:lnTo>
                <a:lnTo>
                  <a:pt x="317" y="9942"/>
                </a:lnTo>
                <a:lnTo>
                  <a:pt x="187" y="10110"/>
                </a:lnTo>
                <a:lnTo>
                  <a:pt x="150" y="10184"/>
                </a:lnTo>
                <a:lnTo>
                  <a:pt x="168" y="10203"/>
                </a:lnTo>
                <a:lnTo>
                  <a:pt x="224" y="10203"/>
                </a:lnTo>
                <a:lnTo>
                  <a:pt x="336" y="10147"/>
                </a:lnTo>
                <a:lnTo>
                  <a:pt x="485" y="10035"/>
                </a:lnTo>
                <a:lnTo>
                  <a:pt x="652" y="9886"/>
                </a:lnTo>
                <a:lnTo>
                  <a:pt x="950" y="9588"/>
                </a:lnTo>
                <a:lnTo>
                  <a:pt x="1118" y="9402"/>
                </a:lnTo>
                <a:lnTo>
                  <a:pt x="1248" y="9197"/>
                </a:lnTo>
                <a:lnTo>
                  <a:pt x="1416" y="8881"/>
                </a:lnTo>
                <a:lnTo>
                  <a:pt x="1490" y="8732"/>
                </a:lnTo>
                <a:lnTo>
                  <a:pt x="1509" y="8620"/>
                </a:lnTo>
                <a:lnTo>
                  <a:pt x="1527" y="8583"/>
                </a:lnTo>
                <a:lnTo>
                  <a:pt x="1509" y="8564"/>
                </a:lnTo>
                <a:close/>
                <a:moveTo>
                  <a:pt x="92551" y="8881"/>
                </a:moveTo>
                <a:lnTo>
                  <a:pt x="92495" y="8918"/>
                </a:lnTo>
                <a:lnTo>
                  <a:pt x="92216" y="9142"/>
                </a:lnTo>
                <a:lnTo>
                  <a:pt x="91713" y="9551"/>
                </a:lnTo>
                <a:lnTo>
                  <a:pt x="91453" y="9756"/>
                </a:lnTo>
                <a:lnTo>
                  <a:pt x="91248" y="9961"/>
                </a:lnTo>
                <a:lnTo>
                  <a:pt x="91173" y="10054"/>
                </a:lnTo>
                <a:lnTo>
                  <a:pt x="91136" y="10128"/>
                </a:lnTo>
                <a:lnTo>
                  <a:pt x="91118" y="10203"/>
                </a:lnTo>
                <a:lnTo>
                  <a:pt x="91118" y="10259"/>
                </a:lnTo>
                <a:lnTo>
                  <a:pt x="91155" y="10277"/>
                </a:lnTo>
                <a:lnTo>
                  <a:pt x="91192" y="10277"/>
                </a:lnTo>
                <a:lnTo>
                  <a:pt x="91304" y="10221"/>
                </a:lnTo>
                <a:lnTo>
                  <a:pt x="91471" y="10110"/>
                </a:lnTo>
                <a:lnTo>
                  <a:pt x="91639" y="9961"/>
                </a:lnTo>
                <a:lnTo>
                  <a:pt x="91955" y="9663"/>
                </a:lnTo>
                <a:lnTo>
                  <a:pt x="92123" y="9495"/>
                </a:lnTo>
                <a:lnTo>
                  <a:pt x="92402" y="9272"/>
                </a:lnTo>
                <a:lnTo>
                  <a:pt x="92551" y="9123"/>
                </a:lnTo>
                <a:lnTo>
                  <a:pt x="92607" y="9067"/>
                </a:lnTo>
                <a:lnTo>
                  <a:pt x="92626" y="9030"/>
                </a:lnTo>
                <a:lnTo>
                  <a:pt x="92626" y="8974"/>
                </a:lnTo>
                <a:lnTo>
                  <a:pt x="92607" y="8918"/>
                </a:lnTo>
                <a:lnTo>
                  <a:pt x="92607" y="8900"/>
                </a:lnTo>
                <a:lnTo>
                  <a:pt x="92588" y="8881"/>
                </a:lnTo>
                <a:close/>
                <a:moveTo>
                  <a:pt x="1565" y="9737"/>
                </a:moveTo>
                <a:lnTo>
                  <a:pt x="1453" y="9812"/>
                </a:lnTo>
                <a:lnTo>
                  <a:pt x="1267" y="9979"/>
                </a:lnTo>
                <a:lnTo>
                  <a:pt x="1025" y="10184"/>
                </a:lnTo>
                <a:lnTo>
                  <a:pt x="783" y="10426"/>
                </a:lnTo>
                <a:lnTo>
                  <a:pt x="559" y="10668"/>
                </a:lnTo>
                <a:lnTo>
                  <a:pt x="373" y="10910"/>
                </a:lnTo>
                <a:lnTo>
                  <a:pt x="261" y="11078"/>
                </a:lnTo>
                <a:lnTo>
                  <a:pt x="224" y="11152"/>
                </a:lnTo>
                <a:lnTo>
                  <a:pt x="243" y="11190"/>
                </a:lnTo>
                <a:lnTo>
                  <a:pt x="261" y="11208"/>
                </a:lnTo>
                <a:lnTo>
                  <a:pt x="299" y="11227"/>
                </a:lnTo>
                <a:lnTo>
                  <a:pt x="373" y="11208"/>
                </a:lnTo>
                <a:lnTo>
                  <a:pt x="466" y="11171"/>
                </a:lnTo>
                <a:lnTo>
                  <a:pt x="578" y="11078"/>
                </a:lnTo>
                <a:lnTo>
                  <a:pt x="820" y="10836"/>
                </a:lnTo>
                <a:lnTo>
                  <a:pt x="1081" y="10538"/>
                </a:lnTo>
                <a:lnTo>
                  <a:pt x="1323" y="10240"/>
                </a:lnTo>
                <a:lnTo>
                  <a:pt x="1509" y="9961"/>
                </a:lnTo>
                <a:lnTo>
                  <a:pt x="1602" y="9775"/>
                </a:lnTo>
                <a:lnTo>
                  <a:pt x="1602" y="9737"/>
                </a:lnTo>
                <a:close/>
                <a:moveTo>
                  <a:pt x="92663" y="10110"/>
                </a:moveTo>
                <a:lnTo>
                  <a:pt x="92458" y="10166"/>
                </a:lnTo>
                <a:lnTo>
                  <a:pt x="92216" y="10240"/>
                </a:lnTo>
                <a:lnTo>
                  <a:pt x="91993" y="10426"/>
                </a:lnTo>
                <a:lnTo>
                  <a:pt x="91825" y="10594"/>
                </a:lnTo>
                <a:lnTo>
                  <a:pt x="91657" y="10761"/>
                </a:lnTo>
                <a:lnTo>
                  <a:pt x="91509" y="10947"/>
                </a:lnTo>
                <a:lnTo>
                  <a:pt x="91471" y="11022"/>
                </a:lnTo>
                <a:lnTo>
                  <a:pt x="91434" y="11096"/>
                </a:lnTo>
                <a:lnTo>
                  <a:pt x="91415" y="11152"/>
                </a:lnTo>
                <a:lnTo>
                  <a:pt x="91434" y="11208"/>
                </a:lnTo>
                <a:lnTo>
                  <a:pt x="91471" y="11245"/>
                </a:lnTo>
                <a:lnTo>
                  <a:pt x="91546" y="11264"/>
                </a:lnTo>
                <a:lnTo>
                  <a:pt x="91583" y="11245"/>
                </a:lnTo>
                <a:lnTo>
                  <a:pt x="91639" y="11227"/>
                </a:lnTo>
                <a:lnTo>
                  <a:pt x="91769" y="11115"/>
                </a:lnTo>
                <a:lnTo>
                  <a:pt x="91937" y="10947"/>
                </a:lnTo>
                <a:lnTo>
                  <a:pt x="92104" y="10761"/>
                </a:lnTo>
                <a:lnTo>
                  <a:pt x="92439" y="10370"/>
                </a:lnTo>
                <a:lnTo>
                  <a:pt x="92570" y="10203"/>
                </a:lnTo>
                <a:lnTo>
                  <a:pt x="92663" y="10110"/>
                </a:lnTo>
                <a:close/>
                <a:moveTo>
                  <a:pt x="1341" y="10910"/>
                </a:moveTo>
                <a:lnTo>
                  <a:pt x="1304" y="10947"/>
                </a:lnTo>
                <a:lnTo>
                  <a:pt x="969" y="11320"/>
                </a:lnTo>
                <a:lnTo>
                  <a:pt x="801" y="11506"/>
                </a:lnTo>
                <a:lnTo>
                  <a:pt x="634" y="11692"/>
                </a:lnTo>
                <a:lnTo>
                  <a:pt x="503" y="11804"/>
                </a:lnTo>
                <a:lnTo>
                  <a:pt x="336" y="11953"/>
                </a:lnTo>
                <a:lnTo>
                  <a:pt x="280" y="12027"/>
                </a:lnTo>
                <a:lnTo>
                  <a:pt x="243" y="12083"/>
                </a:lnTo>
                <a:lnTo>
                  <a:pt x="261" y="12120"/>
                </a:lnTo>
                <a:lnTo>
                  <a:pt x="280" y="12139"/>
                </a:lnTo>
                <a:lnTo>
                  <a:pt x="317" y="12158"/>
                </a:lnTo>
                <a:lnTo>
                  <a:pt x="373" y="12176"/>
                </a:lnTo>
                <a:lnTo>
                  <a:pt x="410" y="12158"/>
                </a:lnTo>
                <a:lnTo>
                  <a:pt x="466" y="12158"/>
                </a:lnTo>
                <a:lnTo>
                  <a:pt x="578" y="12083"/>
                </a:lnTo>
                <a:lnTo>
                  <a:pt x="690" y="11990"/>
                </a:lnTo>
                <a:lnTo>
                  <a:pt x="801" y="11878"/>
                </a:lnTo>
                <a:lnTo>
                  <a:pt x="1025" y="11636"/>
                </a:lnTo>
                <a:lnTo>
                  <a:pt x="1174" y="11469"/>
                </a:lnTo>
                <a:lnTo>
                  <a:pt x="1230" y="11338"/>
                </a:lnTo>
                <a:lnTo>
                  <a:pt x="1323" y="11115"/>
                </a:lnTo>
                <a:lnTo>
                  <a:pt x="1360" y="11003"/>
                </a:lnTo>
                <a:lnTo>
                  <a:pt x="1360" y="10929"/>
                </a:lnTo>
                <a:lnTo>
                  <a:pt x="1360" y="10910"/>
                </a:lnTo>
                <a:close/>
                <a:moveTo>
                  <a:pt x="92495" y="11041"/>
                </a:moveTo>
                <a:lnTo>
                  <a:pt x="92365" y="11096"/>
                </a:lnTo>
                <a:lnTo>
                  <a:pt x="92216" y="11208"/>
                </a:lnTo>
                <a:lnTo>
                  <a:pt x="92048" y="11320"/>
                </a:lnTo>
                <a:lnTo>
                  <a:pt x="91751" y="11599"/>
                </a:lnTo>
                <a:lnTo>
                  <a:pt x="91583" y="11767"/>
                </a:lnTo>
                <a:lnTo>
                  <a:pt x="91360" y="12027"/>
                </a:lnTo>
                <a:lnTo>
                  <a:pt x="91266" y="12195"/>
                </a:lnTo>
                <a:lnTo>
                  <a:pt x="91248" y="12251"/>
                </a:lnTo>
                <a:lnTo>
                  <a:pt x="91248" y="12307"/>
                </a:lnTo>
                <a:lnTo>
                  <a:pt x="91266" y="12381"/>
                </a:lnTo>
                <a:lnTo>
                  <a:pt x="91304" y="12456"/>
                </a:lnTo>
                <a:lnTo>
                  <a:pt x="91341" y="12474"/>
                </a:lnTo>
                <a:lnTo>
                  <a:pt x="91415" y="12474"/>
                </a:lnTo>
                <a:lnTo>
                  <a:pt x="91453" y="12437"/>
                </a:lnTo>
                <a:lnTo>
                  <a:pt x="92030" y="11711"/>
                </a:lnTo>
                <a:lnTo>
                  <a:pt x="92551" y="11059"/>
                </a:lnTo>
                <a:lnTo>
                  <a:pt x="92533" y="11041"/>
                </a:lnTo>
                <a:close/>
                <a:moveTo>
                  <a:pt x="1527" y="11953"/>
                </a:moveTo>
                <a:lnTo>
                  <a:pt x="1490" y="11971"/>
                </a:lnTo>
                <a:lnTo>
                  <a:pt x="1378" y="12027"/>
                </a:lnTo>
                <a:lnTo>
                  <a:pt x="1248" y="12120"/>
                </a:lnTo>
                <a:lnTo>
                  <a:pt x="1118" y="12251"/>
                </a:lnTo>
                <a:lnTo>
                  <a:pt x="857" y="12530"/>
                </a:lnTo>
                <a:lnTo>
                  <a:pt x="708" y="12679"/>
                </a:lnTo>
                <a:lnTo>
                  <a:pt x="392" y="13070"/>
                </a:lnTo>
                <a:lnTo>
                  <a:pt x="224" y="13275"/>
                </a:lnTo>
                <a:lnTo>
                  <a:pt x="206" y="13312"/>
                </a:lnTo>
                <a:lnTo>
                  <a:pt x="206" y="13331"/>
                </a:lnTo>
                <a:lnTo>
                  <a:pt x="224" y="13312"/>
                </a:lnTo>
                <a:lnTo>
                  <a:pt x="522" y="13107"/>
                </a:lnTo>
                <a:lnTo>
                  <a:pt x="764" y="12921"/>
                </a:lnTo>
                <a:lnTo>
                  <a:pt x="1025" y="12698"/>
                </a:lnTo>
                <a:lnTo>
                  <a:pt x="1267" y="12474"/>
                </a:lnTo>
                <a:lnTo>
                  <a:pt x="1453" y="12269"/>
                </a:lnTo>
                <a:lnTo>
                  <a:pt x="1527" y="12176"/>
                </a:lnTo>
                <a:lnTo>
                  <a:pt x="1565" y="12083"/>
                </a:lnTo>
                <a:lnTo>
                  <a:pt x="1583" y="12027"/>
                </a:lnTo>
                <a:lnTo>
                  <a:pt x="1546" y="11971"/>
                </a:lnTo>
                <a:lnTo>
                  <a:pt x="1527" y="11953"/>
                </a:lnTo>
                <a:close/>
                <a:moveTo>
                  <a:pt x="92551" y="12214"/>
                </a:moveTo>
                <a:lnTo>
                  <a:pt x="92421" y="12251"/>
                </a:lnTo>
                <a:lnTo>
                  <a:pt x="92272" y="12344"/>
                </a:lnTo>
                <a:lnTo>
                  <a:pt x="92104" y="12456"/>
                </a:lnTo>
                <a:lnTo>
                  <a:pt x="91806" y="12716"/>
                </a:lnTo>
                <a:lnTo>
                  <a:pt x="91620" y="12884"/>
                </a:lnTo>
                <a:lnTo>
                  <a:pt x="91509" y="13014"/>
                </a:lnTo>
                <a:lnTo>
                  <a:pt x="91341" y="13256"/>
                </a:lnTo>
                <a:lnTo>
                  <a:pt x="91266" y="13368"/>
                </a:lnTo>
                <a:lnTo>
                  <a:pt x="91248" y="13442"/>
                </a:lnTo>
                <a:lnTo>
                  <a:pt x="91248" y="13480"/>
                </a:lnTo>
                <a:lnTo>
                  <a:pt x="91285" y="13498"/>
                </a:lnTo>
                <a:lnTo>
                  <a:pt x="91341" y="13480"/>
                </a:lnTo>
                <a:lnTo>
                  <a:pt x="91434" y="13405"/>
                </a:lnTo>
                <a:lnTo>
                  <a:pt x="91602" y="13275"/>
                </a:lnTo>
                <a:lnTo>
                  <a:pt x="92048" y="12865"/>
                </a:lnTo>
                <a:lnTo>
                  <a:pt x="92290" y="12642"/>
                </a:lnTo>
                <a:lnTo>
                  <a:pt x="92477" y="12456"/>
                </a:lnTo>
                <a:lnTo>
                  <a:pt x="92588" y="12307"/>
                </a:lnTo>
                <a:lnTo>
                  <a:pt x="92626" y="12251"/>
                </a:lnTo>
                <a:lnTo>
                  <a:pt x="92626" y="12232"/>
                </a:lnTo>
                <a:lnTo>
                  <a:pt x="92588" y="12214"/>
                </a:lnTo>
                <a:close/>
                <a:moveTo>
                  <a:pt x="1788" y="12958"/>
                </a:moveTo>
                <a:lnTo>
                  <a:pt x="1751" y="12977"/>
                </a:lnTo>
                <a:lnTo>
                  <a:pt x="1676" y="12995"/>
                </a:lnTo>
                <a:lnTo>
                  <a:pt x="1546" y="13070"/>
                </a:lnTo>
                <a:lnTo>
                  <a:pt x="1416" y="13163"/>
                </a:lnTo>
                <a:lnTo>
                  <a:pt x="1155" y="13405"/>
                </a:lnTo>
                <a:lnTo>
                  <a:pt x="1006" y="13573"/>
                </a:lnTo>
                <a:lnTo>
                  <a:pt x="839" y="13722"/>
                </a:lnTo>
                <a:lnTo>
                  <a:pt x="578" y="14001"/>
                </a:lnTo>
                <a:lnTo>
                  <a:pt x="448" y="14150"/>
                </a:lnTo>
                <a:lnTo>
                  <a:pt x="354" y="14280"/>
                </a:lnTo>
                <a:lnTo>
                  <a:pt x="299" y="14392"/>
                </a:lnTo>
                <a:lnTo>
                  <a:pt x="299" y="14429"/>
                </a:lnTo>
                <a:lnTo>
                  <a:pt x="317" y="14448"/>
                </a:lnTo>
                <a:lnTo>
                  <a:pt x="354" y="14448"/>
                </a:lnTo>
                <a:lnTo>
                  <a:pt x="429" y="14410"/>
                </a:lnTo>
                <a:lnTo>
                  <a:pt x="615" y="14280"/>
                </a:lnTo>
                <a:lnTo>
                  <a:pt x="894" y="14075"/>
                </a:lnTo>
                <a:lnTo>
                  <a:pt x="1174" y="13815"/>
                </a:lnTo>
                <a:lnTo>
                  <a:pt x="1472" y="13554"/>
                </a:lnTo>
                <a:lnTo>
                  <a:pt x="1695" y="13312"/>
                </a:lnTo>
                <a:lnTo>
                  <a:pt x="1788" y="13200"/>
                </a:lnTo>
                <a:lnTo>
                  <a:pt x="1844" y="13126"/>
                </a:lnTo>
                <a:lnTo>
                  <a:pt x="1881" y="13051"/>
                </a:lnTo>
                <a:lnTo>
                  <a:pt x="1881" y="13014"/>
                </a:lnTo>
                <a:lnTo>
                  <a:pt x="1844" y="12977"/>
                </a:lnTo>
                <a:lnTo>
                  <a:pt x="1788" y="12958"/>
                </a:lnTo>
                <a:close/>
                <a:moveTo>
                  <a:pt x="92514" y="13331"/>
                </a:moveTo>
                <a:lnTo>
                  <a:pt x="92477" y="13349"/>
                </a:lnTo>
                <a:lnTo>
                  <a:pt x="92346" y="13386"/>
                </a:lnTo>
                <a:lnTo>
                  <a:pt x="92197" y="13461"/>
                </a:lnTo>
                <a:lnTo>
                  <a:pt x="92030" y="13573"/>
                </a:lnTo>
                <a:lnTo>
                  <a:pt x="91732" y="13777"/>
                </a:lnTo>
                <a:lnTo>
                  <a:pt x="91546" y="13926"/>
                </a:lnTo>
                <a:lnTo>
                  <a:pt x="91490" y="14001"/>
                </a:lnTo>
                <a:lnTo>
                  <a:pt x="91415" y="14094"/>
                </a:lnTo>
                <a:lnTo>
                  <a:pt x="91360" y="14224"/>
                </a:lnTo>
                <a:lnTo>
                  <a:pt x="91304" y="14355"/>
                </a:lnTo>
                <a:lnTo>
                  <a:pt x="91266" y="14466"/>
                </a:lnTo>
                <a:lnTo>
                  <a:pt x="91266" y="14541"/>
                </a:lnTo>
                <a:lnTo>
                  <a:pt x="91285" y="14559"/>
                </a:lnTo>
                <a:lnTo>
                  <a:pt x="91322" y="14541"/>
                </a:lnTo>
                <a:lnTo>
                  <a:pt x="91415" y="14485"/>
                </a:lnTo>
                <a:lnTo>
                  <a:pt x="92011" y="13908"/>
                </a:lnTo>
                <a:lnTo>
                  <a:pt x="92384" y="13535"/>
                </a:lnTo>
                <a:lnTo>
                  <a:pt x="92495" y="13405"/>
                </a:lnTo>
                <a:lnTo>
                  <a:pt x="92533" y="13349"/>
                </a:lnTo>
                <a:lnTo>
                  <a:pt x="92514" y="13331"/>
                </a:lnTo>
                <a:close/>
                <a:moveTo>
                  <a:pt x="1639" y="14206"/>
                </a:moveTo>
                <a:lnTo>
                  <a:pt x="1546" y="14262"/>
                </a:lnTo>
                <a:lnTo>
                  <a:pt x="1360" y="14392"/>
                </a:lnTo>
                <a:lnTo>
                  <a:pt x="1118" y="14559"/>
                </a:lnTo>
                <a:lnTo>
                  <a:pt x="857" y="14764"/>
                </a:lnTo>
                <a:lnTo>
                  <a:pt x="634" y="14969"/>
                </a:lnTo>
                <a:lnTo>
                  <a:pt x="448" y="15155"/>
                </a:lnTo>
                <a:lnTo>
                  <a:pt x="373" y="15230"/>
                </a:lnTo>
                <a:lnTo>
                  <a:pt x="336" y="15304"/>
                </a:lnTo>
                <a:lnTo>
                  <a:pt x="336" y="15360"/>
                </a:lnTo>
                <a:lnTo>
                  <a:pt x="354" y="15397"/>
                </a:lnTo>
                <a:lnTo>
                  <a:pt x="448" y="15397"/>
                </a:lnTo>
                <a:lnTo>
                  <a:pt x="559" y="15360"/>
                </a:lnTo>
                <a:lnTo>
                  <a:pt x="690" y="15267"/>
                </a:lnTo>
                <a:lnTo>
                  <a:pt x="820" y="15155"/>
                </a:lnTo>
                <a:lnTo>
                  <a:pt x="1081" y="14932"/>
                </a:lnTo>
                <a:lnTo>
                  <a:pt x="1230" y="14783"/>
                </a:lnTo>
                <a:lnTo>
                  <a:pt x="1341" y="14671"/>
                </a:lnTo>
                <a:lnTo>
                  <a:pt x="1546" y="14466"/>
                </a:lnTo>
                <a:lnTo>
                  <a:pt x="1639" y="14355"/>
                </a:lnTo>
                <a:lnTo>
                  <a:pt x="1695" y="14262"/>
                </a:lnTo>
                <a:lnTo>
                  <a:pt x="1714" y="14243"/>
                </a:lnTo>
                <a:lnTo>
                  <a:pt x="1695" y="14224"/>
                </a:lnTo>
                <a:lnTo>
                  <a:pt x="1676" y="14206"/>
                </a:lnTo>
                <a:close/>
                <a:moveTo>
                  <a:pt x="92477" y="14429"/>
                </a:moveTo>
                <a:lnTo>
                  <a:pt x="92216" y="14615"/>
                </a:lnTo>
                <a:lnTo>
                  <a:pt x="91751" y="14969"/>
                </a:lnTo>
                <a:lnTo>
                  <a:pt x="91527" y="15155"/>
                </a:lnTo>
                <a:lnTo>
                  <a:pt x="91360" y="15341"/>
                </a:lnTo>
                <a:lnTo>
                  <a:pt x="91285" y="15416"/>
                </a:lnTo>
                <a:lnTo>
                  <a:pt x="91248" y="15490"/>
                </a:lnTo>
                <a:lnTo>
                  <a:pt x="91229" y="15528"/>
                </a:lnTo>
                <a:lnTo>
                  <a:pt x="91248" y="15583"/>
                </a:lnTo>
                <a:lnTo>
                  <a:pt x="91304" y="15602"/>
                </a:lnTo>
                <a:lnTo>
                  <a:pt x="91378" y="15602"/>
                </a:lnTo>
                <a:lnTo>
                  <a:pt x="91471" y="15565"/>
                </a:lnTo>
                <a:lnTo>
                  <a:pt x="91546" y="15509"/>
                </a:lnTo>
                <a:lnTo>
                  <a:pt x="91751" y="15341"/>
                </a:lnTo>
                <a:lnTo>
                  <a:pt x="91955" y="15118"/>
                </a:lnTo>
                <a:lnTo>
                  <a:pt x="92142" y="14876"/>
                </a:lnTo>
                <a:lnTo>
                  <a:pt x="92309" y="14652"/>
                </a:lnTo>
                <a:lnTo>
                  <a:pt x="92477" y="14429"/>
                </a:lnTo>
                <a:close/>
                <a:moveTo>
                  <a:pt x="1490" y="15267"/>
                </a:moveTo>
                <a:lnTo>
                  <a:pt x="1397" y="15323"/>
                </a:lnTo>
                <a:lnTo>
                  <a:pt x="1230" y="15472"/>
                </a:lnTo>
                <a:lnTo>
                  <a:pt x="801" y="15863"/>
                </a:lnTo>
                <a:lnTo>
                  <a:pt x="578" y="16086"/>
                </a:lnTo>
                <a:lnTo>
                  <a:pt x="392" y="16272"/>
                </a:lnTo>
                <a:lnTo>
                  <a:pt x="280" y="16421"/>
                </a:lnTo>
                <a:lnTo>
                  <a:pt x="261" y="16477"/>
                </a:lnTo>
                <a:lnTo>
                  <a:pt x="261" y="16514"/>
                </a:lnTo>
                <a:lnTo>
                  <a:pt x="299" y="16533"/>
                </a:lnTo>
                <a:lnTo>
                  <a:pt x="336" y="16552"/>
                </a:lnTo>
                <a:lnTo>
                  <a:pt x="410" y="16552"/>
                </a:lnTo>
                <a:lnTo>
                  <a:pt x="503" y="16533"/>
                </a:lnTo>
                <a:lnTo>
                  <a:pt x="615" y="16458"/>
                </a:lnTo>
                <a:lnTo>
                  <a:pt x="745" y="16365"/>
                </a:lnTo>
                <a:lnTo>
                  <a:pt x="857" y="16254"/>
                </a:lnTo>
                <a:lnTo>
                  <a:pt x="1099" y="15993"/>
                </a:lnTo>
                <a:lnTo>
                  <a:pt x="1304" y="15714"/>
                </a:lnTo>
                <a:lnTo>
                  <a:pt x="1453" y="15453"/>
                </a:lnTo>
                <a:lnTo>
                  <a:pt x="1509" y="15360"/>
                </a:lnTo>
                <a:lnTo>
                  <a:pt x="1527" y="15304"/>
                </a:lnTo>
                <a:lnTo>
                  <a:pt x="1527" y="15267"/>
                </a:lnTo>
                <a:close/>
                <a:moveTo>
                  <a:pt x="92309" y="15379"/>
                </a:moveTo>
                <a:lnTo>
                  <a:pt x="92197" y="15434"/>
                </a:lnTo>
                <a:lnTo>
                  <a:pt x="92048" y="15546"/>
                </a:lnTo>
                <a:lnTo>
                  <a:pt x="91881" y="15676"/>
                </a:lnTo>
                <a:lnTo>
                  <a:pt x="91583" y="15974"/>
                </a:lnTo>
                <a:lnTo>
                  <a:pt x="91397" y="16161"/>
                </a:lnTo>
                <a:lnTo>
                  <a:pt x="91285" y="16309"/>
                </a:lnTo>
                <a:lnTo>
                  <a:pt x="91118" y="16570"/>
                </a:lnTo>
                <a:lnTo>
                  <a:pt x="91062" y="16700"/>
                </a:lnTo>
                <a:lnTo>
                  <a:pt x="91024" y="16794"/>
                </a:lnTo>
                <a:lnTo>
                  <a:pt x="91024" y="16812"/>
                </a:lnTo>
                <a:lnTo>
                  <a:pt x="91043" y="16831"/>
                </a:lnTo>
                <a:lnTo>
                  <a:pt x="91080" y="16831"/>
                </a:lnTo>
                <a:lnTo>
                  <a:pt x="91136" y="16812"/>
                </a:lnTo>
                <a:lnTo>
                  <a:pt x="91248" y="16738"/>
                </a:lnTo>
                <a:lnTo>
                  <a:pt x="91434" y="16570"/>
                </a:lnTo>
                <a:lnTo>
                  <a:pt x="91881" y="16105"/>
                </a:lnTo>
                <a:lnTo>
                  <a:pt x="92104" y="15863"/>
                </a:lnTo>
                <a:lnTo>
                  <a:pt x="92272" y="15639"/>
                </a:lnTo>
                <a:lnTo>
                  <a:pt x="92384" y="15472"/>
                </a:lnTo>
                <a:lnTo>
                  <a:pt x="92402" y="15416"/>
                </a:lnTo>
                <a:lnTo>
                  <a:pt x="92402" y="15397"/>
                </a:lnTo>
                <a:lnTo>
                  <a:pt x="92365" y="15379"/>
                </a:lnTo>
                <a:close/>
                <a:moveTo>
                  <a:pt x="1509" y="16272"/>
                </a:moveTo>
                <a:lnTo>
                  <a:pt x="1397" y="16365"/>
                </a:lnTo>
                <a:lnTo>
                  <a:pt x="1230" y="16533"/>
                </a:lnTo>
                <a:lnTo>
                  <a:pt x="801" y="17017"/>
                </a:lnTo>
                <a:lnTo>
                  <a:pt x="410" y="17482"/>
                </a:lnTo>
                <a:lnTo>
                  <a:pt x="280" y="17613"/>
                </a:lnTo>
                <a:lnTo>
                  <a:pt x="224" y="17669"/>
                </a:lnTo>
                <a:lnTo>
                  <a:pt x="261" y="17687"/>
                </a:lnTo>
                <a:lnTo>
                  <a:pt x="299" y="17687"/>
                </a:lnTo>
                <a:lnTo>
                  <a:pt x="410" y="17631"/>
                </a:lnTo>
                <a:lnTo>
                  <a:pt x="559" y="17538"/>
                </a:lnTo>
                <a:lnTo>
                  <a:pt x="708" y="17427"/>
                </a:lnTo>
                <a:lnTo>
                  <a:pt x="1025" y="17166"/>
                </a:lnTo>
                <a:lnTo>
                  <a:pt x="1192" y="16998"/>
                </a:lnTo>
                <a:lnTo>
                  <a:pt x="1304" y="16849"/>
                </a:lnTo>
                <a:lnTo>
                  <a:pt x="1472" y="16570"/>
                </a:lnTo>
                <a:lnTo>
                  <a:pt x="1546" y="16440"/>
                </a:lnTo>
                <a:lnTo>
                  <a:pt x="1583" y="16347"/>
                </a:lnTo>
                <a:lnTo>
                  <a:pt x="1583" y="16309"/>
                </a:lnTo>
                <a:lnTo>
                  <a:pt x="1583" y="16272"/>
                </a:lnTo>
                <a:close/>
                <a:moveTo>
                  <a:pt x="92328" y="16626"/>
                </a:moveTo>
                <a:lnTo>
                  <a:pt x="92253" y="16645"/>
                </a:lnTo>
                <a:lnTo>
                  <a:pt x="92179" y="16700"/>
                </a:lnTo>
                <a:lnTo>
                  <a:pt x="92011" y="16831"/>
                </a:lnTo>
                <a:lnTo>
                  <a:pt x="91806" y="16998"/>
                </a:lnTo>
                <a:lnTo>
                  <a:pt x="91639" y="17203"/>
                </a:lnTo>
                <a:lnTo>
                  <a:pt x="91471" y="17389"/>
                </a:lnTo>
                <a:lnTo>
                  <a:pt x="91360" y="17576"/>
                </a:lnTo>
                <a:lnTo>
                  <a:pt x="91341" y="17631"/>
                </a:lnTo>
                <a:lnTo>
                  <a:pt x="91322" y="17687"/>
                </a:lnTo>
                <a:lnTo>
                  <a:pt x="91341" y="17724"/>
                </a:lnTo>
                <a:lnTo>
                  <a:pt x="91453" y="17724"/>
                </a:lnTo>
                <a:lnTo>
                  <a:pt x="91527" y="17687"/>
                </a:lnTo>
                <a:lnTo>
                  <a:pt x="91676" y="17557"/>
                </a:lnTo>
                <a:lnTo>
                  <a:pt x="91844" y="17371"/>
                </a:lnTo>
                <a:lnTo>
                  <a:pt x="91993" y="17185"/>
                </a:lnTo>
                <a:lnTo>
                  <a:pt x="92142" y="16980"/>
                </a:lnTo>
                <a:lnTo>
                  <a:pt x="92235" y="16794"/>
                </a:lnTo>
                <a:lnTo>
                  <a:pt x="92309" y="16682"/>
                </a:lnTo>
                <a:lnTo>
                  <a:pt x="92328" y="16626"/>
                </a:lnTo>
                <a:close/>
                <a:moveTo>
                  <a:pt x="1397" y="17576"/>
                </a:moveTo>
                <a:lnTo>
                  <a:pt x="1323" y="17594"/>
                </a:lnTo>
                <a:lnTo>
                  <a:pt x="1230" y="17631"/>
                </a:lnTo>
                <a:lnTo>
                  <a:pt x="1025" y="17780"/>
                </a:lnTo>
                <a:lnTo>
                  <a:pt x="820" y="17967"/>
                </a:lnTo>
                <a:lnTo>
                  <a:pt x="429" y="18357"/>
                </a:lnTo>
                <a:lnTo>
                  <a:pt x="243" y="18562"/>
                </a:lnTo>
                <a:lnTo>
                  <a:pt x="503" y="18413"/>
                </a:lnTo>
                <a:lnTo>
                  <a:pt x="950" y="18115"/>
                </a:lnTo>
                <a:lnTo>
                  <a:pt x="1192" y="17967"/>
                </a:lnTo>
                <a:lnTo>
                  <a:pt x="1378" y="17818"/>
                </a:lnTo>
                <a:lnTo>
                  <a:pt x="1453" y="17743"/>
                </a:lnTo>
                <a:lnTo>
                  <a:pt x="1490" y="17687"/>
                </a:lnTo>
                <a:lnTo>
                  <a:pt x="1509" y="17631"/>
                </a:lnTo>
                <a:lnTo>
                  <a:pt x="1509" y="17594"/>
                </a:lnTo>
                <a:lnTo>
                  <a:pt x="1453" y="17576"/>
                </a:lnTo>
                <a:close/>
                <a:moveTo>
                  <a:pt x="92514" y="17669"/>
                </a:moveTo>
                <a:lnTo>
                  <a:pt x="92458" y="17687"/>
                </a:lnTo>
                <a:lnTo>
                  <a:pt x="92309" y="17799"/>
                </a:lnTo>
                <a:lnTo>
                  <a:pt x="92123" y="17948"/>
                </a:lnTo>
                <a:lnTo>
                  <a:pt x="91918" y="18153"/>
                </a:lnTo>
                <a:lnTo>
                  <a:pt x="91527" y="18544"/>
                </a:lnTo>
                <a:lnTo>
                  <a:pt x="91322" y="18786"/>
                </a:lnTo>
                <a:lnTo>
                  <a:pt x="91304" y="18804"/>
                </a:lnTo>
                <a:lnTo>
                  <a:pt x="91341" y="18804"/>
                </a:lnTo>
                <a:lnTo>
                  <a:pt x="91490" y="18730"/>
                </a:lnTo>
                <a:lnTo>
                  <a:pt x="91713" y="18581"/>
                </a:lnTo>
                <a:lnTo>
                  <a:pt x="91974" y="18376"/>
                </a:lnTo>
                <a:lnTo>
                  <a:pt x="92235" y="18171"/>
                </a:lnTo>
                <a:lnTo>
                  <a:pt x="92458" y="17948"/>
                </a:lnTo>
                <a:lnTo>
                  <a:pt x="92533" y="17855"/>
                </a:lnTo>
                <a:lnTo>
                  <a:pt x="92570" y="17780"/>
                </a:lnTo>
                <a:lnTo>
                  <a:pt x="92570" y="17706"/>
                </a:lnTo>
                <a:lnTo>
                  <a:pt x="92570" y="17687"/>
                </a:lnTo>
                <a:lnTo>
                  <a:pt x="92551" y="17669"/>
                </a:lnTo>
                <a:close/>
                <a:moveTo>
                  <a:pt x="1490" y="18506"/>
                </a:moveTo>
                <a:lnTo>
                  <a:pt x="1453" y="18525"/>
                </a:lnTo>
                <a:lnTo>
                  <a:pt x="1248" y="18618"/>
                </a:lnTo>
                <a:lnTo>
                  <a:pt x="987" y="18804"/>
                </a:lnTo>
                <a:lnTo>
                  <a:pt x="671" y="19009"/>
                </a:lnTo>
                <a:lnTo>
                  <a:pt x="373" y="19251"/>
                </a:lnTo>
                <a:lnTo>
                  <a:pt x="261" y="19363"/>
                </a:lnTo>
                <a:lnTo>
                  <a:pt x="150" y="19475"/>
                </a:lnTo>
                <a:lnTo>
                  <a:pt x="57" y="19586"/>
                </a:lnTo>
                <a:lnTo>
                  <a:pt x="19" y="19679"/>
                </a:lnTo>
                <a:lnTo>
                  <a:pt x="1" y="19772"/>
                </a:lnTo>
                <a:lnTo>
                  <a:pt x="19" y="19810"/>
                </a:lnTo>
                <a:lnTo>
                  <a:pt x="38" y="19828"/>
                </a:lnTo>
                <a:lnTo>
                  <a:pt x="75" y="19847"/>
                </a:lnTo>
                <a:lnTo>
                  <a:pt x="131" y="19828"/>
                </a:lnTo>
                <a:lnTo>
                  <a:pt x="299" y="19717"/>
                </a:lnTo>
                <a:lnTo>
                  <a:pt x="522" y="19530"/>
                </a:lnTo>
                <a:lnTo>
                  <a:pt x="783" y="19307"/>
                </a:lnTo>
                <a:lnTo>
                  <a:pt x="1043" y="19084"/>
                </a:lnTo>
                <a:lnTo>
                  <a:pt x="1267" y="18842"/>
                </a:lnTo>
                <a:lnTo>
                  <a:pt x="1434" y="18655"/>
                </a:lnTo>
                <a:lnTo>
                  <a:pt x="1490" y="18581"/>
                </a:lnTo>
                <a:lnTo>
                  <a:pt x="1509" y="18525"/>
                </a:lnTo>
                <a:lnTo>
                  <a:pt x="1509" y="18506"/>
                </a:lnTo>
                <a:close/>
                <a:moveTo>
                  <a:pt x="92477" y="18842"/>
                </a:moveTo>
                <a:lnTo>
                  <a:pt x="92365" y="18879"/>
                </a:lnTo>
                <a:lnTo>
                  <a:pt x="92197" y="18953"/>
                </a:lnTo>
                <a:lnTo>
                  <a:pt x="92030" y="19065"/>
                </a:lnTo>
                <a:lnTo>
                  <a:pt x="91713" y="19270"/>
                </a:lnTo>
                <a:lnTo>
                  <a:pt x="91546" y="19400"/>
                </a:lnTo>
                <a:lnTo>
                  <a:pt x="91509" y="19456"/>
                </a:lnTo>
                <a:lnTo>
                  <a:pt x="91453" y="19530"/>
                </a:lnTo>
                <a:lnTo>
                  <a:pt x="91341" y="19735"/>
                </a:lnTo>
                <a:lnTo>
                  <a:pt x="91304" y="19828"/>
                </a:lnTo>
                <a:lnTo>
                  <a:pt x="91304" y="19884"/>
                </a:lnTo>
                <a:lnTo>
                  <a:pt x="91304" y="19903"/>
                </a:lnTo>
                <a:lnTo>
                  <a:pt x="91322" y="19903"/>
                </a:lnTo>
                <a:lnTo>
                  <a:pt x="91415" y="19847"/>
                </a:lnTo>
                <a:lnTo>
                  <a:pt x="92011" y="19344"/>
                </a:lnTo>
                <a:lnTo>
                  <a:pt x="92384" y="19028"/>
                </a:lnTo>
                <a:lnTo>
                  <a:pt x="92495" y="18916"/>
                </a:lnTo>
                <a:lnTo>
                  <a:pt x="92551" y="18860"/>
                </a:lnTo>
                <a:lnTo>
                  <a:pt x="92514" y="18842"/>
                </a:lnTo>
                <a:close/>
                <a:moveTo>
                  <a:pt x="92439" y="19977"/>
                </a:moveTo>
                <a:lnTo>
                  <a:pt x="92309" y="19996"/>
                </a:lnTo>
                <a:lnTo>
                  <a:pt x="92142" y="20070"/>
                </a:lnTo>
                <a:lnTo>
                  <a:pt x="91974" y="20163"/>
                </a:lnTo>
                <a:lnTo>
                  <a:pt x="91788" y="20275"/>
                </a:lnTo>
                <a:lnTo>
                  <a:pt x="91639" y="20405"/>
                </a:lnTo>
                <a:lnTo>
                  <a:pt x="91490" y="20554"/>
                </a:lnTo>
                <a:lnTo>
                  <a:pt x="91378" y="20685"/>
                </a:lnTo>
                <a:lnTo>
                  <a:pt x="91304" y="20796"/>
                </a:lnTo>
                <a:lnTo>
                  <a:pt x="91285" y="20852"/>
                </a:lnTo>
                <a:lnTo>
                  <a:pt x="91304" y="20871"/>
                </a:lnTo>
                <a:lnTo>
                  <a:pt x="91360" y="20871"/>
                </a:lnTo>
                <a:lnTo>
                  <a:pt x="91434" y="20834"/>
                </a:lnTo>
                <a:lnTo>
                  <a:pt x="91639" y="20703"/>
                </a:lnTo>
                <a:lnTo>
                  <a:pt x="91862" y="20536"/>
                </a:lnTo>
                <a:lnTo>
                  <a:pt x="92104" y="20331"/>
                </a:lnTo>
                <a:lnTo>
                  <a:pt x="92290" y="20163"/>
                </a:lnTo>
                <a:lnTo>
                  <a:pt x="92421" y="20033"/>
                </a:lnTo>
                <a:lnTo>
                  <a:pt x="92458" y="19996"/>
                </a:lnTo>
                <a:lnTo>
                  <a:pt x="92439" y="19977"/>
                </a:lnTo>
                <a:close/>
                <a:moveTo>
                  <a:pt x="1509" y="19530"/>
                </a:moveTo>
                <a:lnTo>
                  <a:pt x="1490" y="19549"/>
                </a:lnTo>
                <a:lnTo>
                  <a:pt x="1378" y="19624"/>
                </a:lnTo>
                <a:lnTo>
                  <a:pt x="1211" y="19791"/>
                </a:lnTo>
                <a:lnTo>
                  <a:pt x="764" y="20257"/>
                </a:lnTo>
                <a:lnTo>
                  <a:pt x="373" y="20703"/>
                </a:lnTo>
                <a:lnTo>
                  <a:pt x="261" y="20852"/>
                </a:lnTo>
                <a:lnTo>
                  <a:pt x="224" y="20908"/>
                </a:lnTo>
                <a:lnTo>
                  <a:pt x="224" y="20927"/>
                </a:lnTo>
                <a:lnTo>
                  <a:pt x="261" y="20945"/>
                </a:lnTo>
                <a:lnTo>
                  <a:pt x="299" y="20945"/>
                </a:lnTo>
                <a:lnTo>
                  <a:pt x="410" y="20890"/>
                </a:lnTo>
                <a:lnTo>
                  <a:pt x="559" y="20796"/>
                </a:lnTo>
                <a:lnTo>
                  <a:pt x="690" y="20666"/>
                </a:lnTo>
                <a:lnTo>
                  <a:pt x="969" y="20405"/>
                </a:lnTo>
                <a:lnTo>
                  <a:pt x="1118" y="20238"/>
                </a:lnTo>
                <a:lnTo>
                  <a:pt x="1248" y="20070"/>
                </a:lnTo>
                <a:lnTo>
                  <a:pt x="1397" y="19810"/>
                </a:lnTo>
                <a:lnTo>
                  <a:pt x="1527" y="19586"/>
                </a:lnTo>
                <a:lnTo>
                  <a:pt x="1527" y="19530"/>
                </a:lnTo>
                <a:close/>
                <a:moveTo>
                  <a:pt x="1360" y="20666"/>
                </a:moveTo>
                <a:lnTo>
                  <a:pt x="1267" y="20741"/>
                </a:lnTo>
                <a:lnTo>
                  <a:pt x="1174" y="20852"/>
                </a:lnTo>
                <a:lnTo>
                  <a:pt x="1062" y="20983"/>
                </a:lnTo>
                <a:lnTo>
                  <a:pt x="857" y="21262"/>
                </a:lnTo>
                <a:lnTo>
                  <a:pt x="727" y="21411"/>
                </a:lnTo>
                <a:lnTo>
                  <a:pt x="615" y="21523"/>
                </a:lnTo>
                <a:lnTo>
                  <a:pt x="392" y="21746"/>
                </a:lnTo>
                <a:lnTo>
                  <a:pt x="299" y="21858"/>
                </a:lnTo>
                <a:lnTo>
                  <a:pt x="224" y="21932"/>
                </a:lnTo>
                <a:lnTo>
                  <a:pt x="206" y="21969"/>
                </a:lnTo>
                <a:lnTo>
                  <a:pt x="224" y="21988"/>
                </a:lnTo>
                <a:lnTo>
                  <a:pt x="280" y="21988"/>
                </a:lnTo>
                <a:lnTo>
                  <a:pt x="392" y="21914"/>
                </a:lnTo>
                <a:lnTo>
                  <a:pt x="615" y="21783"/>
                </a:lnTo>
                <a:lnTo>
                  <a:pt x="857" y="21597"/>
                </a:lnTo>
                <a:lnTo>
                  <a:pt x="1118" y="21374"/>
                </a:lnTo>
                <a:lnTo>
                  <a:pt x="1341" y="21150"/>
                </a:lnTo>
                <a:lnTo>
                  <a:pt x="1434" y="21038"/>
                </a:lnTo>
                <a:lnTo>
                  <a:pt x="1490" y="20945"/>
                </a:lnTo>
                <a:lnTo>
                  <a:pt x="1527" y="20852"/>
                </a:lnTo>
                <a:lnTo>
                  <a:pt x="1546" y="20778"/>
                </a:lnTo>
                <a:lnTo>
                  <a:pt x="1509" y="20703"/>
                </a:lnTo>
                <a:lnTo>
                  <a:pt x="1434" y="20666"/>
                </a:lnTo>
                <a:close/>
                <a:moveTo>
                  <a:pt x="92421" y="20871"/>
                </a:moveTo>
                <a:lnTo>
                  <a:pt x="92290" y="20908"/>
                </a:lnTo>
                <a:lnTo>
                  <a:pt x="92142" y="21001"/>
                </a:lnTo>
                <a:lnTo>
                  <a:pt x="91974" y="21113"/>
                </a:lnTo>
                <a:lnTo>
                  <a:pt x="91676" y="21374"/>
                </a:lnTo>
                <a:lnTo>
                  <a:pt x="91509" y="21504"/>
                </a:lnTo>
                <a:lnTo>
                  <a:pt x="91397" y="21671"/>
                </a:lnTo>
                <a:lnTo>
                  <a:pt x="91229" y="21932"/>
                </a:lnTo>
                <a:lnTo>
                  <a:pt x="91155" y="22044"/>
                </a:lnTo>
                <a:lnTo>
                  <a:pt x="91118" y="22137"/>
                </a:lnTo>
                <a:lnTo>
                  <a:pt x="91118" y="22174"/>
                </a:lnTo>
                <a:lnTo>
                  <a:pt x="91118" y="22193"/>
                </a:lnTo>
                <a:lnTo>
                  <a:pt x="91136" y="22193"/>
                </a:lnTo>
                <a:lnTo>
                  <a:pt x="91173" y="22174"/>
                </a:lnTo>
                <a:lnTo>
                  <a:pt x="91434" y="21951"/>
                </a:lnTo>
                <a:lnTo>
                  <a:pt x="91899" y="21523"/>
                </a:lnTo>
                <a:lnTo>
                  <a:pt x="92328" y="21094"/>
                </a:lnTo>
                <a:lnTo>
                  <a:pt x="92458" y="20945"/>
                </a:lnTo>
                <a:lnTo>
                  <a:pt x="92495" y="20890"/>
                </a:lnTo>
                <a:lnTo>
                  <a:pt x="92458" y="20871"/>
                </a:lnTo>
                <a:close/>
                <a:moveTo>
                  <a:pt x="1583" y="21820"/>
                </a:moveTo>
                <a:lnTo>
                  <a:pt x="1472" y="21858"/>
                </a:lnTo>
                <a:lnTo>
                  <a:pt x="1341" y="21932"/>
                </a:lnTo>
                <a:lnTo>
                  <a:pt x="1192" y="22025"/>
                </a:lnTo>
                <a:lnTo>
                  <a:pt x="932" y="22249"/>
                </a:lnTo>
                <a:lnTo>
                  <a:pt x="783" y="22379"/>
                </a:lnTo>
                <a:lnTo>
                  <a:pt x="652" y="22509"/>
                </a:lnTo>
                <a:lnTo>
                  <a:pt x="448" y="22733"/>
                </a:lnTo>
                <a:lnTo>
                  <a:pt x="280" y="22938"/>
                </a:lnTo>
                <a:lnTo>
                  <a:pt x="243" y="22993"/>
                </a:lnTo>
                <a:lnTo>
                  <a:pt x="261" y="22993"/>
                </a:lnTo>
                <a:lnTo>
                  <a:pt x="541" y="22807"/>
                </a:lnTo>
                <a:lnTo>
                  <a:pt x="1062" y="22472"/>
                </a:lnTo>
                <a:lnTo>
                  <a:pt x="1304" y="22286"/>
                </a:lnTo>
                <a:lnTo>
                  <a:pt x="1509" y="22100"/>
                </a:lnTo>
                <a:lnTo>
                  <a:pt x="1583" y="22025"/>
                </a:lnTo>
                <a:lnTo>
                  <a:pt x="1639" y="21951"/>
                </a:lnTo>
                <a:lnTo>
                  <a:pt x="1658" y="21895"/>
                </a:lnTo>
                <a:lnTo>
                  <a:pt x="1658" y="21839"/>
                </a:lnTo>
                <a:lnTo>
                  <a:pt x="1621" y="21820"/>
                </a:lnTo>
                <a:close/>
                <a:moveTo>
                  <a:pt x="92272" y="22044"/>
                </a:moveTo>
                <a:lnTo>
                  <a:pt x="92197" y="22062"/>
                </a:lnTo>
                <a:lnTo>
                  <a:pt x="92086" y="22118"/>
                </a:lnTo>
                <a:lnTo>
                  <a:pt x="91993" y="22193"/>
                </a:lnTo>
                <a:lnTo>
                  <a:pt x="91881" y="22286"/>
                </a:lnTo>
                <a:lnTo>
                  <a:pt x="91657" y="22509"/>
                </a:lnTo>
                <a:lnTo>
                  <a:pt x="91453" y="22751"/>
                </a:lnTo>
                <a:lnTo>
                  <a:pt x="91304" y="22956"/>
                </a:lnTo>
                <a:lnTo>
                  <a:pt x="91266" y="23049"/>
                </a:lnTo>
                <a:lnTo>
                  <a:pt x="91266" y="23105"/>
                </a:lnTo>
                <a:lnTo>
                  <a:pt x="91285" y="23124"/>
                </a:lnTo>
                <a:lnTo>
                  <a:pt x="91322" y="23124"/>
                </a:lnTo>
                <a:lnTo>
                  <a:pt x="91415" y="23086"/>
                </a:lnTo>
                <a:lnTo>
                  <a:pt x="91564" y="22975"/>
                </a:lnTo>
                <a:lnTo>
                  <a:pt x="91937" y="22640"/>
                </a:lnTo>
                <a:lnTo>
                  <a:pt x="92123" y="22472"/>
                </a:lnTo>
                <a:lnTo>
                  <a:pt x="92272" y="22305"/>
                </a:lnTo>
                <a:lnTo>
                  <a:pt x="92384" y="22193"/>
                </a:lnTo>
                <a:lnTo>
                  <a:pt x="92402" y="22137"/>
                </a:lnTo>
                <a:lnTo>
                  <a:pt x="92402" y="22100"/>
                </a:lnTo>
                <a:lnTo>
                  <a:pt x="92384" y="22081"/>
                </a:lnTo>
                <a:lnTo>
                  <a:pt x="92346" y="22062"/>
                </a:lnTo>
                <a:lnTo>
                  <a:pt x="92272" y="22044"/>
                </a:lnTo>
                <a:close/>
                <a:moveTo>
                  <a:pt x="1509" y="22900"/>
                </a:moveTo>
                <a:lnTo>
                  <a:pt x="1472" y="22919"/>
                </a:lnTo>
                <a:lnTo>
                  <a:pt x="1360" y="22975"/>
                </a:lnTo>
                <a:lnTo>
                  <a:pt x="1230" y="23068"/>
                </a:lnTo>
                <a:lnTo>
                  <a:pt x="1081" y="23180"/>
                </a:lnTo>
                <a:lnTo>
                  <a:pt x="839" y="23403"/>
                </a:lnTo>
                <a:lnTo>
                  <a:pt x="671" y="23571"/>
                </a:lnTo>
                <a:lnTo>
                  <a:pt x="392" y="23868"/>
                </a:lnTo>
                <a:lnTo>
                  <a:pt x="261" y="24055"/>
                </a:lnTo>
                <a:lnTo>
                  <a:pt x="243" y="24092"/>
                </a:lnTo>
                <a:lnTo>
                  <a:pt x="280" y="24073"/>
                </a:lnTo>
                <a:lnTo>
                  <a:pt x="615" y="23850"/>
                </a:lnTo>
                <a:lnTo>
                  <a:pt x="876" y="23682"/>
                </a:lnTo>
                <a:lnTo>
                  <a:pt x="1136" y="23496"/>
                </a:lnTo>
                <a:lnTo>
                  <a:pt x="1378" y="23310"/>
                </a:lnTo>
                <a:lnTo>
                  <a:pt x="1546" y="23124"/>
                </a:lnTo>
                <a:lnTo>
                  <a:pt x="1602" y="23049"/>
                </a:lnTo>
                <a:lnTo>
                  <a:pt x="1621" y="22993"/>
                </a:lnTo>
                <a:lnTo>
                  <a:pt x="1602" y="22938"/>
                </a:lnTo>
                <a:lnTo>
                  <a:pt x="1546" y="22919"/>
                </a:lnTo>
                <a:lnTo>
                  <a:pt x="1509" y="22900"/>
                </a:lnTo>
                <a:close/>
                <a:moveTo>
                  <a:pt x="92477" y="23031"/>
                </a:moveTo>
                <a:lnTo>
                  <a:pt x="92458" y="23049"/>
                </a:lnTo>
                <a:lnTo>
                  <a:pt x="92365" y="23086"/>
                </a:lnTo>
                <a:lnTo>
                  <a:pt x="92067" y="23273"/>
                </a:lnTo>
                <a:lnTo>
                  <a:pt x="91751" y="23496"/>
                </a:lnTo>
                <a:lnTo>
                  <a:pt x="91639" y="23589"/>
                </a:lnTo>
                <a:lnTo>
                  <a:pt x="91564" y="23645"/>
                </a:lnTo>
                <a:lnTo>
                  <a:pt x="91453" y="23831"/>
                </a:lnTo>
                <a:lnTo>
                  <a:pt x="91304" y="24110"/>
                </a:lnTo>
                <a:lnTo>
                  <a:pt x="91248" y="24241"/>
                </a:lnTo>
                <a:lnTo>
                  <a:pt x="91211" y="24352"/>
                </a:lnTo>
                <a:lnTo>
                  <a:pt x="91211" y="24408"/>
                </a:lnTo>
                <a:lnTo>
                  <a:pt x="91229" y="24427"/>
                </a:lnTo>
                <a:lnTo>
                  <a:pt x="91266" y="24408"/>
                </a:lnTo>
                <a:lnTo>
                  <a:pt x="91397" y="24297"/>
                </a:lnTo>
                <a:lnTo>
                  <a:pt x="91564" y="24148"/>
                </a:lnTo>
                <a:lnTo>
                  <a:pt x="91751" y="23980"/>
                </a:lnTo>
                <a:lnTo>
                  <a:pt x="91937" y="23775"/>
                </a:lnTo>
                <a:lnTo>
                  <a:pt x="92104" y="23571"/>
                </a:lnTo>
                <a:lnTo>
                  <a:pt x="92253" y="23384"/>
                </a:lnTo>
                <a:lnTo>
                  <a:pt x="92384" y="23198"/>
                </a:lnTo>
                <a:lnTo>
                  <a:pt x="92477" y="23031"/>
                </a:lnTo>
                <a:close/>
                <a:moveTo>
                  <a:pt x="1658" y="23868"/>
                </a:moveTo>
                <a:lnTo>
                  <a:pt x="1621" y="23887"/>
                </a:lnTo>
                <a:lnTo>
                  <a:pt x="1509" y="23962"/>
                </a:lnTo>
                <a:lnTo>
                  <a:pt x="1323" y="24129"/>
                </a:lnTo>
                <a:lnTo>
                  <a:pt x="857" y="24595"/>
                </a:lnTo>
                <a:lnTo>
                  <a:pt x="448" y="25041"/>
                </a:lnTo>
                <a:lnTo>
                  <a:pt x="317" y="25190"/>
                </a:lnTo>
                <a:lnTo>
                  <a:pt x="261" y="25265"/>
                </a:lnTo>
                <a:lnTo>
                  <a:pt x="336" y="25265"/>
                </a:lnTo>
                <a:lnTo>
                  <a:pt x="466" y="25209"/>
                </a:lnTo>
                <a:lnTo>
                  <a:pt x="615" y="25097"/>
                </a:lnTo>
                <a:lnTo>
                  <a:pt x="783" y="24967"/>
                </a:lnTo>
                <a:lnTo>
                  <a:pt x="1118" y="24688"/>
                </a:lnTo>
                <a:lnTo>
                  <a:pt x="1304" y="24520"/>
                </a:lnTo>
                <a:lnTo>
                  <a:pt x="1416" y="24371"/>
                </a:lnTo>
                <a:lnTo>
                  <a:pt x="1583" y="24129"/>
                </a:lnTo>
                <a:lnTo>
                  <a:pt x="1658" y="24017"/>
                </a:lnTo>
                <a:lnTo>
                  <a:pt x="1695" y="23924"/>
                </a:lnTo>
                <a:lnTo>
                  <a:pt x="1695" y="23887"/>
                </a:lnTo>
                <a:lnTo>
                  <a:pt x="1695" y="23868"/>
                </a:lnTo>
                <a:close/>
                <a:moveTo>
                  <a:pt x="92551" y="24092"/>
                </a:moveTo>
                <a:lnTo>
                  <a:pt x="92439" y="24148"/>
                </a:lnTo>
                <a:lnTo>
                  <a:pt x="92272" y="24259"/>
                </a:lnTo>
                <a:lnTo>
                  <a:pt x="92104" y="24390"/>
                </a:lnTo>
                <a:lnTo>
                  <a:pt x="91769" y="24669"/>
                </a:lnTo>
                <a:lnTo>
                  <a:pt x="91583" y="24837"/>
                </a:lnTo>
                <a:lnTo>
                  <a:pt x="91471" y="24986"/>
                </a:lnTo>
                <a:lnTo>
                  <a:pt x="91304" y="25228"/>
                </a:lnTo>
                <a:lnTo>
                  <a:pt x="91229" y="25339"/>
                </a:lnTo>
                <a:lnTo>
                  <a:pt x="91192" y="25432"/>
                </a:lnTo>
                <a:lnTo>
                  <a:pt x="91192" y="25470"/>
                </a:lnTo>
                <a:lnTo>
                  <a:pt x="91211" y="25488"/>
                </a:lnTo>
                <a:lnTo>
                  <a:pt x="91229" y="25488"/>
                </a:lnTo>
                <a:lnTo>
                  <a:pt x="91266" y="25470"/>
                </a:lnTo>
                <a:lnTo>
                  <a:pt x="91397" y="25395"/>
                </a:lnTo>
                <a:lnTo>
                  <a:pt x="91564" y="25228"/>
                </a:lnTo>
                <a:lnTo>
                  <a:pt x="92030" y="24762"/>
                </a:lnTo>
                <a:lnTo>
                  <a:pt x="92458" y="24315"/>
                </a:lnTo>
                <a:lnTo>
                  <a:pt x="92588" y="24166"/>
                </a:lnTo>
                <a:lnTo>
                  <a:pt x="92626" y="24110"/>
                </a:lnTo>
                <a:lnTo>
                  <a:pt x="92588" y="24092"/>
                </a:lnTo>
                <a:close/>
                <a:moveTo>
                  <a:pt x="1639" y="24948"/>
                </a:moveTo>
                <a:lnTo>
                  <a:pt x="1490" y="25060"/>
                </a:lnTo>
                <a:lnTo>
                  <a:pt x="1323" y="25209"/>
                </a:lnTo>
                <a:lnTo>
                  <a:pt x="1136" y="25376"/>
                </a:lnTo>
                <a:lnTo>
                  <a:pt x="969" y="25581"/>
                </a:lnTo>
                <a:lnTo>
                  <a:pt x="783" y="25786"/>
                </a:lnTo>
                <a:lnTo>
                  <a:pt x="634" y="25991"/>
                </a:lnTo>
                <a:lnTo>
                  <a:pt x="503" y="26158"/>
                </a:lnTo>
                <a:lnTo>
                  <a:pt x="410" y="26326"/>
                </a:lnTo>
                <a:lnTo>
                  <a:pt x="448" y="26326"/>
                </a:lnTo>
                <a:lnTo>
                  <a:pt x="541" y="26270"/>
                </a:lnTo>
                <a:lnTo>
                  <a:pt x="820" y="26084"/>
                </a:lnTo>
                <a:lnTo>
                  <a:pt x="1136" y="25879"/>
                </a:lnTo>
                <a:lnTo>
                  <a:pt x="1267" y="25786"/>
                </a:lnTo>
                <a:lnTo>
                  <a:pt x="1341" y="25712"/>
                </a:lnTo>
                <a:lnTo>
                  <a:pt x="1453" y="25525"/>
                </a:lnTo>
                <a:lnTo>
                  <a:pt x="1583" y="25246"/>
                </a:lnTo>
                <a:lnTo>
                  <a:pt x="1658" y="25116"/>
                </a:lnTo>
                <a:lnTo>
                  <a:pt x="1676" y="25004"/>
                </a:lnTo>
                <a:lnTo>
                  <a:pt x="1676" y="24948"/>
                </a:lnTo>
                <a:close/>
                <a:moveTo>
                  <a:pt x="92607" y="25283"/>
                </a:moveTo>
                <a:lnTo>
                  <a:pt x="92290" y="25507"/>
                </a:lnTo>
                <a:lnTo>
                  <a:pt x="92030" y="25674"/>
                </a:lnTo>
                <a:lnTo>
                  <a:pt x="91751" y="25861"/>
                </a:lnTo>
                <a:lnTo>
                  <a:pt x="91509" y="26047"/>
                </a:lnTo>
                <a:lnTo>
                  <a:pt x="91341" y="26233"/>
                </a:lnTo>
                <a:lnTo>
                  <a:pt x="91285" y="26307"/>
                </a:lnTo>
                <a:lnTo>
                  <a:pt x="91266" y="26363"/>
                </a:lnTo>
                <a:lnTo>
                  <a:pt x="91285" y="26419"/>
                </a:lnTo>
                <a:lnTo>
                  <a:pt x="91341" y="26438"/>
                </a:lnTo>
                <a:lnTo>
                  <a:pt x="91378" y="26456"/>
                </a:lnTo>
                <a:lnTo>
                  <a:pt x="91434" y="26438"/>
                </a:lnTo>
                <a:lnTo>
                  <a:pt x="91546" y="26382"/>
                </a:lnTo>
                <a:lnTo>
                  <a:pt x="91676" y="26289"/>
                </a:lnTo>
                <a:lnTo>
                  <a:pt x="91806" y="26177"/>
                </a:lnTo>
                <a:lnTo>
                  <a:pt x="92067" y="25954"/>
                </a:lnTo>
                <a:lnTo>
                  <a:pt x="92235" y="25805"/>
                </a:lnTo>
                <a:lnTo>
                  <a:pt x="92495" y="25488"/>
                </a:lnTo>
                <a:lnTo>
                  <a:pt x="92626" y="25321"/>
                </a:lnTo>
                <a:lnTo>
                  <a:pt x="92644" y="25283"/>
                </a:lnTo>
                <a:close/>
                <a:moveTo>
                  <a:pt x="1546" y="26233"/>
                </a:moveTo>
                <a:lnTo>
                  <a:pt x="1472" y="26252"/>
                </a:lnTo>
                <a:lnTo>
                  <a:pt x="1378" y="26307"/>
                </a:lnTo>
                <a:lnTo>
                  <a:pt x="1211" y="26456"/>
                </a:lnTo>
                <a:lnTo>
                  <a:pt x="1025" y="26661"/>
                </a:lnTo>
                <a:lnTo>
                  <a:pt x="690" y="27071"/>
                </a:lnTo>
                <a:lnTo>
                  <a:pt x="541" y="27276"/>
                </a:lnTo>
                <a:lnTo>
                  <a:pt x="820" y="27127"/>
                </a:lnTo>
                <a:lnTo>
                  <a:pt x="1043" y="26996"/>
                </a:lnTo>
                <a:lnTo>
                  <a:pt x="1267" y="26847"/>
                </a:lnTo>
                <a:lnTo>
                  <a:pt x="1472" y="26698"/>
                </a:lnTo>
                <a:lnTo>
                  <a:pt x="1565" y="26605"/>
                </a:lnTo>
                <a:lnTo>
                  <a:pt x="1621" y="26531"/>
                </a:lnTo>
                <a:lnTo>
                  <a:pt x="1676" y="26456"/>
                </a:lnTo>
                <a:lnTo>
                  <a:pt x="1695" y="26382"/>
                </a:lnTo>
                <a:lnTo>
                  <a:pt x="1695" y="26307"/>
                </a:lnTo>
                <a:lnTo>
                  <a:pt x="1658" y="26252"/>
                </a:lnTo>
                <a:lnTo>
                  <a:pt x="1602" y="26233"/>
                </a:lnTo>
                <a:close/>
                <a:moveTo>
                  <a:pt x="92626" y="26363"/>
                </a:moveTo>
                <a:lnTo>
                  <a:pt x="92346" y="26549"/>
                </a:lnTo>
                <a:lnTo>
                  <a:pt x="91844" y="26885"/>
                </a:lnTo>
                <a:lnTo>
                  <a:pt x="91583" y="27089"/>
                </a:lnTo>
                <a:lnTo>
                  <a:pt x="91378" y="27257"/>
                </a:lnTo>
                <a:lnTo>
                  <a:pt x="91304" y="27331"/>
                </a:lnTo>
                <a:lnTo>
                  <a:pt x="91248" y="27406"/>
                </a:lnTo>
                <a:lnTo>
                  <a:pt x="91229" y="27462"/>
                </a:lnTo>
                <a:lnTo>
                  <a:pt x="91248" y="27518"/>
                </a:lnTo>
                <a:lnTo>
                  <a:pt x="91266" y="27536"/>
                </a:lnTo>
                <a:lnTo>
                  <a:pt x="91322" y="27536"/>
                </a:lnTo>
                <a:lnTo>
                  <a:pt x="91415" y="27499"/>
                </a:lnTo>
                <a:lnTo>
                  <a:pt x="91564" y="27424"/>
                </a:lnTo>
                <a:lnTo>
                  <a:pt x="91695" y="27331"/>
                </a:lnTo>
                <a:lnTo>
                  <a:pt x="91955" y="27108"/>
                </a:lnTo>
                <a:lnTo>
                  <a:pt x="92104" y="26996"/>
                </a:lnTo>
                <a:lnTo>
                  <a:pt x="92253" y="26847"/>
                </a:lnTo>
                <a:lnTo>
                  <a:pt x="92458" y="26624"/>
                </a:lnTo>
                <a:lnTo>
                  <a:pt x="92607" y="26419"/>
                </a:lnTo>
                <a:lnTo>
                  <a:pt x="92644" y="26363"/>
                </a:lnTo>
                <a:close/>
                <a:moveTo>
                  <a:pt x="1751" y="27164"/>
                </a:moveTo>
                <a:lnTo>
                  <a:pt x="1714" y="27182"/>
                </a:lnTo>
                <a:lnTo>
                  <a:pt x="1453" y="27406"/>
                </a:lnTo>
                <a:lnTo>
                  <a:pt x="1006" y="27834"/>
                </a:lnTo>
                <a:lnTo>
                  <a:pt x="578" y="28262"/>
                </a:lnTo>
                <a:lnTo>
                  <a:pt x="448" y="28411"/>
                </a:lnTo>
                <a:lnTo>
                  <a:pt x="392" y="28467"/>
                </a:lnTo>
                <a:lnTo>
                  <a:pt x="429" y="28486"/>
                </a:lnTo>
                <a:lnTo>
                  <a:pt x="466" y="28486"/>
                </a:lnTo>
                <a:lnTo>
                  <a:pt x="597" y="28448"/>
                </a:lnTo>
                <a:lnTo>
                  <a:pt x="745" y="28355"/>
                </a:lnTo>
                <a:lnTo>
                  <a:pt x="913" y="28244"/>
                </a:lnTo>
                <a:lnTo>
                  <a:pt x="1211" y="28002"/>
                </a:lnTo>
                <a:lnTo>
                  <a:pt x="1378" y="27853"/>
                </a:lnTo>
                <a:lnTo>
                  <a:pt x="1509" y="27685"/>
                </a:lnTo>
                <a:lnTo>
                  <a:pt x="1676" y="27424"/>
                </a:lnTo>
                <a:lnTo>
                  <a:pt x="1732" y="27313"/>
                </a:lnTo>
                <a:lnTo>
                  <a:pt x="1788" y="27220"/>
                </a:lnTo>
                <a:lnTo>
                  <a:pt x="1788" y="27182"/>
                </a:lnTo>
                <a:lnTo>
                  <a:pt x="1769" y="27164"/>
                </a:lnTo>
                <a:close/>
                <a:moveTo>
                  <a:pt x="92626" y="27369"/>
                </a:moveTo>
                <a:lnTo>
                  <a:pt x="92495" y="27443"/>
                </a:lnTo>
                <a:lnTo>
                  <a:pt x="92290" y="27573"/>
                </a:lnTo>
                <a:lnTo>
                  <a:pt x="92030" y="27760"/>
                </a:lnTo>
                <a:lnTo>
                  <a:pt x="91769" y="27983"/>
                </a:lnTo>
                <a:lnTo>
                  <a:pt x="91546" y="28206"/>
                </a:lnTo>
                <a:lnTo>
                  <a:pt x="91471" y="28318"/>
                </a:lnTo>
                <a:lnTo>
                  <a:pt x="91397" y="28411"/>
                </a:lnTo>
                <a:lnTo>
                  <a:pt x="91360" y="28504"/>
                </a:lnTo>
                <a:lnTo>
                  <a:pt x="91360" y="28597"/>
                </a:lnTo>
                <a:lnTo>
                  <a:pt x="91378" y="28653"/>
                </a:lnTo>
                <a:lnTo>
                  <a:pt x="91453" y="28691"/>
                </a:lnTo>
                <a:lnTo>
                  <a:pt x="91527" y="28691"/>
                </a:lnTo>
                <a:lnTo>
                  <a:pt x="91620" y="28616"/>
                </a:lnTo>
                <a:lnTo>
                  <a:pt x="91732" y="28504"/>
                </a:lnTo>
                <a:lnTo>
                  <a:pt x="91844" y="28374"/>
                </a:lnTo>
                <a:lnTo>
                  <a:pt x="92030" y="28113"/>
                </a:lnTo>
                <a:lnTo>
                  <a:pt x="92160" y="27946"/>
                </a:lnTo>
                <a:lnTo>
                  <a:pt x="92290" y="27834"/>
                </a:lnTo>
                <a:lnTo>
                  <a:pt x="92514" y="27611"/>
                </a:lnTo>
                <a:lnTo>
                  <a:pt x="92607" y="27518"/>
                </a:lnTo>
                <a:lnTo>
                  <a:pt x="92663" y="27424"/>
                </a:lnTo>
                <a:lnTo>
                  <a:pt x="92681" y="27387"/>
                </a:lnTo>
                <a:lnTo>
                  <a:pt x="92681" y="27369"/>
                </a:lnTo>
                <a:close/>
                <a:moveTo>
                  <a:pt x="1527" y="28486"/>
                </a:moveTo>
                <a:lnTo>
                  <a:pt x="1453" y="28523"/>
                </a:lnTo>
                <a:lnTo>
                  <a:pt x="1267" y="28653"/>
                </a:lnTo>
                <a:lnTo>
                  <a:pt x="1025" y="28821"/>
                </a:lnTo>
                <a:lnTo>
                  <a:pt x="801" y="29026"/>
                </a:lnTo>
                <a:lnTo>
                  <a:pt x="597" y="29193"/>
                </a:lnTo>
                <a:lnTo>
                  <a:pt x="466" y="29324"/>
                </a:lnTo>
                <a:lnTo>
                  <a:pt x="448" y="29379"/>
                </a:lnTo>
                <a:lnTo>
                  <a:pt x="597" y="29361"/>
                </a:lnTo>
                <a:lnTo>
                  <a:pt x="745" y="29305"/>
                </a:lnTo>
                <a:lnTo>
                  <a:pt x="913" y="29193"/>
                </a:lnTo>
                <a:lnTo>
                  <a:pt x="1099" y="29081"/>
                </a:lnTo>
                <a:lnTo>
                  <a:pt x="1267" y="28951"/>
                </a:lnTo>
                <a:lnTo>
                  <a:pt x="1416" y="28802"/>
                </a:lnTo>
                <a:lnTo>
                  <a:pt x="1527" y="28672"/>
                </a:lnTo>
                <a:lnTo>
                  <a:pt x="1583" y="28560"/>
                </a:lnTo>
                <a:lnTo>
                  <a:pt x="1602" y="28504"/>
                </a:lnTo>
                <a:lnTo>
                  <a:pt x="1602" y="28486"/>
                </a:lnTo>
                <a:close/>
                <a:moveTo>
                  <a:pt x="92607" y="28411"/>
                </a:moveTo>
                <a:lnTo>
                  <a:pt x="92551" y="28430"/>
                </a:lnTo>
                <a:lnTo>
                  <a:pt x="92458" y="28486"/>
                </a:lnTo>
                <a:lnTo>
                  <a:pt x="92346" y="28560"/>
                </a:lnTo>
                <a:lnTo>
                  <a:pt x="92104" y="28765"/>
                </a:lnTo>
                <a:lnTo>
                  <a:pt x="91862" y="29007"/>
                </a:lnTo>
                <a:lnTo>
                  <a:pt x="91620" y="29268"/>
                </a:lnTo>
                <a:lnTo>
                  <a:pt x="91434" y="29510"/>
                </a:lnTo>
                <a:lnTo>
                  <a:pt x="91378" y="29621"/>
                </a:lnTo>
                <a:lnTo>
                  <a:pt x="91322" y="29714"/>
                </a:lnTo>
                <a:lnTo>
                  <a:pt x="91322" y="29770"/>
                </a:lnTo>
                <a:lnTo>
                  <a:pt x="91341" y="29808"/>
                </a:lnTo>
                <a:lnTo>
                  <a:pt x="91360" y="29826"/>
                </a:lnTo>
                <a:lnTo>
                  <a:pt x="91397" y="29826"/>
                </a:lnTo>
                <a:lnTo>
                  <a:pt x="91490" y="29770"/>
                </a:lnTo>
                <a:lnTo>
                  <a:pt x="91602" y="29677"/>
                </a:lnTo>
                <a:lnTo>
                  <a:pt x="91713" y="29566"/>
                </a:lnTo>
                <a:lnTo>
                  <a:pt x="91918" y="29324"/>
                </a:lnTo>
                <a:lnTo>
                  <a:pt x="92048" y="29156"/>
                </a:lnTo>
                <a:lnTo>
                  <a:pt x="92421" y="28802"/>
                </a:lnTo>
                <a:lnTo>
                  <a:pt x="92533" y="28691"/>
                </a:lnTo>
                <a:lnTo>
                  <a:pt x="92626" y="28579"/>
                </a:lnTo>
                <a:lnTo>
                  <a:pt x="92663" y="28486"/>
                </a:lnTo>
                <a:lnTo>
                  <a:pt x="92681" y="28448"/>
                </a:lnTo>
                <a:lnTo>
                  <a:pt x="92663" y="28430"/>
                </a:lnTo>
                <a:lnTo>
                  <a:pt x="92607" y="28411"/>
                </a:lnTo>
                <a:close/>
                <a:moveTo>
                  <a:pt x="1490" y="29510"/>
                </a:moveTo>
                <a:lnTo>
                  <a:pt x="1434" y="29528"/>
                </a:lnTo>
                <a:lnTo>
                  <a:pt x="1285" y="29640"/>
                </a:lnTo>
                <a:lnTo>
                  <a:pt x="1099" y="29789"/>
                </a:lnTo>
                <a:lnTo>
                  <a:pt x="894" y="29994"/>
                </a:lnTo>
                <a:lnTo>
                  <a:pt x="559" y="30348"/>
                </a:lnTo>
                <a:lnTo>
                  <a:pt x="429" y="30515"/>
                </a:lnTo>
                <a:lnTo>
                  <a:pt x="764" y="30348"/>
                </a:lnTo>
                <a:lnTo>
                  <a:pt x="1006" y="30199"/>
                </a:lnTo>
                <a:lnTo>
                  <a:pt x="1230" y="30050"/>
                </a:lnTo>
                <a:lnTo>
                  <a:pt x="1453" y="29882"/>
                </a:lnTo>
                <a:lnTo>
                  <a:pt x="1527" y="29808"/>
                </a:lnTo>
                <a:lnTo>
                  <a:pt x="1583" y="29733"/>
                </a:lnTo>
                <a:lnTo>
                  <a:pt x="1621" y="29659"/>
                </a:lnTo>
                <a:lnTo>
                  <a:pt x="1621" y="29603"/>
                </a:lnTo>
                <a:lnTo>
                  <a:pt x="1602" y="29547"/>
                </a:lnTo>
                <a:lnTo>
                  <a:pt x="1527" y="29510"/>
                </a:lnTo>
                <a:close/>
                <a:moveTo>
                  <a:pt x="92812" y="29472"/>
                </a:moveTo>
                <a:lnTo>
                  <a:pt x="92756" y="29510"/>
                </a:lnTo>
                <a:lnTo>
                  <a:pt x="92477" y="29752"/>
                </a:lnTo>
                <a:lnTo>
                  <a:pt x="91974" y="30180"/>
                </a:lnTo>
                <a:lnTo>
                  <a:pt x="91732" y="30422"/>
                </a:lnTo>
                <a:lnTo>
                  <a:pt x="91527" y="30627"/>
                </a:lnTo>
                <a:lnTo>
                  <a:pt x="91453" y="30720"/>
                </a:lnTo>
                <a:lnTo>
                  <a:pt x="91415" y="30794"/>
                </a:lnTo>
                <a:lnTo>
                  <a:pt x="91397" y="30869"/>
                </a:lnTo>
                <a:lnTo>
                  <a:pt x="91397" y="30906"/>
                </a:lnTo>
                <a:lnTo>
                  <a:pt x="91453" y="30925"/>
                </a:lnTo>
                <a:lnTo>
                  <a:pt x="91546" y="30925"/>
                </a:lnTo>
                <a:lnTo>
                  <a:pt x="91602" y="30887"/>
                </a:lnTo>
                <a:lnTo>
                  <a:pt x="91751" y="30813"/>
                </a:lnTo>
                <a:lnTo>
                  <a:pt x="91881" y="30701"/>
                </a:lnTo>
                <a:lnTo>
                  <a:pt x="92142" y="30441"/>
                </a:lnTo>
                <a:lnTo>
                  <a:pt x="92290" y="30273"/>
                </a:lnTo>
                <a:lnTo>
                  <a:pt x="92533" y="30050"/>
                </a:lnTo>
                <a:lnTo>
                  <a:pt x="92644" y="29938"/>
                </a:lnTo>
                <a:lnTo>
                  <a:pt x="92719" y="29826"/>
                </a:lnTo>
                <a:lnTo>
                  <a:pt x="92756" y="29752"/>
                </a:lnTo>
                <a:lnTo>
                  <a:pt x="92830" y="29603"/>
                </a:lnTo>
                <a:lnTo>
                  <a:pt x="92849" y="29547"/>
                </a:lnTo>
                <a:lnTo>
                  <a:pt x="92849" y="29491"/>
                </a:lnTo>
                <a:lnTo>
                  <a:pt x="92830" y="29472"/>
                </a:lnTo>
                <a:close/>
                <a:moveTo>
                  <a:pt x="1416" y="30459"/>
                </a:moveTo>
                <a:lnTo>
                  <a:pt x="1323" y="30496"/>
                </a:lnTo>
                <a:lnTo>
                  <a:pt x="1248" y="30552"/>
                </a:lnTo>
                <a:lnTo>
                  <a:pt x="1136" y="30645"/>
                </a:lnTo>
                <a:lnTo>
                  <a:pt x="1043" y="30738"/>
                </a:lnTo>
                <a:lnTo>
                  <a:pt x="857" y="30981"/>
                </a:lnTo>
                <a:lnTo>
                  <a:pt x="690" y="31223"/>
                </a:lnTo>
                <a:lnTo>
                  <a:pt x="541" y="31465"/>
                </a:lnTo>
                <a:lnTo>
                  <a:pt x="410" y="31688"/>
                </a:lnTo>
                <a:lnTo>
                  <a:pt x="634" y="31483"/>
                </a:lnTo>
                <a:lnTo>
                  <a:pt x="1062" y="31111"/>
                </a:lnTo>
                <a:lnTo>
                  <a:pt x="1285" y="30906"/>
                </a:lnTo>
                <a:lnTo>
                  <a:pt x="1453" y="30720"/>
                </a:lnTo>
                <a:lnTo>
                  <a:pt x="1565" y="30590"/>
                </a:lnTo>
                <a:lnTo>
                  <a:pt x="1583" y="30534"/>
                </a:lnTo>
                <a:lnTo>
                  <a:pt x="1565" y="30496"/>
                </a:lnTo>
                <a:lnTo>
                  <a:pt x="1490" y="30459"/>
                </a:lnTo>
                <a:close/>
                <a:moveTo>
                  <a:pt x="92644" y="30794"/>
                </a:moveTo>
                <a:lnTo>
                  <a:pt x="92402" y="30943"/>
                </a:lnTo>
                <a:lnTo>
                  <a:pt x="91937" y="31241"/>
                </a:lnTo>
                <a:lnTo>
                  <a:pt x="91713" y="31390"/>
                </a:lnTo>
                <a:lnTo>
                  <a:pt x="91509" y="31539"/>
                </a:lnTo>
                <a:lnTo>
                  <a:pt x="91453" y="31614"/>
                </a:lnTo>
                <a:lnTo>
                  <a:pt x="91397" y="31669"/>
                </a:lnTo>
                <a:lnTo>
                  <a:pt x="91378" y="31725"/>
                </a:lnTo>
                <a:lnTo>
                  <a:pt x="91397" y="31762"/>
                </a:lnTo>
                <a:lnTo>
                  <a:pt x="91434" y="31781"/>
                </a:lnTo>
                <a:lnTo>
                  <a:pt x="91509" y="31800"/>
                </a:lnTo>
                <a:lnTo>
                  <a:pt x="91583" y="31762"/>
                </a:lnTo>
                <a:lnTo>
                  <a:pt x="91657" y="31725"/>
                </a:lnTo>
                <a:lnTo>
                  <a:pt x="91862" y="31576"/>
                </a:lnTo>
                <a:lnTo>
                  <a:pt x="92086" y="31390"/>
                </a:lnTo>
                <a:lnTo>
                  <a:pt x="92458" y="30999"/>
                </a:lnTo>
                <a:lnTo>
                  <a:pt x="92644" y="30794"/>
                </a:lnTo>
                <a:close/>
                <a:moveTo>
                  <a:pt x="1565" y="31614"/>
                </a:moveTo>
                <a:lnTo>
                  <a:pt x="1509" y="31632"/>
                </a:lnTo>
                <a:lnTo>
                  <a:pt x="1397" y="31688"/>
                </a:lnTo>
                <a:lnTo>
                  <a:pt x="1248" y="31818"/>
                </a:lnTo>
                <a:lnTo>
                  <a:pt x="1062" y="31986"/>
                </a:lnTo>
                <a:lnTo>
                  <a:pt x="876" y="32172"/>
                </a:lnTo>
                <a:lnTo>
                  <a:pt x="727" y="32377"/>
                </a:lnTo>
                <a:lnTo>
                  <a:pt x="597" y="32544"/>
                </a:lnTo>
                <a:lnTo>
                  <a:pt x="559" y="32600"/>
                </a:lnTo>
                <a:lnTo>
                  <a:pt x="541" y="32656"/>
                </a:lnTo>
                <a:lnTo>
                  <a:pt x="541" y="32712"/>
                </a:lnTo>
                <a:lnTo>
                  <a:pt x="559" y="32731"/>
                </a:lnTo>
                <a:lnTo>
                  <a:pt x="652" y="32731"/>
                </a:lnTo>
                <a:lnTo>
                  <a:pt x="764" y="32675"/>
                </a:lnTo>
                <a:lnTo>
                  <a:pt x="876" y="32600"/>
                </a:lnTo>
                <a:lnTo>
                  <a:pt x="987" y="32507"/>
                </a:lnTo>
                <a:lnTo>
                  <a:pt x="1211" y="32284"/>
                </a:lnTo>
                <a:lnTo>
                  <a:pt x="1360" y="32135"/>
                </a:lnTo>
                <a:lnTo>
                  <a:pt x="1434" y="32042"/>
                </a:lnTo>
                <a:lnTo>
                  <a:pt x="1546" y="31837"/>
                </a:lnTo>
                <a:lnTo>
                  <a:pt x="1602" y="31744"/>
                </a:lnTo>
                <a:lnTo>
                  <a:pt x="1621" y="31669"/>
                </a:lnTo>
                <a:lnTo>
                  <a:pt x="1621" y="31651"/>
                </a:lnTo>
                <a:lnTo>
                  <a:pt x="1602" y="31632"/>
                </a:lnTo>
                <a:lnTo>
                  <a:pt x="1565" y="31614"/>
                </a:lnTo>
                <a:close/>
                <a:moveTo>
                  <a:pt x="92607" y="31669"/>
                </a:moveTo>
                <a:lnTo>
                  <a:pt x="92290" y="31911"/>
                </a:lnTo>
                <a:lnTo>
                  <a:pt x="92030" y="32116"/>
                </a:lnTo>
                <a:lnTo>
                  <a:pt x="91769" y="32358"/>
                </a:lnTo>
                <a:lnTo>
                  <a:pt x="91527" y="32600"/>
                </a:lnTo>
                <a:lnTo>
                  <a:pt x="91415" y="32712"/>
                </a:lnTo>
                <a:lnTo>
                  <a:pt x="91341" y="32824"/>
                </a:lnTo>
                <a:lnTo>
                  <a:pt x="91285" y="32917"/>
                </a:lnTo>
                <a:lnTo>
                  <a:pt x="91266" y="32991"/>
                </a:lnTo>
                <a:lnTo>
                  <a:pt x="91285" y="33047"/>
                </a:lnTo>
                <a:lnTo>
                  <a:pt x="91341" y="33066"/>
                </a:lnTo>
                <a:lnTo>
                  <a:pt x="91415" y="33066"/>
                </a:lnTo>
                <a:lnTo>
                  <a:pt x="91471" y="33029"/>
                </a:lnTo>
                <a:lnTo>
                  <a:pt x="91564" y="32973"/>
                </a:lnTo>
                <a:lnTo>
                  <a:pt x="91657" y="32898"/>
                </a:lnTo>
                <a:lnTo>
                  <a:pt x="91844" y="32675"/>
                </a:lnTo>
                <a:lnTo>
                  <a:pt x="92048" y="32414"/>
                </a:lnTo>
                <a:lnTo>
                  <a:pt x="92421" y="31930"/>
                </a:lnTo>
                <a:lnTo>
                  <a:pt x="92551" y="31762"/>
                </a:lnTo>
                <a:lnTo>
                  <a:pt x="92607" y="31669"/>
                </a:lnTo>
                <a:close/>
                <a:moveTo>
                  <a:pt x="1807" y="32526"/>
                </a:moveTo>
                <a:lnTo>
                  <a:pt x="1769" y="32544"/>
                </a:lnTo>
                <a:lnTo>
                  <a:pt x="1639" y="32619"/>
                </a:lnTo>
                <a:lnTo>
                  <a:pt x="1453" y="32786"/>
                </a:lnTo>
                <a:lnTo>
                  <a:pt x="1006" y="33252"/>
                </a:lnTo>
                <a:lnTo>
                  <a:pt x="783" y="33494"/>
                </a:lnTo>
                <a:lnTo>
                  <a:pt x="615" y="33717"/>
                </a:lnTo>
                <a:lnTo>
                  <a:pt x="503" y="33885"/>
                </a:lnTo>
                <a:lnTo>
                  <a:pt x="485" y="33941"/>
                </a:lnTo>
                <a:lnTo>
                  <a:pt x="485" y="33959"/>
                </a:lnTo>
                <a:lnTo>
                  <a:pt x="522" y="33978"/>
                </a:lnTo>
                <a:lnTo>
                  <a:pt x="578" y="33978"/>
                </a:lnTo>
                <a:lnTo>
                  <a:pt x="708" y="33922"/>
                </a:lnTo>
                <a:lnTo>
                  <a:pt x="857" y="33810"/>
                </a:lnTo>
                <a:lnTo>
                  <a:pt x="1006" y="33680"/>
                </a:lnTo>
                <a:lnTo>
                  <a:pt x="1304" y="33382"/>
                </a:lnTo>
                <a:lnTo>
                  <a:pt x="1490" y="33196"/>
                </a:lnTo>
                <a:lnTo>
                  <a:pt x="1602" y="33047"/>
                </a:lnTo>
                <a:lnTo>
                  <a:pt x="1769" y="32786"/>
                </a:lnTo>
                <a:lnTo>
                  <a:pt x="1825" y="32656"/>
                </a:lnTo>
                <a:lnTo>
                  <a:pt x="1863" y="32563"/>
                </a:lnTo>
                <a:lnTo>
                  <a:pt x="1863" y="32544"/>
                </a:lnTo>
                <a:lnTo>
                  <a:pt x="1844" y="32526"/>
                </a:lnTo>
                <a:close/>
                <a:moveTo>
                  <a:pt x="92570" y="32824"/>
                </a:moveTo>
                <a:lnTo>
                  <a:pt x="92533" y="32842"/>
                </a:lnTo>
                <a:lnTo>
                  <a:pt x="92253" y="33029"/>
                </a:lnTo>
                <a:lnTo>
                  <a:pt x="92030" y="33196"/>
                </a:lnTo>
                <a:lnTo>
                  <a:pt x="91769" y="33401"/>
                </a:lnTo>
                <a:lnTo>
                  <a:pt x="91546" y="33624"/>
                </a:lnTo>
                <a:lnTo>
                  <a:pt x="91360" y="33810"/>
                </a:lnTo>
                <a:lnTo>
                  <a:pt x="91304" y="33904"/>
                </a:lnTo>
                <a:lnTo>
                  <a:pt x="91266" y="33978"/>
                </a:lnTo>
                <a:lnTo>
                  <a:pt x="91266" y="34034"/>
                </a:lnTo>
                <a:lnTo>
                  <a:pt x="91304" y="34090"/>
                </a:lnTo>
                <a:lnTo>
                  <a:pt x="91341" y="34108"/>
                </a:lnTo>
                <a:lnTo>
                  <a:pt x="91397" y="34090"/>
                </a:lnTo>
                <a:lnTo>
                  <a:pt x="91509" y="34053"/>
                </a:lnTo>
                <a:lnTo>
                  <a:pt x="91620" y="33959"/>
                </a:lnTo>
                <a:lnTo>
                  <a:pt x="91751" y="33848"/>
                </a:lnTo>
                <a:lnTo>
                  <a:pt x="91974" y="33606"/>
                </a:lnTo>
                <a:lnTo>
                  <a:pt x="92104" y="33457"/>
                </a:lnTo>
                <a:lnTo>
                  <a:pt x="92235" y="33308"/>
                </a:lnTo>
                <a:lnTo>
                  <a:pt x="92421" y="33084"/>
                </a:lnTo>
                <a:lnTo>
                  <a:pt x="92570" y="32880"/>
                </a:lnTo>
                <a:lnTo>
                  <a:pt x="92588" y="32824"/>
                </a:lnTo>
                <a:close/>
                <a:moveTo>
                  <a:pt x="1509" y="33755"/>
                </a:moveTo>
                <a:lnTo>
                  <a:pt x="1434" y="33792"/>
                </a:lnTo>
                <a:lnTo>
                  <a:pt x="1341" y="33848"/>
                </a:lnTo>
                <a:lnTo>
                  <a:pt x="1136" y="34034"/>
                </a:lnTo>
                <a:lnTo>
                  <a:pt x="950" y="34257"/>
                </a:lnTo>
                <a:lnTo>
                  <a:pt x="745" y="34481"/>
                </a:lnTo>
                <a:lnTo>
                  <a:pt x="597" y="34704"/>
                </a:lnTo>
                <a:lnTo>
                  <a:pt x="429" y="34928"/>
                </a:lnTo>
                <a:lnTo>
                  <a:pt x="671" y="34741"/>
                </a:lnTo>
                <a:lnTo>
                  <a:pt x="1136" y="34388"/>
                </a:lnTo>
                <a:lnTo>
                  <a:pt x="1360" y="34201"/>
                </a:lnTo>
                <a:lnTo>
                  <a:pt x="1546" y="34015"/>
                </a:lnTo>
                <a:lnTo>
                  <a:pt x="1602" y="33941"/>
                </a:lnTo>
                <a:lnTo>
                  <a:pt x="1639" y="33885"/>
                </a:lnTo>
                <a:lnTo>
                  <a:pt x="1658" y="33829"/>
                </a:lnTo>
                <a:lnTo>
                  <a:pt x="1639" y="33792"/>
                </a:lnTo>
                <a:lnTo>
                  <a:pt x="1583" y="33755"/>
                </a:lnTo>
                <a:close/>
                <a:moveTo>
                  <a:pt x="92328" y="33904"/>
                </a:moveTo>
                <a:lnTo>
                  <a:pt x="92067" y="34108"/>
                </a:lnTo>
                <a:lnTo>
                  <a:pt x="91620" y="34518"/>
                </a:lnTo>
                <a:lnTo>
                  <a:pt x="91397" y="34723"/>
                </a:lnTo>
                <a:lnTo>
                  <a:pt x="91211" y="34928"/>
                </a:lnTo>
                <a:lnTo>
                  <a:pt x="91155" y="35002"/>
                </a:lnTo>
                <a:lnTo>
                  <a:pt x="91118" y="35076"/>
                </a:lnTo>
                <a:lnTo>
                  <a:pt x="91099" y="35132"/>
                </a:lnTo>
                <a:lnTo>
                  <a:pt x="91118" y="35188"/>
                </a:lnTo>
                <a:lnTo>
                  <a:pt x="91155" y="35207"/>
                </a:lnTo>
                <a:lnTo>
                  <a:pt x="91229" y="35188"/>
                </a:lnTo>
                <a:lnTo>
                  <a:pt x="91304" y="35151"/>
                </a:lnTo>
                <a:lnTo>
                  <a:pt x="91397" y="35076"/>
                </a:lnTo>
                <a:lnTo>
                  <a:pt x="91583" y="34890"/>
                </a:lnTo>
                <a:lnTo>
                  <a:pt x="91788" y="34630"/>
                </a:lnTo>
                <a:lnTo>
                  <a:pt x="92160" y="34146"/>
                </a:lnTo>
                <a:lnTo>
                  <a:pt x="92328" y="33904"/>
                </a:lnTo>
                <a:close/>
                <a:moveTo>
                  <a:pt x="1583" y="34816"/>
                </a:moveTo>
                <a:lnTo>
                  <a:pt x="1472" y="34872"/>
                </a:lnTo>
                <a:lnTo>
                  <a:pt x="876" y="35449"/>
                </a:lnTo>
                <a:lnTo>
                  <a:pt x="503" y="35821"/>
                </a:lnTo>
                <a:lnTo>
                  <a:pt x="392" y="35952"/>
                </a:lnTo>
                <a:lnTo>
                  <a:pt x="354" y="36007"/>
                </a:lnTo>
                <a:lnTo>
                  <a:pt x="392" y="36026"/>
                </a:lnTo>
                <a:lnTo>
                  <a:pt x="429" y="36026"/>
                </a:lnTo>
                <a:lnTo>
                  <a:pt x="541" y="35970"/>
                </a:lnTo>
                <a:lnTo>
                  <a:pt x="690" y="35896"/>
                </a:lnTo>
                <a:lnTo>
                  <a:pt x="857" y="35784"/>
                </a:lnTo>
                <a:lnTo>
                  <a:pt x="1174" y="35579"/>
                </a:lnTo>
                <a:lnTo>
                  <a:pt x="1341" y="35430"/>
                </a:lnTo>
                <a:lnTo>
                  <a:pt x="1397" y="35374"/>
                </a:lnTo>
                <a:lnTo>
                  <a:pt x="1472" y="35263"/>
                </a:lnTo>
                <a:lnTo>
                  <a:pt x="1546" y="35132"/>
                </a:lnTo>
                <a:lnTo>
                  <a:pt x="1602" y="35002"/>
                </a:lnTo>
                <a:lnTo>
                  <a:pt x="1621" y="34890"/>
                </a:lnTo>
                <a:lnTo>
                  <a:pt x="1621" y="34816"/>
                </a:lnTo>
                <a:close/>
                <a:moveTo>
                  <a:pt x="92402" y="34909"/>
                </a:moveTo>
                <a:lnTo>
                  <a:pt x="92290" y="35002"/>
                </a:lnTo>
                <a:lnTo>
                  <a:pt x="92086" y="35151"/>
                </a:lnTo>
                <a:lnTo>
                  <a:pt x="91844" y="35374"/>
                </a:lnTo>
                <a:lnTo>
                  <a:pt x="91602" y="35635"/>
                </a:lnTo>
                <a:lnTo>
                  <a:pt x="91378" y="35877"/>
                </a:lnTo>
                <a:lnTo>
                  <a:pt x="91304" y="35989"/>
                </a:lnTo>
                <a:lnTo>
                  <a:pt x="91229" y="36100"/>
                </a:lnTo>
                <a:lnTo>
                  <a:pt x="91192" y="36194"/>
                </a:lnTo>
                <a:lnTo>
                  <a:pt x="91173" y="36268"/>
                </a:lnTo>
                <a:lnTo>
                  <a:pt x="91192" y="36324"/>
                </a:lnTo>
                <a:lnTo>
                  <a:pt x="91266" y="36343"/>
                </a:lnTo>
                <a:lnTo>
                  <a:pt x="91304" y="36343"/>
                </a:lnTo>
                <a:lnTo>
                  <a:pt x="91341" y="36324"/>
                </a:lnTo>
                <a:lnTo>
                  <a:pt x="91434" y="36268"/>
                </a:lnTo>
                <a:lnTo>
                  <a:pt x="91527" y="36156"/>
                </a:lnTo>
                <a:lnTo>
                  <a:pt x="91639" y="36026"/>
                </a:lnTo>
                <a:lnTo>
                  <a:pt x="91806" y="35765"/>
                </a:lnTo>
                <a:lnTo>
                  <a:pt x="91937" y="35579"/>
                </a:lnTo>
                <a:lnTo>
                  <a:pt x="92235" y="35188"/>
                </a:lnTo>
                <a:lnTo>
                  <a:pt x="92384" y="34983"/>
                </a:lnTo>
                <a:lnTo>
                  <a:pt x="92421" y="34909"/>
                </a:lnTo>
                <a:close/>
                <a:moveTo>
                  <a:pt x="1546" y="35877"/>
                </a:moveTo>
                <a:lnTo>
                  <a:pt x="1453" y="35952"/>
                </a:lnTo>
                <a:lnTo>
                  <a:pt x="1285" y="36082"/>
                </a:lnTo>
                <a:lnTo>
                  <a:pt x="839" y="36491"/>
                </a:lnTo>
                <a:lnTo>
                  <a:pt x="615" y="36715"/>
                </a:lnTo>
                <a:lnTo>
                  <a:pt x="429" y="36901"/>
                </a:lnTo>
                <a:lnTo>
                  <a:pt x="299" y="37050"/>
                </a:lnTo>
                <a:lnTo>
                  <a:pt x="280" y="37106"/>
                </a:lnTo>
                <a:lnTo>
                  <a:pt x="280" y="37124"/>
                </a:lnTo>
                <a:lnTo>
                  <a:pt x="299" y="37143"/>
                </a:lnTo>
                <a:lnTo>
                  <a:pt x="354" y="37143"/>
                </a:lnTo>
                <a:lnTo>
                  <a:pt x="466" y="37106"/>
                </a:lnTo>
                <a:lnTo>
                  <a:pt x="615" y="37013"/>
                </a:lnTo>
                <a:lnTo>
                  <a:pt x="783" y="36901"/>
                </a:lnTo>
                <a:lnTo>
                  <a:pt x="1099" y="36640"/>
                </a:lnTo>
                <a:lnTo>
                  <a:pt x="1285" y="36473"/>
                </a:lnTo>
                <a:lnTo>
                  <a:pt x="1397" y="36343"/>
                </a:lnTo>
                <a:lnTo>
                  <a:pt x="1565" y="36119"/>
                </a:lnTo>
                <a:lnTo>
                  <a:pt x="1621" y="36007"/>
                </a:lnTo>
                <a:lnTo>
                  <a:pt x="1658" y="35914"/>
                </a:lnTo>
                <a:lnTo>
                  <a:pt x="1658" y="35877"/>
                </a:lnTo>
                <a:close/>
                <a:moveTo>
                  <a:pt x="92365" y="35952"/>
                </a:moveTo>
                <a:lnTo>
                  <a:pt x="92123" y="36212"/>
                </a:lnTo>
                <a:lnTo>
                  <a:pt x="91713" y="36696"/>
                </a:lnTo>
                <a:lnTo>
                  <a:pt x="91527" y="36957"/>
                </a:lnTo>
                <a:lnTo>
                  <a:pt x="91378" y="37180"/>
                </a:lnTo>
                <a:lnTo>
                  <a:pt x="91322" y="37292"/>
                </a:lnTo>
                <a:lnTo>
                  <a:pt x="91304" y="37367"/>
                </a:lnTo>
                <a:lnTo>
                  <a:pt x="91285" y="37441"/>
                </a:lnTo>
                <a:lnTo>
                  <a:pt x="91322" y="37497"/>
                </a:lnTo>
                <a:lnTo>
                  <a:pt x="91378" y="37515"/>
                </a:lnTo>
                <a:lnTo>
                  <a:pt x="91434" y="37497"/>
                </a:lnTo>
                <a:lnTo>
                  <a:pt x="91509" y="37441"/>
                </a:lnTo>
                <a:lnTo>
                  <a:pt x="91583" y="37348"/>
                </a:lnTo>
                <a:lnTo>
                  <a:pt x="91751" y="37106"/>
                </a:lnTo>
                <a:lnTo>
                  <a:pt x="91918" y="36808"/>
                </a:lnTo>
                <a:lnTo>
                  <a:pt x="92216" y="36231"/>
                </a:lnTo>
                <a:lnTo>
                  <a:pt x="92365" y="35952"/>
                </a:lnTo>
                <a:close/>
                <a:moveTo>
                  <a:pt x="1472" y="36882"/>
                </a:moveTo>
                <a:lnTo>
                  <a:pt x="1434" y="36920"/>
                </a:lnTo>
                <a:lnTo>
                  <a:pt x="857" y="37646"/>
                </a:lnTo>
                <a:lnTo>
                  <a:pt x="336" y="38297"/>
                </a:lnTo>
                <a:lnTo>
                  <a:pt x="373" y="38316"/>
                </a:lnTo>
                <a:lnTo>
                  <a:pt x="410" y="38316"/>
                </a:lnTo>
                <a:lnTo>
                  <a:pt x="522" y="38260"/>
                </a:lnTo>
                <a:lnTo>
                  <a:pt x="671" y="38167"/>
                </a:lnTo>
                <a:lnTo>
                  <a:pt x="839" y="38037"/>
                </a:lnTo>
                <a:lnTo>
                  <a:pt x="1136" y="37757"/>
                </a:lnTo>
                <a:lnTo>
                  <a:pt x="1323" y="37590"/>
                </a:lnTo>
                <a:lnTo>
                  <a:pt x="1527" y="37329"/>
                </a:lnTo>
                <a:lnTo>
                  <a:pt x="1621" y="37162"/>
                </a:lnTo>
                <a:lnTo>
                  <a:pt x="1658" y="37106"/>
                </a:lnTo>
                <a:lnTo>
                  <a:pt x="1658" y="37050"/>
                </a:lnTo>
                <a:lnTo>
                  <a:pt x="1621" y="36976"/>
                </a:lnTo>
                <a:lnTo>
                  <a:pt x="1583" y="36901"/>
                </a:lnTo>
                <a:lnTo>
                  <a:pt x="1546" y="36882"/>
                </a:lnTo>
                <a:close/>
                <a:moveTo>
                  <a:pt x="92179" y="37087"/>
                </a:moveTo>
                <a:lnTo>
                  <a:pt x="92030" y="37162"/>
                </a:lnTo>
                <a:lnTo>
                  <a:pt x="91918" y="37236"/>
                </a:lnTo>
                <a:lnTo>
                  <a:pt x="91825" y="37329"/>
                </a:lnTo>
                <a:lnTo>
                  <a:pt x="91602" y="37571"/>
                </a:lnTo>
                <a:lnTo>
                  <a:pt x="91397" y="37832"/>
                </a:lnTo>
                <a:lnTo>
                  <a:pt x="91229" y="38074"/>
                </a:lnTo>
                <a:lnTo>
                  <a:pt x="91173" y="38204"/>
                </a:lnTo>
                <a:lnTo>
                  <a:pt x="91080" y="38428"/>
                </a:lnTo>
                <a:lnTo>
                  <a:pt x="91043" y="38521"/>
                </a:lnTo>
                <a:lnTo>
                  <a:pt x="91043" y="38595"/>
                </a:lnTo>
                <a:lnTo>
                  <a:pt x="91062" y="38595"/>
                </a:lnTo>
                <a:lnTo>
                  <a:pt x="91080" y="38614"/>
                </a:lnTo>
                <a:lnTo>
                  <a:pt x="91173" y="38558"/>
                </a:lnTo>
                <a:lnTo>
                  <a:pt x="91285" y="38465"/>
                </a:lnTo>
                <a:lnTo>
                  <a:pt x="91397" y="38353"/>
                </a:lnTo>
                <a:lnTo>
                  <a:pt x="91583" y="38130"/>
                </a:lnTo>
                <a:lnTo>
                  <a:pt x="91937" y="37646"/>
                </a:lnTo>
                <a:lnTo>
                  <a:pt x="92086" y="37441"/>
                </a:lnTo>
                <a:lnTo>
                  <a:pt x="92235" y="37218"/>
                </a:lnTo>
                <a:lnTo>
                  <a:pt x="92272" y="37143"/>
                </a:lnTo>
                <a:lnTo>
                  <a:pt x="92272" y="37106"/>
                </a:lnTo>
                <a:lnTo>
                  <a:pt x="92253" y="37087"/>
                </a:lnTo>
                <a:close/>
                <a:moveTo>
                  <a:pt x="1341" y="38111"/>
                </a:moveTo>
                <a:lnTo>
                  <a:pt x="1285" y="38130"/>
                </a:lnTo>
                <a:lnTo>
                  <a:pt x="1136" y="38242"/>
                </a:lnTo>
                <a:lnTo>
                  <a:pt x="987" y="38428"/>
                </a:lnTo>
                <a:lnTo>
                  <a:pt x="801" y="38633"/>
                </a:lnTo>
                <a:lnTo>
                  <a:pt x="485" y="39061"/>
                </a:lnTo>
                <a:lnTo>
                  <a:pt x="354" y="39210"/>
                </a:lnTo>
                <a:lnTo>
                  <a:pt x="299" y="39247"/>
                </a:lnTo>
                <a:lnTo>
                  <a:pt x="243" y="39284"/>
                </a:lnTo>
                <a:lnTo>
                  <a:pt x="243" y="39284"/>
                </a:lnTo>
                <a:lnTo>
                  <a:pt x="373" y="39228"/>
                </a:lnTo>
                <a:lnTo>
                  <a:pt x="578" y="39098"/>
                </a:lnTo>
                <a:lnTo>
                  <a:pt x="820" y="38949"/>
                </a:lnTo>
                <a:lnTo>
                  <a:pt x="1081" y="38763"/>
                </a:lnTo>
                <a:lnTo>
                  <a:pt x="1304" y="38558"/>
                </a:lnTo>
                <a:lnTo>
                  <a:pt x="1397" y="38465"/>
                </a:lnTo>
                <a:lnTo>
                  <a:pt x="1453" y="38372"/>
                </a:lnTo>
                <a:lnTo>
                  <a:pt x="1490" y="38297"/>
                </a:lnTo>
                <a:lnTo>
                  <a:pt x="1490" y="38223"/>
                </a:lnTo>
                <a:lnTo>
                  <a:pt x="1453" y="38148"/>
                </a:lnTo>
                <a:lnTo>
                  <a:pt x="1378" y="38111"/>
                </a:lnTo>
                <a:close/>
                <a:moveTo>
                  <a:pt x="92384" y="38353"/>
                </a:moveTo>
                <a:lnTo>
                  <a:pt x="92328" y="38372"/>
                </a:lnTo>
                <a:lnTo>
                  <a:pt x="92272" y="38391"/>
                </a:lnTo>
                <a:lnTo>
                  <a:pt x="92197" y="38446"/>
                </a:lnTo>
                <a:lnTo>
                  <a:pt x="92030" y="38577"/>
                </a:lnTo>
                <a:lnTo>
                  <a:pt x="91844" y="38744"/>
                </a:lnTo>
                <a:lnTo>
                  <a:pt x="91509" y="39098"/>
                </a:lnTo>
                <a:lnTo>
                  <a:pt x="91341" y="39321"/>
                </a:lnTo>
                <a:lnTo>
                  <a:pt x="91341" y="39340"/>
                </a:lnTo>
                <a:lnTo>
                  <a:pt x="91360" y="39359"/>
                </a:lnTo>
                <a:lnTo>
                  <a:pt x="91490" y="39303"/>
                </a:lnTo>
                <a:lnTo>
                  <a:pt x="91695" y="39191"/>
                </a:lnTo>
                <a:lnTo>
                  <a:pt x="91937" y="39024"/>
                </a:lnTo>
                <a:lnTo>
                  <a:pt x="92160" y="38837"/>
                </a:lnTo>
                <a:lnTo>
                  <a:pt x="92346" y="38651"/>
                </a:lnTo>
                <a:lnTo>
                  <a:pt x="92402" y="38577"/>
                </a:lnTo>
                <a:lnTo>
                  <a:pt x="92439" y="38502"/>
                </a:lnTo>
                <a:lnTo>
                  <a:pt x="92439" y="38428"/>
                </a:lnTo>
                <a:lnTo>
                  <a:pt x="92421" y="38372"/>
                </a:lnTo>
                <a:lnTo>
                  <a:pt x="92384" y="38353"/>
                </a:lnTo>
                <a:close/>
                <a:moveTo>
                  <a:pt x="1751" y="39079"/>
                </a:moveTo>
                <a:lnTo>
                  <a:pt x="1695" y="39098"/>
                </a:lnTo>
                <a:lnTo>
                  <a:pt x="1583" y="39154"/>
                </a:lnTo>
                <a:lnTo>
                  <a:pt x="1434" y="39247"/>
                </a:lnTo>
                <a:lnTo>
                  <a:pt x="1267" y="39396"/>
                </a:lnTo>
                <a:lnTo>
                  <a:pt x="950" y="39694"/>
                </a:lnTo>
                <a:lnTo>
                  <a:pt x="764" y="39861"/>
                </a:lnTo>
                <a:lnTo>
                  <a:pt x="485" y="40085"/>
                </a:lnTo>
                <a:lnTo>
                  <a:pt x="336" y="40234"/>
                </a:lnTo>
                <a:lnTo>
                  <a:pt x="280" y="40290"/>
                </a:lnTo>
                <a:lnTo>
                  <a:pt x="261" y="40327"/>
                </a:lnTo>
                <a:lnTo>
                  <a:pt x="261" y="40383"/>
                </a:lnTo>
                <a:lnTo>
                  <a:pt x="280" y="40438"/>
                </a:lnTo>
                <a:lnTo>
                  <a:pt x="299" y="40476"/>
                </a:lnTo>
                <a:lnTo>
                  <a:pt x="354" y="40476"/>
                </a:lnTo>
                <a:lnTo>
                  <a:pt x="392" y="40438"/>
                </a:lnTo>
                <a:lnTo>
                  <a:pt x="690" y="40215"/>
                </a:lnTo>
                <a:lnTo>
                  <a:pt x="1192" y="39824"/>
                </a:lnTo>
                <a:lnTo>
                  <a:pt x="1434" y="39601"/>
                </a:lnTo>
                <a:lnTo>
                  <a:pt x="1639" y="39396"/>
                </a:lnTo>
                <a:lnTo>
                  <a:pt x="1714" y="39303"/>
                </a:lnTo>
                <a:lnTo>
                  <a:pt x="1769" y="39228"/>
                </a:lnTo>
                <a:lnTo>
                  <a:pt x="1788" y="39154"/>
                </a:lnTo>
                <a:lnTo>
                  <a:pt x="1769" y="39117"/>
                </a:lnTo>
                <a:lnTo>
                  <a:pt x="1751" y="39079"/>
                </a:lnTo>
                <a:close/>
                <a:moveTo>
                  <a:pt x="92477" y="39359"/>
                </a:moveTo>
                <a:lnTo>
                  <a:pt x="92346" y="39415"/>
                </a:lnTo>
                <a:lnTo>
                  <a:pt x="92142" y="39526"/>
                </a:lnTo>
                <a:lnTo>
                  <a:pt x="91899" y="39675"/>
                </a:lnTo>
                <a:lnTo>
                  <a:pt x="91639" y="39861"/>
                </a:lnTo>
                <a:lnTo>
                  <a:pt x="91397" y="40048"/>
                </a:lnTo>
                <a:lnTo>
                  <a:pt x="91304" y="40159"/>
                </a:lnTo>
                <a:lnTo>
                  <a:pt x="91229" y="40252"/>
                </a:lnTo>
                <a:lnTo>
                  <a:pt x="91155" y="40345"/>
                </a:lnTo>
                <a:lnTo>
                  <a:pt x="91136" y="40420"/>
                </a:lnTo>
                <a:lnTo>
                  <a:pt x="91136" y="40494"/>
                </a:lnTo>
                <a:lnTo>
                  <a:pt x="91173" y="40569"/>
                </a:lnTo>
                <a:lnTo>
                  <a:pt x="91192" y="40587"/>
                </a:lnTo>
                <a:lnTo>
                  <a:pt x="91229" y="40587"/>
                </a:lnTo>
                <a:lnTo>
                  <a:pt x="91341" y="40532"/>
                </a:lnTo>
                <a:lnTo>
                  <a:pt x="91471" y="40457"/>
                </a:lnTo>
                <a:lnTo>
                  <a:pt x="91602" y="40345"/>
                </a:lnTo>
                <a:lnTo>
                  <a:pt x="91862" y="40103"/>
                </a:lnTo>
                <a:lnTo>
                  <a:pt x="91993" y="39954"/>
                </a:lnTo>
                <a:lnTo>
                  <a:pt x="92123" y="39843"/>
                </a:lnTo>
                <a:lnTo>
                  <a:pt x="92365" y="39619"/>
                </a:lnTo>
                <a:lnTo>
                  <a:pt x="92458" y="39526"/>
                </a:lnTo>
                <a:lnTo>
                  <a:pt x="92533" y="39433"/>
                </a:lnTo>
                <a:lnTo>
                  <a:pt x="92533" y="39396"/>
                </a:lnTo>
                <a:lnTo>
                  <a:pt x="92533" y="39377"/>
                </a:lnTo>
                <a:lnTo>
                  <a:pt x="92514" y="39359"/>
                </a:lnTo>
                <a:close/>
                <a:moveTo>
                  <a:pt x="1583" y="40234"/>
                </a:moveTo>
                <a:lnTo>
                  <a:pt x="1490" y="40252"/>
                </a:lnTo>
                <a:lnTo>
                  <a:pt x="1397" y="40308"/>
                </a:lnTo>
                <a:lnTo>
                  <a:pt x="1304" y="40383"/>
                </a:lnTo>
                <a:lnTo>
                  <a:pt x="1230" y="40457"/>
                </a:lnTo>
                <a:lnTo>
                  <a:pt x="1081" y="40662"/>
                </a:lnTo>
                <a:lnTo>
                  <a:pt x="950" y="40829"/>
                </a:lnTo>
                <a:lnTo>
                  <a:pt x="764" y="40960"/>
                </a:lnTo>
                <a:lnTo>
                  <a:pt x="541" y="41165"/>
                </a:lnTo>
                <a:lnTo>
                  <a:pt x="429" y="41258"/>
                </a:lnTo>
                <a:lnTo>
                  <a:pt x="392" y="41351"/>
                </a:lnTo>
                <a:lnTo>
                  <a:pt x="373" y="41407"/>
                </a:lnTo>
                <a:lnTo>
                  <a:pt x="392" y="41425"/>
                </a:lnTo>
                <a:lnTo>
                  <a:pt x="429" y="41462"/>
                </a:lnTo>
                <a:lnTo>
                  <a:pt x="485" y="41481"/>
                </a:lnTo>
                <a:lnTo>
                  <a:pt x="578" y="41481"/>
                </a:lnTo>
                <a:lnTo>
                  <a:pt x="690" y="41462"/>
                </a:lnTo>
                <a:lnTo>
                  <a:pt x="783" y="41407"/>
                </a:lnTo>
                <a:lnTo>
                  <a:pt x="894" y="41332"/>
                </a:lnTo>
                <a:lnTo>
                  <a:pt x="1006" y="41239"/>
                </a:lnTo>
                <a:lnTo>
                  <a:pt x="1118" y="41127"/>
                </a:lnTo>
                <a:lnTo>
                  <a:pt x="1304" y="40904"/>
                </a:lnTo>
                <a:lnTo>
                  <a:pt x="1472" y="40662"/>
                </a:lnTo>
                <a:lnTo>
                  <a:pt x="1583" y="40438"/>
                </a:lnTo>
                <a:lnTo>
                  <a:pt x="1621" y="40364"/>
                </a:lnTo>
                <a:lnTo>
                  <a:pt x="1639" y="40290"/>
                </a:lnTo>
                <a:lnTo>
                  <a:pt x="1621" y="40252"/>
                </a:lnTo>
                <a:lnTo>
                  <a:pt x="1583" y="40234"/>
                </a:lnTo>
                <a:close/>
                <a:moveTo>
                  <a:pt x="92439" y="40587"/>
                </a:moveTo>
                <a:lnTo>
                  <a:pt x="92309" y="40643"/>
                </a:lnTo>
                <a:lnTo>
                  <a:pt x="92142" y="40736"/>
                </a:lnTo>
                <a:lnTo>
                  <a:pt x="91918" y="40885"/>
                </a:lnTo>
                <a:lnTo>
                  <a:pt x="91695" y="41034"/>
                </a:lnTo>
                <a:lnTo>
                  <a:pt x="91509" y="41202"/>
                </a:lnTo>
                <a:lnTo>
                  <a:pt x="91378" y="41351"/>
                </a:lnTo>
                <a:lnTo>
                  <a:pt x="91341" y="41407"/>
                </a:lnTo>
                <a:lnTo>
                  <a:pt x="91341" y="41462"/>
                </a:lnTo>
                <a:lnTo>
                  <a:pt x="91360" y="41500"/>
                </a:lnTo>
                <a:lnTo>
                  <a:pt x="91434" y="41518"/>
                </a:lnTo>
                <a:lnTo>
                  <a:pt x="91490" y="41518"/>
                </a:lnTo>
                <a:lnTo>
                  <a:pt x="91546" y="41500"/>
                </a:lnTo>
                <a:lnTo>
                  <a:pt x="91620" y="41462"/>
                </a:lnTo>
                <a:lnTo>
                  <a:pt x="91695" y="41407"/>
                </a:lnTo>
                <a:lnTo>
                  <a:pt x="91862" y="41258"/>
                </a:lnTo>
                <a:lnTo>
                  <a:pt x="92030" y="41090"/>
                </a:lnTo>
                <a:lnTo>
                  <a:pt x="92290" y="40755"/>
                </a:lnTo>
                <a:lnTo>
                  <a:pt x="92439" y="40587"/>
                </a:lnTo>
                <a:close/>
                <a:moveTo>
                  <a:pt x="1844" y="41388"/>
                </a:moveTo>
                <a:lnTo>
                  <a:pt x="1769" y="41407"/>
                </a:lnTo>
                <a:lnTo>
                  <a:pt x="1676" y="41425"/>
                </a:lnTo>
                <a:lnTo>
                  <a:pt x="1565" y="41481"/>
                </a:lnTo>
                <a:lnTo>
                  <a:pt x="1304" y="41649"/>
                </a:lnTo>
                <a:lnTo>
                  <a:pt x="1043" y="41853"/>
                </a:lnTo>
                <a:lnTo>
                  <a:pt x="783" y="42077"/>
                </a:lnTo>
                <a:lnTo>
                  <a:pt x="559" y="42282"/>
                </a:lnTo>
                <a:lnTo>
                  <a:pt x="410" y="42431"/>
                </a:lnTo>
                <a:lnTo>
                  <a:pt x="373" y="42505"/>
                </a:lnTo>
                <a:lnTo>
                  <a:pt x="410" y="42524"/>
                </a:lnTo>
                <a:lnTo>
                  <a:pt x="466" y="42505"/>
                </a:lnTo>
                <a:lnTo>
                  <a:pt x="690" y="42431"/>
                </a:lnTo>
                <a:lnTo>
                  <a:pt x="950" y="42282"/>
                </a:lnTo>
                <a:lnTo>
                  <a:pt x="1267" y="42096"/>
                </a:lnTo>
                <a:lnTo>
                  <a:pt x="1546" y="41909"/>
                </a:lnTo>
                <a:lnTo>
                  <a:pt x="1769" y="41705"/>
                </a:lnTo>
                <a:lnTo>
                  <a:pt x="1863" y="41630"/>
                </a:lnTo>
                <a:lnTo>
                  <a:pt x="1918" y="41537"/>
                </a:lnTo>
                <a:lnTo>
                  <a:pt x="1937" y="41481"/>
                </a:lnTo>
                <a:lnTo>
                  <a:pt x="1918" y="41444"/>
                </a:lnTo>
                <a:lnTo>
                  <a:pt x="1900" y="41425"/>
                </a:lnTo>
                <a:lnTo>
                  <a:pt x="1844" y="41388"/>
                </a:lnTo>
                <a:close/>
                <a:moveTo>
                  <a:pt x="92421" y="41556"/>
                </a:moveTo>
                <a:lnTo>
                  <a:pt x="92309" y="41611"/>
                </a:lnTo>
                <a:lnTo>
                  <a:pt x="92104" y="41723"/>
                </a:lnTo>
                <a:lnTo>
                  <a:pt x="91862" y="41872"/>
                </a:lnTo>
                <a:lnTo>
                  <a:pt x="91602" y="42040"/>
                </a:lnTo>
                <a:lnTo>
                  <a:pt x="91378" y="42244"/>
                </a:lnTo>
                <a:lnTo>
                  <a:pt x="91266" y="42338"/>
                </a:lnTo>
                <a:lnTo>
                  <a:pt x="91192" y="42412"/>
                </a:lnTo>
                <a:lnTo>
                  <a:pt x="91136" y="42505"/>
                </a:lnTo>
                <a:lnTo>
                  <a:pt x="91099" y="42580"/>
                </a:lnTo>
                <a:lnTo>
                  <a:pt x="91099" y="42654"/>
                </a:lnTo>
                <a:lnTo>
                  <a:pt x="91118" y="42710"/>
                </a:lnTo>
                <a:lnTo>
                  <a:pt x="91155" y="42729"/>
                </a:lnTo>
                <a:lnTo>
                  <a:pt x="91229" y="42729"/>
                </a:lnTo>
                <a:lnTo>
                  <a:pt x="91285" y="42673"/>
                </a:lnTo>
                <a:lnTo>
                  <a:pt x="91378" y="42617"/>
                </a:lnTo>
                <a:lnTo>
                  <a:pt x="91583" y="42431"/>
                </a:lnTo>
                <a:lnTo>
                  <a:pt x="91806" y="42207"/>
                </a:lnTo>
                <a:lnTo>
                  <a:pt x="92197" y="41779"/>
                </a:lnTo>
                <a:lnTo>
                  <a:pt x="92346" y="41611"/>
                </a:lnTo>
                <a:lnTo>
                  <a:pt x="92421" y="41556"/>
                </a:lnTo>
                <a:close/>
                <a:moveTo>
                  <a:pt x="1546" y="42468"/>
                </a:moveTo>
                <a:lnTo>
                  <a:pt x="1453" y="42505"/>
                </a:lnTo>
                <a:lnTo>
                  <a:pt x="1341" y="42542"/>
                </a:lnTo>
                <a:lnTo>
                  <a:pt x="1267" y="42598"/>
                </a:lnTo>
                <a:lnTo>
                  <a:pt x="1174" y="42673"/>
                </a:lnTo>
                <a:lnTo>
                  <a:pt x="1025" y="42822"/>
                </a:lnTo>
                <a:lnTo>
                  <a:pt x="894" y="42989"/>
                </a:lnTo>
                <a:lnTo>
                  <a:pt x="652" y="43324"/>
                </a:lnTo>
                <a:lnTo>
                  <a:pt x="541" y="43473"/>
                </a:lnTo>
                <a:lnTo>
                  <a:pt x="410" y="43585"/>
                </a:lnTo>
                <a:lnTo>
                  <a:pt x="410" y="43585"/>
                </a:lnTo>
                <a:lnTo>
                  <a:pt x="615" y="43455"/>
                </a:lnTo>
                <a:lnTo>
                  <a:pt x="839" y="43324"/>
                </a:lnTo>
                <a:lnTo>
                  <a:pt x="1043" y="43194"/>
                </a:lnTo>
                <a:lnTo>
                  <a:pt x="1248" y="43026"/>
                </a:lnTo>
                <a:lnTo>
                  <a:pt x="1360" y="42915"/>
                </a:lnTo>
                <a:lnTo>
                  <a:pt x="1546" y="42710"/>
                </a:lnTo>
                <a:lnTo>
                  <a:pt x="1621" y="42598"/>
                </a:lnTo>
                <a:lnTo>
                  <a:pt x="1658" y="42524"/>
                </a:lnTo>
                <a:lnTo>
                  <a:pt x="1658" y="42486"/>
                </a:lnTo>
                <a:lnTo>
                  <a:pt x="1639" y="42468"/>
                </a:lnTo>
                <a:close/>
                <a:moveTo>
                  <a:pt x="92328" y="42673"/>
                </a:moveTo>
                <a:lnTo>
                  <a:pt x="92179" y="42747"/>
                </a:lnTo>
                <a:lnTo>
                  <a:pt x="91993" y="42877"/>
                </a:lnTo>
                <a:lnTo>
                  <a:pt x="91769" y="43064"/>
                </a:lnTo>
                <a:lnTo>
                  <a:pt x="91546" y="43250"/>
                </a:lnTo>
                <a:lnTo>
                  <a:pt x="91360" y="43455"/>
                </a:lnTo>
                <a:lnTo>
                  <a:pt x="91304" y="43548"/>
                </a:lnTo>
                <a:lnTo>
                  <a:pt x="91248" y="43622"/>
                </a:lnTo>
                <a:lnTo>
                  <a:pt x="91229" y="43697"/>
                </a:lnTo>
                <a:lnTo>
                  <a:pt x="91248" y="43734"/>
                </a:lnTo>
                <a:lnTo>
                  <a:pt x="91285" y="43771"/>
                </a:lnTo>
                <a:lnTo>
                  <a:pt x="91360" y="43790"/>
                </a:lnTo>
                <a:lnTo>
                  <a:pt x="91434" y="43753"/>
                </a:lnTo>
                <a:lnTo>
                  <a:pt x="91527" y="43697"/>
                </a:lnTo>
                <a:lnTo>
                  <a:pt x="91713" y="43492"/>
                </a:lnTo>
                <a:lnTo>
                  <a:pt x="91899" y="43287"/>
                </a:lnTo>
                <a:lnTo>
                  <a:pt x="92048" y="43138"/>
                </a:lnTo>
                <a:lnTo>
                  <a:pt x="92142" y="43045"/>
                </a:lnTo>
                <a:lnTo>
                  <a:pt x="92328" y="42877"/>
                </a:lnTo>
                <a:lnTo>
                  <a:pt x="92402" y="42784"/>
                </a:lnTo>
                <a:lnTo>
                  <a:pt x="92439" y="42710"/>
                </a:lnTo>
                <a:lnTo>
                  <a:pt x="92439" y="42691"/>
                </a:lnTo>
                <a:lnTo>
                  <a:pt x="92421" y="42673"/>
                </a:lnTo>
                <a:close/>
                <a:moveTo>
                  <a:pt x="1416" y="43510"/>
                </a:moveTo>
                <a:lnTo>
                  <a:pt x="1341" y="43548"/>
                </a:lnTo>
                <a:lnTo>
                  <a:pt x="1248" y="43604"/>
                </a:lnTo>
                <a:lnTo>
                  <a:pt x="1174" y="43678"/>
                </a:lnTo>
                <a:lnTo>
                  <a:pt x="1006" y="43864"/>
                </a:lnTo>
                <a:lnTo>
                  <a:pt x="820" y="44088"/>
                </a:lnTo>
                <a:lnTo>
                  <a:pt x="522" y="44516"/>
                </a:lnTo>
                <a:lnTo>
                  <a:pt x="410" y="44665"/>
                </a:lnTo>
                <a:lnTo>
                  <a:pt x="317" y="44739"/>
                </a:lnTo>
                <a:lnTo>
                  <a:pt x="317" y="44739"/>
                </a:lnTo>
                <a:lnTo>
                  <a:pt x="652" y="44497"/>
                </a:lnTo>
                <a:lnTo>
                  <a:pt x="894" y="44292"/>
                </a:lnTo>
                <a:lnTo>
                  <a:pt x="1155" y="44069"/>
                </a:lnTo>
                <a:lnTo>
                  <a:pt x="1378" y="43864"/>
                </a:lnTo>
                <a:lnTo>
                  <a:pt x="1527" y="43678"/>
                </a:lnTo>
                <a:lnTo>
                  <a:pt x="1565" y="43604"/>
                </a:lnTo>
                <a:lnTo>
                  <a:pt x="1583" y="43548"/>
                </a:lnTo>
                <a:lnTo>
                  <a:pt x="1565" y="43529"/>
                </a:lnTo>
                <a:lnTo>
                  <a:pt x="1546" y="43510"/>
                </a:lnTo>
                <a:close/>
                <a:moveTo>
                  <a:pt x="92626" y="43697"/>
                </a:moveTo>
                <a:lnTo>
                  <a:pt x="92328" y="43883"/>
                </a:lnTo>
                <a:lnTo>
                  <a:pt x="92086" y="44050"/>
                </a:lnTo>
                <a:lnTo>
                  <a:pt x="91806" y="44255"/>
                </a:lnTo>
                <a:lnTo>
                  <a:pt x="91564" y="44460"/>
                </a:lnTo>
                <a:lnTo>
                  <a:pt x="91360" y="44646"/>
                </a:lnTo>
                <a:lnTo>
                  <a:pt x="91304" y="44739"/>
                </a:lnTo>
                <a:lnTo>
                  <a:pt x="91248" y="44814"/>
                </a:lnTo>
                <a:lnTo>
                  <a:pt x="91248" y="44870"/>
                </a:lnTo>
                <a:lnTo>
                  <a:pt x="91266" y="44925"/>
                </a:lnTo>
                <a:lnTo>
                  <a:pt x="91285" y="44944"/>
                </a:lnTo>
                <a:lnTo>
                  <a:pt x="91341" y="44944"/>
                </a:lnTo>
                <a:lnTo>
                  <a:pt x="91434" y="44888"/>
                </a:lnTo>
                <a:lnTo>
                  <a:pt x="91564" y="44777"/>
                </a:lnTo>
                <a:lnTo>
                  <a:pt x="91695" y="44665"/>
                </a:lnTo>
                <a:lnTo>
                  <a:pt x="91955" y="44404"/>
                </a:lnTo>
                <a:lnTo>
                  <a:pt x="92104" y="44255"/>
                </a:lnTo>
                <a:lnTo>
                  <a:pt x="92421" y="43920"/>
                </a:lnTo>
                <a:lnTo>
                  <a:pt x="92588" y="43753"/>
                </a:lnTo>
                <a:lnTo>
                  <a:pt x="92626" y="43697"/>
                </a:lnTo>
                <a:close/>
                <a:moveTo>
                  <a:pt x="1621" y="44609"/>
                </a:moveTo>
                <a:lnTo>
                  <a:pt x="1565" y="44628"/>
                </a:lnTo>
                <a:lnTo>
                  <a:pt x="1509" y="44665"/>
                </a:lnTo>
                <a:lnTo>
                  <a:pt x="1323" y="44795"/>
                </a:lnTo>
                <a:lnTo>
                  <a:pt x="1118" y="44963"/>
                </a:lnTo>
                <a:lnTo>
                  <a:pt x="894" y="45167"/>
                </a:lnTo>
                <a:lnTo>
                  <a:pt x="690" y="45372"/>
                </a:lnTo>
                <a:lnTo>
                  <a:pt x="522" y="45558"/>
                </a:lnTo>
                <a:lnTo>
                  <a:pt x="429" y="45689"/>
                </a:lnTo>
                <a:lnTo>
                  <a:pt x="410" y="45745"/>
                </a:lnTo>
                <a:lnTo>
                  <a:pt x="429" y="45782"/>
                </a:lnTo>
                <a:lnTo>
                  <a:pt x="485" y="45801"/>
                </a:lnTo>
                <a:lnTo>
                  <a:pt x="559" y="45801"/>
                </a:lnTo>
                <a:lnTo>
                  <a:pt x="652" y="45763"/>
                </a:lnTo>
                <a:lnTo>
                  <a:pt x="745" y="45689"/>
                </a:lnTo>
                <a:lnTo>
                  <a:pt x="969" y="45503"/>
                </a:lnTo>
                <a:lnTo>
                  <a:pt x="1192" y="45279"/>
                </a:lnTo>
                <a:lnTo>
                  <a:pt x="1378" y="45037"/>
                </a:lnTo>
                <a:lnTo>
                  <a:pt x="1546" y="44814"/>
                </a:lnTo>
                <a:lnTo>
                  <a:pt x="1639" y="44665"/>
                </a:lnTo>
                <a:lnTo>
                  <a:pt x="1639" y="44628"/>
                </a:lnTo>
                <a:lnTo>
                  <a:pt x="1621" y="44609"/>
                </a:lnTo>
                <a:close/>
                <a:moveTo>
                  <a:pt x="92402" y="44870"/>
                </a:moveTo>
                <a:lnTo>
                  <a:pt x="92142" y="45037"/>
                </a:lnTo>
                <a:lnTo>
                  <a:pt x="91732" y="45354"/>
                </a:lnTo>
                <a:lnTo>
                  <a:pt x="91509" y="45521"/>
                </a:lnTo>
                <a:lnTo>
                  <a:pt x="91360" y="45670"/>
                </a:lnTo>
                <a:lnTo>
                  <a:pt x="91285" y="45745"/>
                </a:lnTo>
                <a:lnTo>
                  <a:pt x="91248" y="45819"/>
                </a:lnTo>
                <a:lnTo>
                  <a:pt x="91229" y="45856"/>
                </a:lnTo>
                <a:lnTo>
                  <a:pt x="91248" y="45912"/>
                </a:lnTo>
                <a:lnTo>
                  <a:pt x="91285" y="45931"/>
                </a:lnTo>
                <a:lnTo>
                  <a:pt x="91322" y="45931"/>
                </a:lnTo>
                <a:lnTo>
                  <a:pt x="91415" y="45912"/>
                </a:lnTo>
                <a:lnTo>
                  <a:pt x="91527" y="45856"/>
                </a:lnTo>
                <a:lnTo>
                  <a:pt x="91639" y="45763"/>
                </a:lnTo>
                <a:lnTo>
                  <a:pt x="91862" y="45558"/>
                </a:lnTo>
                <a:lnTo>
                  <a:pt x="91993" y="45447"/>
                </a:lnTo>
                <a:lnTo>
                  <a:pt x="92123" y="45316"/>
                </a:lnTo>
                <a:lnTo>
                  <a:pt x="92290" y="45093"/>
                </a:lnTo>
                <a:lnTo>
                  <a:pt x="92439" y="44907"/>
                </a:lnTo>
                <a:lnTo>
                  <a:pt x="92439" y="44870"/>
                </a:lnTo>
                <a:close/>
                <a:moveTo>
                  <a:pt x="92309" y="46061"/>
                </a:moveTo>
                <a:lnTo>
                  <a:pt x="92235" y="46080"/>
                </a:lnTo>
                <a:lnTo>
                  <a:pt x="92142" y="46117"/>
                </a:lnTo>
                <a:lnTo>
                  <a:pt x="91955" y="46247"/>
                </a:lnTo>
                <a:lnTo>
                  <a:pt x="91751" y="46415"/>
                </a:lnTo>
                <a:lnTo>
                  <a:pt x="91546" y="46601"/>
                </a:lnTo>
                <a:lnTo>
                  <a:pt x="91397" y="46750"/>
                </a:lnTo>
                <a:lnTo>
                  <a:pt x="91304" y="46862"/>
                </a:lnTo>
                <a:lnTo>
                  <a:pt x="91304" y="46899"/>
                </a:lnTo>
                <a:lnTo>
                  <a:pt x="91322" y="46899"/>
                </a:lnTo>
                <a:lnTo>
                  <a:pt x="91546" y="46787"/>
                </a:lnTo>
                <a:lnTo>
                  <a:pt x="91937" y="46564"/>
                </a:lnTo>
                <a:lnTo>
                  <a:pt x="92142" y="46434"/>
                </a:lnTo>
                <a:lnTo>
                  <a:pt x="92290" y="46303"/>
                </a:lnTo>
                <a:lnTo>
                  <a:pt x="92384" y="46191"/>
                </a:lnTo>
                <a:lnTo>
                  <a:pt x="92402" y="46154"/>
                </a:lnTo>
                <a:lnTo>
                  <a:pt x="92402" y="46098"/>
                </a:lnTo>
                <a:lnTo>
                  <a:pt x="92365" y="46061"/>
                </a:lnTo>
                <a:close/>
                <a:moveTo>
                  <a:pt x="1732" y="45614"/>
                </a:moveTo>
                <a:lnTo>
                  <a:pt x="1695" y="45652"/>
                </a:lnTo>
                <a:lnTo>
                  <a:pt x="1043" y="46322"/>
                </a:lnTo>
                <a:lnTo>
                  <a:pt x="634" y="46750"/>
                </a:lnTo>
                <a:lnTo>
                  <a:pt x="485" y="46880"/>
                </a:lnTo>
                <a:lnTo>
                  <a:pt x="429" y="46936"/>
                </a:lnTo>
                <a:lnTo>
                  <a:pt x="466" y="46955"/>
                </a:lnTo>
                <a:lnTo>
                  <a:pt x="503" y="46955"/>
                </a:lnTo>
                <a:lnTo>
                  <a:pt x="615" y="46918"/>
                </a:lnTo>
                <a:lnTo>
                  <a:pt x="783" y="46824"/>
                </a:lnTo>
                <a:lnTo>
                  <a:pt x="950" y="46713"/>
                </a:lnTo>
                <a:lnTo>
                  <a:pt x="1267" y="46471"/>
                </a:lnTo>
                <a:lnTo>
                  <a:pt x="1453" y="46322"/>
                </a:lnTo>
                <a:lnTo>
                  <a:pt x="1565" y="46136"/>
                </a:lnTo>
                <a:lnTo>
                  <a:pt x="1714" y="45856"/>
                </a:lnTo>
                <a:lnTo>
                  <a:pt x="1751" y="45745"/>
                </a:lnTo>
                <a:lnTo>
                  <a:pt x="1769" y="45652"/>
                </a:lnTo>
                <a:lnTo>
                  <a:pt x="1769" y="45614"/>
                </a:lnTo>
                <a:close/>
                <a:moveTo>
                  <a:pt x="1583" y="46955"/>
                </a:moveTo>
                <a:lnTo>
                  <a:pt x="1490" y="46973"/>
                </a:lnTo>
                <a:lnTo>
                  <a:pt x="1378" y="47029"/>
                </a:lnTo>
                <a:lnTo>
                  <a:pt x="1267" y="47085"/>
                </a:lnTo>
                <a:lnTo>
                  <a:pt x="1043" y="47253"/>
                </a:lnTo>
                <a:lnTo>
                  <a:pt x="932" y="47346"/>
                </a:lnTo>
                <a:lnTo>
                  <a:pt x="820" y="47439"/>
                </a:lnTo>
                <a:lnTo>
                  <a:pt x="652" y="47606"/>
                </a:lnTo>
                <a:lnTo>
                  <a:pt x="522" y="47755"/>
                </a:lnTo>
                <a:lnTo>
                  <a:pt x="522" y="47793"/>
                </a:lnTo>
                <a:lnTo>
                  <a:pt x="559" y="47774"/>
                </a:lnTo>
                <a:lnTo>
                  <a:pt x="783" y="47662"/>
                </a:lnTo>
                <a:lnTo>
                  <a:pt x="1192" y="47420"/>
                </a:lnTo>
                <a:lnTo>
                  <a:pt x="1378" y="47290"/>
                </a:lnTo>
                <a:lnTo>
                  <a:pt x="1546" y="47160"/>
                </a:lnTo>
                <a:lnTo>
                  <a:pt x="1639" y="47067"/>
                </a:lnTo>
                <a:lnTo>
                  <a:pt x="1658" y="47011"/>
                </a:lnTo>
                <a:lnTo>
                  <a:pt x="1639" y="46992"/>
                </a:lnTo>
                <a:lnTo>
                  <a:pt x="1621" y="46973"/>
                </a:lnTo>
                <a:lnTo>
                  <a:pt x="1583" y="46955"/>
                </a:lnTo>
                <a:close/>
                <a:moveTo>
                  <a:pt x="92384" y="46899"/>
                </a:moveTo>
                <a:lnTo>
                  <a:pt x="92272" y="46955"/>
                </a:lnTo>
                <a:lnTo>
                  <a:pt x="92123" y="47029"/>
                </a:lnTo>
                <a:lnTo>
                  <a:pt x="91955" y="47141"/>
                </a:lnTo>
                <a:lnTo>
                  <a:pt x="91620" y="47383"/>
                </a:lnTo>
                <a:lnTo>
                  <a:pt x="91453" y="47551"/>
                </a:lnTo>
                <a:lnTo>
                  <a:pt x="91322" y="47718"/>
                </a:lnTo>
                <a:lnTo>
                  <a:pt x="91192" y="47997"/>
                </a:lnTo>
                <a:lnTo>
                  <a:pt x="91136" y="48128"/>
                </a:lnTo>
                <a:lnTo>
                  <a:pt x="91118" y="48221"/>
                </a:lnTo>
                <a:lnTo>
                  <a:pt x="91118" y="48239"/>
                </a:lnTo>
                <a:lnTo>
                  <a:pt x="91136" y="48258"/>
                </a:lnTo>
                <a:lnTo>
                  <a:pt x="91155" y="48239"/>
                </a:lnTo>
                <a:lnTo>
                  <a:pt x="91211" y="48221"/>
                </a:lnTo>
                <a:lnTo>
                  <a:pt x="91844" y="47532"/>
                </a:lnTo>
                <a:lnTo>
                  <a:pt x="92272" y="47104"/>
                </a:lnTo>
                <a:lnTo>
                  <a:pt x="92402" y="46973"/>
                </a:lnTo>
                <a:lnTo>
                  <a:pt x="92458" y="46936"/>
                </a:lnTo>
                <a:lnTo>
                  <a:pt x="92439" y="46918"/>
                </a:lnTo>
                <a:lnTo>
                  <a:pt x="92384" y="46899"/>
                </a:lnTo>
                <a:close/>
                <a:moveTo>
                  <a:pt x="1583" y="47923"/>
                </a:moveTo>
                <a:lnTo>
                  <a:pt x="1490" y="47942"/>
                </a:lnTo>
                <a:lnTo>
                  <a:pt x="1378" y="48016"/>
                </a:lnTo>
                <a:lnTo>
                  <a:pt x="1248" y="48109"/>
                </a:lnTo>
                <a:lnTo>
                  <a:pt x="1025" y="48295"/>
                </a:lnTo>
                <a:lnTo>
                  <a:pt x="894" y="48426"/>
                </a:lnTo>
                <a:lnTo>
                  <a:pt x="783" y="48556"/>
                </a:lnTo>
                <a:lnTo>
                  <a:pt x="597" y="48761"/>
                </a:lnTo>
                <a:lnTo>
                  <a:pt x="466" y="48947"/>
                </a:lnTo>
                <a:lnTo>
                  <a:pt x="448" y="49003"/>
                </a:lnTo>
                <a:lnTo>
                  <a:pt x="466" y="49003"/>
                </a:lnTo>
                <a:lnTo>
                  <a:pt x="485" y="48984"/>
                </a:lnTo>
                <a:lnTo>
                  <a:pt x="745" y="48817"/>
                </a:lnTo>
                <a:lnTo>
                  <a:pt x="1174" y="48519"/>
                </a:lnTo>
                <a:lnTo>
                  <a:pt x="1378" y="48351"/>
                </a:lnTo>
                <a:lnTo>
                  <a:pt x="1546" y="48184"/>
                </a:lnTo>
                <a:lnTo>
                  <a:pt x="1602" y="48109"/>
                </a:lnTo>
                <a:lnTo>
                  <a:pt x="1639" y="48053"/>
                </a:lnTo>
                <a:lnTo>
                  <a:pt x="1658" y="47997"/>
                </a:lnTo>
                <a:lnTo>
                  <a:pt x="1639" y="47960"/>
                </a:lnTo>
                <a:lnTo>
                  <a:pt x="1621" y="47923"/>
                </a:lnTo>
                <a:close/>
                <a:moveTo>
                  <a:pt x="92421" y="48072"/>
                </a:moveTo>
                <a:lnTo>
                  <a:pt x="92123" y="48277"/>
                </a:lnTo>
                <a:lnTo>
                  <a:pt x="91899" y="48444"/>
                </a:lnTo>
                <a:lnTo>
                  <a:pt x="91657" y="48649"/>
                </a:lnTo>
                <a:lnTo>
                  <a:pt x="91453" y="48835"/>
                </a:lnTo>
                <a:lnTo>
                  <a:pt x="91285" y="49021"/>
                </a:lnTo>
                <a:lnTo>
                  <a:pt x="91248" y="49096"/>
                </a:lnTo>
                <a:lnTo>
                  <a:pt x="91211" y="49170"/>
                </a:lnTo>
                <a:lnTo>
                  <a:pt x="91229" y="49208"/>
                </a:lnTo>
                <a:lnTo>
                  <a:pt x="91266" y="49245"/>
                </a:lnTo>
                <a:lnTo>
                  <a:pt x="91341" y="49263"/>
                </a:lnTo>
                <a:lnTo>
                  <a:pt x="91415" y="49245"/>
                </a:lnTo>
                <a:lnTo>
                  <a:pt x="91509" y="49189"/>
                </a:lnTo>
                <a:lnTo>
                  <a:pt x="91602" y="49133"/>
                </a:lnTo>
                <a:lnTo>
                  <a:pt x="91788" y="48947"/>
                </a:lnTo>
                <a:lnTo>
                  <a:pt x="91974" y="48724"/>
                </a:lnTo>
                <a:lnTo>
                  <a:pt x="92142" y="48482"/>
                </a:lnTo>
                <a:lnTo>
                  <a:pt x="92290" y="48277"/>
                </a:lnTo>
                <a:lnTo>
                  <a:pt x="92421" y="48072"/>
                </a:lnTo>
                <a:close/>
                <a:moveTo>
                  <a:pt x="17688" y="49468"/>
                </a:moveTo>
                <a:lnTo>
                  <a:pt x="17688" y="49468"/>
                </a:lnTo>
                <a:lnTo>
                  <a:pt x="17688" y="49468"/>
                </a:lnTo>
                <a:close/>
                <a:moveTo>
                  <a:pt x="62185" y="49468"/>
                </a:moveTo>
                <a:lnTo>
                  <a:pt x="62185" y="49468"/>
                </a:lnTo>
                <a:lnTo>
                  <a:pt x="62185" y="49468"/>
                </a:lnTo>
                <a:close/>
                <a:moveTo>
                  <a:pt x="44759" y="49524"/>
                </a:moveTo>
                <a:lnTo>
                  <a:pt x="44759" y="49524"/>
                </a:lnTo>
                <a:lnTo>
                  <a:pt x="44759" y="49524"/>
                </a:lnTo>
                <a:close/>
                <a:moveTo>
                  <a:pt x="89256" y="49524"/>
                </a:moveTo>
                <a:lnTo>
                  <a:pt x="89256" y="49524"/>
                </a:lnTo>
                <a:lnTo>
                  <a:pt x="89256" y="49524"/>
                </a:lnTo>
                <a:close/>
                <a:moveTo>
                  <a:pt x="89256" y="49524"/>
                </a:moveTo>
                <a:lnTo>
                  <a:pt x="89256" y="49524"/>
                </a:lnTo>
                <a:lnTo>
                  <a:pt x="89256" y="49524"/>
                </a:lnTo>
                <a:close/>
                <a:moveTo>
                  <a:pt x="39341" y="49505"/>
                </a:moveTo>
                <a:lnTo>
                  <a:pt x="39303" y="49580"/>
                </a:lnTo>
                <a:lnTo>
                  <a:pt x="39322" y="49561"/>
                </a:lnTo>
                <a:lnTo>
                  <a:pt x="39341" y="49505"/>
                </a:lnTo>
                <a:close/>
                <a:moveTo>
                  <a:pt x="31707" y="49580"/>
                </a:moveTo>
                <a:lnTo>
                  <a:pt x="31707" y="49580"/>
                </a:lnTo>
                <a:lnTo>
                  <a:pt x="31707" y="49580"/>
                </a:lnTo>
                <a:close/>
                <a:moveTo>
                  <a:pt x="38298" y="49580"/>
                </a:moveTo>
                <a:lnTo>
                  <a:pt x="38298" y="49580"/>
                </a:lnTo>
                <a:lnTo>
                  <a:pt x="38298" y="49580"/>
                </a:lnTo>
                <a:close/>
                <a:moveTo>
                  <a:pt x="39303" y="49580"/>
                </a:moveTo>
                <a:lnTo>
                  <a:pt x="39303" y="49580"/>
                </a:lnTo>
                <a:lnTo>
                  <a:pt x="39303" y="49580"/>
                </a:lnTo>
                <a:close/>
                <a:moveTo>
                  <a:pt x="76204" y="49580"/>
                </a:moveTo>
                <a:lnTo>
                  <a:pt x="76204" y="49580"/>
                </a:lnTo>
                <a:lnTo>
                  <a:pt x="76204" y="49580"/>
                </a:lnTo>
                <a:close/>
                <a:moveTo>
                  <a:pt x="34928" y="49617"/>
                </a:moveTo>
                <a:lnTo>
                  <a:pt x="34928" y="49617"/>
                </a:lnTo>
                <a:lnTo>
                  <a:pt x="34928" y="49617"/>
                </a:lnTo>
                <a:close/>
                <a:moveTo>
                  <a:pt x="80524" y="49617"/>
                </a:moveTo>
                <a:lnTo>
                  <a:pt x="80524" y="49617"/>
                </a:lnTo>
                <a:lnTo>
                  <a:pt x="80524" y="49617"/>
                </a:lnTo>
                <a:close/>
                <a:moveTo>
                  <a:pt x="87003" y="49617"/>
                </a:moveTo>
                <a:lnTo>
                  <a:pt x="87003" y="49617"/>
                </a:lnTo>
                <a:lnTo>
                  <a:pt x="87003" y="49617"/>
                </a:lnTo>
                <a:close/>
                <a:moveTo>
                  <a:pt x="45801" y="49673"/>
                </a:moveTo>
                <a:lnTo>
                  <a:pt x="45801" y="49673"/>
                </a:lnTo>
                <a:lnTo>
                  <a:pt x="45801" y="49673"/>
                </a:lnTo>
                <a:close/>
                <a:moveTo>
                  <a:pt x="53267" y="49673"/>
                </a:moveTo>
                <a:lnTo>
                  <a:pt x="53267" y="49673"/>
                </a:lnTo>
                <a:lnTo>
                  <a:pt x="53267" y="49673"/>
                </a:lnTo>
                <a:close/>
                <a:moveTo>
                  <a:pt x="21970" y="49748"/>
                </a:moveTo>
                <a:lnTo>
                  <a:pt x="21951" y="49791"/>
                </a:lnTo>
                <a:lnTo>
                  <a:pt x="21951" y="49803"/>
                </a:lnTo>
                <a:lnTo>
                  <a:pt x="21970" y="49748"/>
                </a:lnTo>
                <a:close/>
                <a:moveTo>
                  <a:pt x="1639" y="48966"/>
                </a:moveTo>
                <a:lnTo>
                  <a:pt x="1602" y="48984"/>
                </a:lnTo>
                <a:lnTo>
                  <a:pt x="1509" y="49040"/>
                </a:lnTo>
                <a:lnTo>
                  <a:pt x="1378" y="49115"/>
                </a:lnTo>
                <a:lnTo>
                  <a:pt x="1136" y="49301"/>
                </a:lnTo>
                <a:lnTo>
                  <a:pt x="1006" y="49412"/>
                </a:lnTo>
                <a:lnTo>
                  <a:pt x="559" y="49785"/>
                </a:lnTo>
                <a:lnTo>
                  <a:pt x="299" y="50027"/>
                </a:lnTo>
                <a:lnTo>
                  <a:pt x="224" y="50120"/>
                </a:lnTo>
                <a:lnTo>
                  <a:pt x="206" y="50157"/>
                </a:lnTo>
                <a:lnTo>
                  <a:pt x="261" y="50176"/>
                </a:lnTo>
                <a:lnTo>
                  <a:pt x="317" y="50176"/>
                </a:lnTo>
                <a:lnTo>
                  <a:pt x="392" y="50139"/>
                </a:lnTo>
                <a:lnTo>
                  <a:pt x="485" y="50083"/>
                </a:lnTo>
                <a:lnTo>
                  <a:pt x="708" y="49915"/>
                </a:lnTo>
                <a:lnTo>
                  <a:pt x="969" y="49710"/>
                </a:lnTo>
                <a:lnTo>
                  <a:pt x="1211" y="49487"/>
                </a:lnTo>
                <a:lnTo>
                  <a:pt x="1416" y="49282"/>
                </a:lnTo>
                <a:lnTo>
                  <a:pt x="1565" y="49115"/>
                </a:lnTo>
                <a:lnTo>
                  <a:pt x="1639" y="49021"/>
                </a:lnTo>
                <a:lnTo>
                  <a:pt x="1658" y="48984"/>
                </a:lnTo>
                <a:lnTo>
                  <a:pt x="1658" y="48966"/>
                </a:lnTo>
                <a:close/>
                <a:moveTo>
                  <a:pt x="78308" y="50194"/>
                </a:moveTo>
                <a:lnTo>
                  <a:pt x="78308" y="50194"/>
                </a:lnTo>
                <a:lnTo>
                  <a:pt x="78308" y="50194"/>
                </a:lnTo>
                <a:close/>
                <a:moveTo>
                  <a:pt x="5679" y="49412"/>
                </a:moveTo>
                <a:lnTo>
                  <a:pt x="5661" y="49431"/>
                </a:lnTo>
                <a:lnTo>
                  <a:pt x="5381" y="49599"/>
                </a:lnTo>
                <a:lnTo>
                  <a:pt x="5158" y="49766"/>
                </a:lnTo>
                <a:lnTo>
                  <a:pt x="4935" y="49952"/>
                </a:lnTo>
                <a:lnTo>
                  <a:pt x="4711" y="50139"/>
                </a:lnTo>
                <a:lnTo>
                  <a:pt x="4544" y="50325"/>
                </a:lnTo>
                <a:lnTo>
                  <a:pt x="4488" y="50418"/>
                </a:lnTo>
                <a:lnTo>
                  <a:pt x="4450" y="50492"/>
                </a:lnTo>
                <a:lnTo>
                  <a:pt x="4469" y="50548"/>
                </a:lnTo>
                <a:lnTo>
                  <a:pt x="4506" y="50604"/>
                </a:lnTo>
                <a:lnTo>
                  <a:pt x="4581" y="50604"/>
                </a:lnTo>
                <a:lnTo>
                  <a:pt x="4674" y="50567"/>
                </a:lnTo>
                <a:lnTo>
                  <a:pt x="4786" y="50474"/>
                </a:lnTo>
                <a:lnTo>
                  <a:pt x="4897" y="50362"/>
                </a:lnTo>
                <a:lnTo>
                  <a:pt x="5121" y="50139"/>
                </a:lnTo>
                <a:lnTo>
                  <a:pt x="5232" y="49990"/>
                </a:lnTo>
                <a:lnTo>
                  <a:pt x="5549" y="49654"/>
                </a:lnTo>
                <a:lnTo>
                  <a:pt x="5679" y="49468"/>
                </a:lnTo>
                <a:lnTo>
                  <a:pt x="5698" y="49431"/>
                </a:lnTo>
                <a:lnTo>
                  <a:pt x="5679" y="49412"/>
                </a:lnTo>
                <a:close/>
                <a:moveTo>
                  <a:pt x="12158" y="49450"/>
                </a:moveTo>
                <a:lnTo>
                  <a:pt x="12102" y="49505"/>
                </a:lnTo>
                <a:lnTo>
                  <a:pt x="11507" y="50083"/>
                </a:lnTo>
                <a:lnTo>
                  <a:pt x="11153" y="50455"/>
                </a:lnTo>
                <a:lnTo>
                  <a:pt x="11041" y="50585"/>
                </a:lnTo>
                <a:lnTo>
                  <a:pt x="11004" y="50623"/>
                </a:lnTo>
                <a:lnTo>
                  <a:pt x="11004" y="50641"/>
                </a:lnTo>
                <a:lnTo>
                  <a:pt x="11041" y="50678"/>
                </a:lnTo>
                <a:lnTo>
                  <a:pt x="11116" y="50678"/>
                </a:lnTo>
                <a:lnTo>
                  <a:pt x="11172" y="50660"/>
                </a:lnTo>
                <a:lnTo>
                  <a:pt x="11302" y="50585"/>
                </a:lnTo>
                <a:lnTo>
                  <a:pt x="11451" y="50492"/>
                </a:lnTo>
                <a:lnTo>
                  <a:pt x="11693" y="50269"/>
                </a:lnTo>
                <a:lnTo>
                  <a:pt x="11842" y="50139"/>
                </a:lnTo>
                <a:lnTo>
                  <a:pt x="12028" y="49952"/>
                </a:lnTo>
                <a:lnTo>
                  <a:pt x="12121" y="49841"/>
                </a:lnTo>
                <a:lnTo>
                  <a:pt x="12140" y="49785"/>
                </a:lnTo>
                <a:lnTo>
                  <a:pt x="12158" y="49729"/>
                </a:lnTo>
                <a:lnTo>
                  <a:pt x="12177" y="49692"/>
                </a:lnTo>
                <a:lnTo>
                  <a:pt x="12214" y="49561"/>
                </a:lnTo>
                <a:lnTo>
                  <a:pt x="12214" y="49487"/>
                </a:lnTo>
                <a:lnTo>
                  <a:pt x="12196" y="49450"/>
                </a:lnTo>
                <a:close/>
                <a:moveTo>
                  <a:pt x="39303" y="49580"/>
                </a:moveTo>
                <a:lnTo>
                  <a:pt x="39266" y="49617"/>
                </a:lnTo>
                <a:lnTo>
                  <a:pt x="39117" y="49748"/>
                </a:lnTo>
                <a:lnTo>
                  <a:pt x="38708" y="50045"/>
                </a:lnTo>
                <a:lnTo>
                  <a:pt x="38484" y="50213"/>
                </a:lnTo>
                <a:lnTo>
                  <a:pt x="38317" y="50362"/>
                </a:lnTo>
                <a:lnTo>
                  <a:pt x="38242" y="50436"/>
                </a:lnTo>
                <a:lnTo>
                  <a:pt x="38205" y="50511"/>
                </a:lnTo>
                <a:lnTo>
                  <a:pt x="38168" y="50567"/>
                </a:lnTo>
                <a:lnTo>
                  <a:pt x="38168" y="50641"/>
                </a:lnTo>
                <a:lnTo>
                  <a:pt x="38205" y="50697"/>
                </a:lnTo>
                <a:lnTo>
                  <a:pt x="38261" y="50734"/>
                </a:lnTo>
                <a:lnTo>
                  <a:pt x="38317" y="50734"/>
                </a:lnTo>
                <a:lnTo>
                  <a:pt x="38391" y="50697"/>
                </a:lnTo>
                <a:lnTo>
                  <a:pt x="38484" y="50623"/>
                </a:lnTo>
                <a:lnTo>
                  <a:pt x="38577" y="50529"/>
                </a:lnTo>
                <a:lnTo>
                  <a:pt x="38782" y="50306"/>
                </a:lnTo>
                <a:lnTo>
                  <a:pt x="38987" y="50064"/>
                </a:lnTo>
                <a:lnTo>
                  <a:pt x="39155" y="49822"/>
                </a:lnTo>
                <a:lnTo>
                  <a:pt x="39285" y="49617"/>
                </a:lnTo>
                <a:lnTo>
                  <a:pt x="39303" y="49580"/>
                </a:lnTo>
                <a:close/>
                <a:moveTo>
                  <a:pt x="83819" y="49561"/>
                </a:moveTo>
                <a:lnTo>
                  <a:pt x="83763" y="49617"/>
                </a:lnTo>
                <a:lnTo>
                  <a:pt x="83614" y="49748"/>
                </a:lnTo>
                <a:lnTo>
                  <a:pt x="83205" y="50045"/>
                </a:lnTo>
                <a:lnTo>
                  <a:pt x="83000" y="50213"/>
                </a:lnTo>
                <a:lnTo>
                  <a:pt x="82814" y="50362"/>
                </a:lnTo>
                <a:lnTo>
                  <a:pt x="82758" y="50436"/>
                </a:lnTo>
                <a:lnTo>
                  <a:pt x="82702" y="50511"/>
                </a:lnTo>
                <a:lnTo>
                  <a:pt x="82684" y="50567"/>
                </a:lnTo>
                <a:lnTo>
                  <a:pt x="82684" y="50641"/>
                </a:lnTo>
                <a:lnTo>
                  <a:pt x="82702" y="50697"/>
                </a:lnTo>
                <a:lnTo>
                  <a:pt x="82758" y="50734"/>
                </a:lnTo>
                <a:lnTo>
                  <a:pt x="82832" y="50734"/>
                </a:lnTo>
                <a:lnTo>
                  <a:pt x="82907" y="50697"/>
                </a:lnTo>
                <a:lnTo>
                  <a:pt x="82981" y="50623"/>
                </a:lnTo>
                <a:lnTo>
                  <a:pt x="83093" y="50529"/>
                </a:lnTo>
                <a:lnTo>
                  <a:pt x="83279" y="50306"/>
                </a:lnTo>
                <a:lnTo>
                  <a:pt x="83484" y="50064"/>
                </a:lnTo>
                <a:lnTo>
                  <a:pt x="83670" y="49822"/>
                </a:lnTo>
                <a:lnTo>
                  <a:pt x="83782" y="49617"/>
                </a:lnTo>
                <a:lnTo>
                  <a:pt x="83819" y="49561"/>
                </a:lnTo>
                <a:close/>
                <a:moveTo>
                  <a:pt x="53267" y="49673"/>
                </a:moveTo>
                <a:lnTo>
                  <a:pt x="53025" y="49915"/>
                </a:lnTo>
                <a:lnTo>
                  <a:pt x="52857" y="50083"/>
                </a:lnTo>
                <a:lnTo>
                  <a:pt x="52690" y="50269"/>
                </a:lnTo>
                <a:lnTo>
                  <a:pt x="52541" y="50455"/>
                </a:lnTo>
                <a:lnTo>
                  <a:pt x="52504" y="50529"/>
                </a:lnTo>
                <a:lnTo>
                  <a:pt x="52466" y="50604"/>
                </a:lnTo>
                <a:lnTo>
                  <a:pt x="52448" y="50660"/>
                </a:lnTo>
                <a:lnTo>
                  <a:pt x="52466" y="50716"/>
                </a:lnTo>
                <a:lnTo>
                  <a:pt x="52522" y="50734"/>
                </a:lnTo>
                <a:lnTo>
                  <a:pt x="52597" y="50753"/>
                </a:lnTo>
                <a:lnTo>
                  <a:pt x="52690" y="50753"/>
                </a:lnTo>
                <a:lnTo>
                  <a:pt x="52764" y="50716"/>
                </a:lnTo>
                <a:lnTo>
                  <a:pt x="52857" y="50678"/>
                </a:lnTo>
                <a:lnTo>
                  <a:pt x="52913" y="50604"/>
                </a:lnTo>
                <a:lnTo>
                  <a:pt x="52969" y="50529"/>
                </a:lnTo>
                <a:lnTo>
                  <a:pt x="53025" y="50436"/>
                </a:lnTo>
                <a:lnTo>
                  <a:pt x="53099" y="50250"/>
                </a:lnTo>
                <a:lnTo>
                  <a:pt x="53155" y="50064"/>
                </a:lnTo>
                <a:lnTo>
                  <a:pt x="53211" y="49878"/>
                </a:lnTo>
                <a:lnTo>
                  <a:pt x="53230" y="49748"/>
                </a:lnTo>
                <a:lnTo>
                  <a:pt x="53267" y="49673"/>
                </a:lnTo>
                <a:close/>
                <a:moveTo>
                  <a:pt x="18582" y="49450"/>
                </a:moveTo>
                <a:lnTo>
                  <a:pt x="18377" y="49673"/>
                </a:lnTo>
                <a:lnTo>
                  <a:pt x="18023" y="50083"/>
                </a:lnTo>
                <a:lnTo>
                  <a:pt x="17855" y="50306"/>
                </a:lnTo>
                <a:lnTo>
                  <a:pt x="17725" y="50492"/>
                </a:lnTo>
                <a:lnTo>
                  <a:pt x="17669" y="50585"/>
                </a:lnTo>
                <a:lnTo>
                  <a:pt x="17651" y="50660"/>
                </a:lnTo>
                <a:lnTo>
                  <a:pt x="17651" y="50716"/>
                </a:lnTo>
                <a:lnTo>
                  <a:pt x="17669" y="50753"/>
                </a:lnTo>
                <a:lnTo>
                  <a:pt x="17725" y="50772"/>
                </a:lnTo>
                <a:lnTo>
                  <a:pt x="17781" y="50753"/>
                </a:lnTo>
                <a:lnTo>
                  <a:pt x="17837" y="50697"/>
                </a:lnTo>
                <a:lnTo>
                  <a:pt x="17911" y="50641"/>
                </a:lnTo>
                <a:lnTo>
                  <a:pt x="18060" y="50436"/>
                </a:lnTo>
                <a:lnTo>
                  <a:pt x="18209" y="50194"/>
                </a:lnTo>
                <a:lnTo>
                  <a:pt x="18451" y="49692"/>
                </a:lnTo>
                <a:lnTo>
                  <a:pt x="18582" y="49450"/>
                </a:lnTo>
                <a:close/>
                <a:moveTo>
                  <a:pt x="19848" y="49263"/>
                </a:moveTo>
                <a:lnTo>
                  <a:pt x="19810" y="49282"/>
                </a:lnTo>
                <a:lnTo>
                  <a:pt x="19494" y="49524"/>
                </a:lnTo>
                <a:lnTo>
                  <a:pt x="19252" y="49729"/>
                </a:lnTo>
                <a:lnTo>
                  <a:pt x="19010" y="49952"/>
                </a:lnTo>
                <a:lnTo>
                  <a:pt x="18786" y="50194"/>
                </a:lnTo>
                <a:lnTo>
                  <a:pt x="18600" y="50418"/>
                </a:lnTo>
                <a:lnTo>
                  <a:pt x="18544" y="50511"/>
                </a:lnTo>
                <a:lnTo>
                  <a:pt x="18507" y="50604"/>
                </a:lnTo>
                <a:lnTo>
                  <a:pt x="18507" y="50678"/>
                </a:lnTo>
                <a:lnTo>
                  <a:pt x="18526" y="50734"/>
                </a:lnTo>
                <a:lnTo>
                  <a:pt x="18563" y="50753"/>
                </a:lnTo>
                <a:lnTo>
                  <a:pt x="18600" y="50772"/>
                </a:lnTo>
                <a:lnTo>
                  <a:pt x="18637" y="50753"/>
                </a:lnTo>
                <a:lnTo>
                  <a:pt x="18693" y="50734"/>
                </a:lnTo>
                <a:lnTo>
                  <a:pt x="18805" y="50641"/>
                </a:lnTo>
                <a:lnTo>
                  <a:pt x="18917" y="50529"/>
                </a:lnTo>
                <a:lnTo>
                  <a:pt x="19121" y="50287"/>
                </a:lnTo>
                <a:lnTo>
                  <a:pt x="19252" y="50120"/>
                </a:lnTo>
                <a:lnTo>
                  <a:pt x="19401" y="49934"/>
                </a:lnTo>
                <a:lnTo>
                  <a:pt x="19643" y="49617"/>
                </a:lnTo>
                <a:lnTo>
                  <a:pt x="19829" y="49338"/>
                </a:lnTo>
                <a:lnTo>
                  <a:pt x="19848" y="49263"/>
                </a:lnTo>
                <a:close/>
                <a:moveTo>
                  <a:pt x="21989" y="49375"/>
                </a:moveTo>
                <a:lnTo>
                  <a:pt x="21951" y="49394"/>
                </a:lnTo>
                <a:lnTo>
                  <a:pt x="21914" y="49450"/>
                </a:lnTo>
                <a:lnTo>
                  <a:pt x="21691" y="49673"/>
                </a:lnTo>
                <a:lnTo>
                  <a:pt x="21281" y="50083"/>
                </a:lnTo>
                <a:lnTo>
                  <a:pt x="20890" y="50492"/>
                </a:lnTo>
                <a:lnTo>
                  <a:pt x="20778" y="50623"/>
                </a:lnTo>
                <a:lnTo>
                  <a:pt x="20723" y="50678"/>
                </a:lnTo>
                <a:lnTo>
                  <a:pt x="20760" y="50734"/>
                </a:lnTo>
                <a:lnTo>
                  <a:pt x="20797" y="50753"/>
                </a:lnTo>
                <a:lnTo>
                  <a:pt x="20853" y="50772"/>
                </a:lnTo>
                <a:lnTo>
                  <a:pt x="20909" y="50753"/>
                </a:lnTo>
                <a:lnTo>
                  <a:pt x="21058" y="50697"/>
                </a:lnTo>
                <a:lnTo>
                  <a:pt x="21225" y="50585"/>
                </a:lnTo>
                <a:lnTo>
                  <a:pt x="21374" y="50474"/>
                </a:lnTo>
                <a:lnTo>
                  <a:pt x="21505" y="50362"/>
                </a:lnTo>
                <a:lnTo>
                  <a:pt x="21672" y="50213"/>
                </a:lnTo>
                <a:lnTo>
                  <a:pt x="21840" y="50008"/>
                </a:lnTo>
                <a:lnTo>
                  <a:pt x="21914" y="49878"/>
                </a:lnTo>
                <a:lnTo>
                  <a:pt x="21951" y="49791"/>
                </a:lnTo>
                <a:lnTo>
                  <a:pt x="21951" y="49785"/>
                </a:lnTo>
                <a:lnTo>
                  <a:pt x="22007" y="49599"/>
                </a:lnTo>
                <a:lnTo>
                  <a:pt x="22007" y="49487"/>
                </a:lnTo>
                <a:lnTo>
                  <a:pt x="22007" y="49394"/>
                </a:lnTo>
                <a:lnTo>
                  <a:pt x="22007" y="49375"/>
                </a:lnTo>
                <a:close/>
                <a:moveTo>
                  <a:pt x="63079" y="49450"/>
                </a:moveTo>
                <a:lnTo>
                  <a:pt x="62874" y="49673"/>
                </a:lnTo>
                <a:lnTo>
                  <a:pt x="62520" y="50083"/>
                </a:lnTo>
                <a:lnTo>
                  <a:pt x="62353" y="50306"/>
                </a:lnTo>
                <a:lnTo>
                  <a:pt x="62222" y="50492"/>
                </a:lnTo>
                <a:lnTo>
                  <a:pt x="62185" y="50585"/>
                </a:lnTo>
                <a:lnTo>
                  <a:pt x="62148" y="50660"/>
                </a:lnTo>
                <a:lnTo>
                  <a:pt x="62148" y="50716"/>
                </a:lnTo>
                <a:lnTo>
                  <a:pt x="62166" y="50753"/>
                </a:lnTo>
                <a:lnTo>
                  <a:pt x="62222" y="50772"/>
                </a:lnTo>
                <a:lnTo>
                  <a:pt x="62278" y="50753"/>
                </a:lnTo>
                <a:lnTo>
                  <a:pt x="62334" y="50697"/>
                </a:lnTo>
                <a:lnTo>
                  <a:pt x="62408" y="50641"/>
                </a:lnTo>
                <a:lnTo>
                  <a:pt x="62557" y="50436"/>
                </a:lnTo>
                <a:lnTo>
                  <a:pt x="62706" y="50194"/>
                </a:lnTo>
                <a:lnTo>
                  <a:pt x="62967" y="49692"/>
                </a:lnTo>
                <a:lnTo>
                  <a:pt x="63079" y="49450"/>
                </a:lnTo>
                <a:close/>
                <a:moveTo>
                  <a:pt x="64345" y="49263"/>
                </a:moveTo>
                <a:lnTo>
                  <a:pt x="64308" y="49282"/>
                </a:lnTo>
                <a:lnTo>
                  <a:pt x="63991" y="49524"/>
                </a:lnTo>
                <a:lnTo>
                  <a:pt x="63768" y="49729"/>
                </a:lnTo>
                <a:lnTo>
                  <a:pt x="63507" y="49952"/>
                </a:lnTo>
                <a:lnTo>
                  <a:pt x="63284" y="50194"/>
                </a:lnTo>
                <a:lnTo>
                  <a:pt x="63097" y="50418"/>
                </a:lnTo>
                <a:lnTo>
                  <a:pt x="63041" y="50511"/>
                </a:lnTo>
                <a:lnTo>
                  <a:pt x="63004" y="50604"/>
                </a:lnTo>
                <a:lnTo>
                  <a:pt x="63004" y="50678"/>
                </a:lnTo>
                <a:lnTo>
                  <a:pt x="63023" y="50734"/>
                </a:lnTo>
                <a:lnTo>
                  <a:pt x="63060" y="50753"/>
                </a:lnTo>
                <a:lnTo>
                  <a:pt x="63097" y="50772"/>
                </a:lnTo>
                <a:lnTo>
                  <a:pt x="63153" y="50753"/>
                </a:lnTo>
                <a:lnTo>
                  <a:pt x="63190" y="50734"/>
                </a:lnTo>
                <a:lnTo>
                  <a:pt x="63302" y="50641"/>
                </a:lnTo>
                <a:lnTo>
                  <a:pt x="63414" y="50529"/>
                </a:lnTo>
                <a:lnTo>
                  <a:pt x="63637" y="50287"/>
                </a:lnTo>
                <a:lnTo>
                  <a:pt x="63749" y="50120"/>
                </a:lnTo>
                <a:lnTo>
                  <a:pt x="63917" y="49934"/>
                </a:lnTo>
                <a:lnTo>
                  <a:pt x="64159" y="49617"/>
                </a:lnTo>
                <a:lnTo>
                  <a:pt x="64326" y="49338"/>
                </a:lnTo>
                <a:lnTo>
                  <a:pt x="64363" y="49263"/>
                </a:lnTo>
                <a:close/>
                <a:moveTo>
                  <a:pt x="66486" y="49375"/>
                </a:moveTo>
                <a:lnTo>
                  <a:pt x="66449" y="49394"/>
                </a:lnTo>
                <a:lnTo>
                  <a:pt x="66411" y="49450"/>
                </a:lnTo>
                <a:lnTo>
                  <a:pt x="66188" y="49673"/>
                </a:lnTo>
                <a:lnTo>
                  <a:pt x="65778" y="50083"/>
                </a:lnTo>
                <a:lnTo>
                  <a:pt x="65406" y="50492"/>
                </a:lnTo>
                <a:lnTo>
                  <a:pt x="65276" y="50623"/>
                </a:lnTo>
                <a:lnTo>
                  <a:pt x="65238" y="50678"/>
                </a:lnTo>
                <a:lnTo>
                  <a:pt x="65257" y="50734"/>
                </a:lnTo>
                <a:lnTo>
                  <a:pt x="65294" y="50753"/>
                </a:lnTo>
                <a:lnTo>
                  <a:pt x="65350" y="50772"/>
                </a:lnTo>
                <a:lnTo>
                  <a:pt x="65425" y="50753"/>
                </a:lnTo>
                <a:lnTo>
                  <a:pt x="65555" y="50697"/>
                </a:lnTo>
                <a:lnTo>
                  <a:pt x="65723" y="50585"/>
                </a:lnTo>
                <a:lnTo>
                  <a:pt x="65871" y="50474"/>
                </a:lnTo>
                <a:lnTo>
                  <a:pt x="66020" y="50362"/>
                </a:lnTo>
                <a:lnTo>
                  <a:pt x="66169" y="50213"/>
                </a:lnTo>
                <a:lnTo>
                  <a:pt x="66337" y="50008"/>
                </a:lnTo>
                <a:lnTo>
                  <a:pt x="66411" y="49878"/>
                </a:lnTo>
                <a:lnTo>
                  <a:pt x="66467" y="49748"/>
                </a:lnTo>
                <a:lnTo>
                  <a:pt x="66449" y="49803"/>
                </a:lnTo>
                <a:lnTo>
                  <a:pt x="66467" y="49785"/>
                </a:lnTo>
                <a:lnTo>
                  <a:pt x="66504" y="49599"/>
                </a:lnTo>
                <a:lnTo>
                  <a:pt x="66523" y="49487"/>
                </a:lnTo>
                <a:lnTo>
                  <a:pt x="66504" y="49394"/>
                </a:lnTo>
                <a:lnTo>
                  <a:pt x="66504" y="49375"/>
                </a:lnTo>
                <a:close/>
                <a:moveTo>
                  <a:pt x="4637" y="49431"/>
                </a:moveTo>
                <a:lnTo>
                  <a:pt x="4618" y="49450"/>
                </a:lnTo>
                <a:lnTo>
                  <a:pt x="4339" y="49673"/>
                </a:lnTo>
                <a:lnTo>
                  <a:pt x="3892" y="50045"/>
                </a:lnTo>
                <a:lnTo>
                  <a:pt x="3650" y="50250"/>
                </a:lnTo>
                <a:lnTo>
                  <a:pt x="3464" y="50455"/>
                </a:lnTo>
                <a:lnTo>
                  <a:pt x="3352" y="50604"/>
                </a:lnTo>
                <a:lnTo>
                  <a:pt x="3333" y="50678"/>
                </a:lnTo>
                <a:lnTo>
                  <a:pt x="3333" y="50716"/>
                </a:lnTo>
                <a:lnTo>
                  <a:pt x="3352" y="50753"/>
                </a:lnTo>
                <a:lnTo>
                  <a:pt x="3371" y="50772"/>
                </a:lnTo>
                <a:lnTo>
                  <a:pt x="3408" y="50790"/>
                </a:lnTo>
                <a:lnTo>
                  <a:pt x="3445" y="50790"/>
                </a:lnTo>
                <a:lnTo>
                  <a:pt x="3538" y="50753"/>
                </a:lnTo>
                <a:lnTo>
                  <a:pt x="3650" y="50678"/>
                </a:lnTo>
                <a:lnTo>
                  <a:pt x="3762" y="50585"/>
                </a:lnTo>
                <a:lnTo>
                  <a:pt x="3873" y="50455"/>
                </a:lnTo>
                <a:lnTo>
                  <a:pt x="4115" y="50176"/>
                </a:lnTo>
                <a:lnTo>
                  <a:pt x="4357" y="49896"/>
                </a:lnTo>
                <a:lnTo>
                  <a:pt x="4525" y="49636"/>
                </a:lnTo>
                <a:lnTo>
                  <a:pt x="4637" y="49468"/>
                </a:lnTo>
                <a:lnTo>
                  <a:pt x="4637" y="49431"/>
                </a:lnTo>
                <a:close/>
                <a:moveTo>
                  <a:pt x="6983" y="49580"/>
                </a:moveTo>
                <a:lnTo>
                  <a:pt x="6908" y="49654"/>
                </a:lnTo>
                <a:lnTo>
                  <a:pt x="6703" y="49785"/>
                </a:lnTo>
                <a:lnTo>
                  <a:pt x="6145" y="50157"/>
                </a:lnTo>
                <a:lnTo>
                  <a:pt x="5623" y="50511"/>
                </a:lnTo>
                <a:lnTo>
                  <a:pt x="5456" y="50641"/>
                </a:lnTo>
                <a:lnTo>
                  <a:pt x="5419" y="50678"/>
                </a:lnTo>
                <a:lnTo>
                  <a:pt x="5400" y="50716"/>
                </a:lnTo>
                <a:lnTo>
                  <a:pt x="5474" y="50772"/>
                </a:lnTo>
                <a:lnTo>
                  <a:pt x="5549" y="50790"/>
                </a:lnTo>
                <a:lnTo>
                  <a:pt x="5642" y="50772"/>
                </a:lnTo>
                <a:lnTo>
                  <a:pt x="5754" y="50716"/>
                </a:lnTo>
                <a:lnTo>
                  <a:pt x="5865" y="50660"/>
                </a:lnTo>
                <a:lnTo>
                  <a:pt x="5996" y="50567"/>
                </a:lnTo>
                <a:lnTo>
                  <a:pt x="6256" y="50362"/>
                </a:lnTo>
                <a:lnTo>
                  <a:pt x="6517" y="50120"/>
                </a:lnTo>
                <a:lnTo>
                  <a:pt x="6740" y="49896"/>
                </a:lnTo>
                <a:lnTo>
                  <a:pt x="6908" y="49692"/>
                </a:lnTo>
                <a:lnTo>
                  <a:pt x="6983" y="49580"/>
                </a:lnTo>
                <a:close/>
                <a:moveTo>
                  <a:pt x="55501" y="49692"/>
                </a:moveTo>
                <a:lnTo>
                  <a:pt x="55464" y="49710"/>
                </a:lnTo>
                <a:lnTo>
                  <a:pt x="55241" y="49878"/>
                </a:lnTo>
                <a:lnTo>
                  <a:pt x="54887" y="50213"/>
                </a:lnTo>
                <a:lnTo>
                  <a:pt x="54719" y="50381"/>
                </a:lnTo>
                <a:lnTo>
                  <a:pt x="54589" y="50548"/>
                </a:lnTo>
                <a:lnTo>
                  <a:pt x="54533" y="50623"/>
                </a:lnTo>
                <a:lnTo>
                  <a:pt x="54514" y="50697"/>
                </a:lnTo>
                <a:lnTo>
                  <a:pt x="54496" y="50753"/>
                </a:lnTo>
                <a:lnTo>
                  <a:pt x="54514" y="50790"/>
                </a:lnTo>
                <a:lnTo>
                  <a:pt x="54552" y="50809"/>
                </a:lnTo>
                <a:lnTo>
                  <a:pt x="54589" y="50809"/>
                </a:lnTo>
                <a:lnTo>
                  <a:pt x="54682" y="50772"/>
                </a:lnTo>
                <a:lnTo>
                  <a:pt x="54775" y="50697"/>
                </a:lnTo>
                <a:lnTo>
                  <a:pt x="54887" y="50604"/>
                </a:lnTo>
                <a:lnTo>
                  <a:pt x="55092" y="50381"/>
                </a:lnTo>
                <a:lnTo>
                  <a:pt x="55203" y="50269"/>
                </a:lnTo>
                <a:lnTo>
                  <a:pt x="55296" y="50139"/>
                </a:lnTo>
                <a:lnTo>
                  <a:pt x="55427" y="49915"/>
                </a:lnTo>
                <a:lnTo>
                  <a:pt x="55483" y="49822"/>
                </a:lnTo>
                <a:lnTo>
                  <a:pt x="55520" y="49729"/>
                </a:lnTo>
                <a:lnTo>
                  <a:pt x="55520" y="49710"/>
                </a:lnTo>
                <a:lnTo>
                  <a:pt x="55520" y="49692"/>
                </a:lnTo>
                <a:close/>
                <a:moveTo>
                  <a:pt x="9012" y="49375"/>
                </a:moveTo>
                <a:lnTo>
                  <a:pt x="8863" y="49450"/>
                </a:lnTo>
                <a:lnTo>
                  <a:pt x="8640" y="49599"/>
                </a:lnTo>
                <a:lnTo>
                  <a:pt x="8379" y="49785"/>
                </a:lnTo>
                <a:lnTo>
                  <a:pt x="8100" y="50027"/>
                </a:lnTo>
                <a:lnTo>
                  <a:pt x="7839" y="50250"/>
                </a:lnTo>
                <a:lnTo>
                  <a:pt x="7746" y="50362"/>
                </a:lnTo>
                <a:lnTo>
                  <a:pt x="7671" y="50474"/>
                </a:lnTo>
                <a:lnTo>
                  <a:pt x="7616" y="50585"/>
                </a:lnTo>
                <a:lnTo>
                  <a:pt x="7616" y="50678"/>
                </a:lnTo>
                <a:lnTo>
                  <a:pt x="7634" y="50753"/>
                </a:lnTo>
                <a:lnTo>
                  <a:pt x="7690" y="50827"/>
                </a:lnTo>
                <a:lnTo>
                  <a:pt x="7727" y="50809"/>
                </a:lnTo>
                <a:lnTo>
                  <a:pt x="7783" y="50772"/>
                </a:lnTo>
                <a:lnTo>
                  <a:pt x="7932" y="50623"/>
                </a:lnTo>
                <a:lnTo>
                  <a:pt x="8397" y="50120"/>
                </a:lnTo>
                <a:lnTo>
                  <a:pt x="8826" y="49617"/>
                </a:lnTo>
                <a:lnTo>
                  <a:pt x="9012" y="49375"/>
                </a:lnTo>
                <a:close/>
                <a:moveTo>
                  <a:pt x="13350" y="49357"/>
                </a:moveTo>
                <a:lnTo>
                  <a:pt x="13294" y="49394"/>
                </a:lnTo>
                <a:lnTo>
                  <a:pt x="13052" y="49636"/>
                </a:lnTo>
                <a:lnTo>
                  <a:pt x="12587" y="50101"/>
                </a:lnTo>
                <a:lnTo>
                  <a:pt x="12363" y="50343"/>
                </a:lnTo>
                <a:lnTo>
                  <a:pt x="12177" y="50548"/>
                </a:lnTo>
                <a:lnTo>
                  <a:pt x="12065" y="50716"/>
                </a:lnTo>
                <a:lnTo>
                  <a:pt x="12028" y="50772"/>
                </a:lnTo>
                <a:lnTo>
                  <a:pt x="12047" y="50809"/>
                </a:lnTo>
                <a:lnTo>
                  <a:pt x="12084" y="50827"/>
                </a:lnTo>
                <a:lnTo>
                  <a:pt x="12121" y="50827"/>
                </a:lnTo>
                <a:lnTo>
                  <a:pt x="12177" y="50809"/>
                </a:lnTo>
                <a:lnTo>
                  <a:pt x="12233" y="50772"/>
                </a:lnTo>
                <a:lnTo>
                  <a:pt x="12382" y="50660"/>
                </a:lnTo>
                <a:lnTo>
                  <a:pt x="12512" y="50529"/>
                </a:lnTo>
                <a:lnTo>
                  <a:pt x="12773" y="50250"/>
                </a:lnTo>
                <a:lnTo>
                  <a:pt x="12922" y="50083"/>
                </a:lnTo>
                <a:lnTo>
                  <a:pt x="13126" y="49841"/>
                </a:lnTo>
                <a:lnTo>
                  <a:pt x="13238" y="49729"/>
                </a:lnTo>
                <a:lnTo>
                  <a:pt x="13294" y="49599"/>
                </a:lnTo>
                <a:lnTo>
                  <a:pt x="13294" y="49617"/>
                </a:lnTo>
                <a:lnTo>
                  <a:pt x="13313" y="49599"/>
                </a:lnTo>
                <a:lnTo>
                  <a:pt x="13350" y="49487"/>
                </a:lnTo>
                <a:lnTo>
                  <a:pt x="13369" y="49412"/>
                </a:lnTo>
                <a:lnTo>
                  <a:pt x="13369" y="49357"/>
                </a:lnTo>
                <a:close/>
                <a:moveTo>
                  <a:pt x="17688" y="49468"/>
                </a:moveTo>
                <a:lnTo>
                  <a:pt x="17446" y="49710"/>
                </a:lnTo>
                <a:lnTo>
                  <a:pt x="17204" y="49952"/>
                </a:lnTo>
                <a:lnTo>
                  <a:pt x="16720" y="50381"/>
                </a:lnTo>
                <a:lnTo>
                  <a:pt x="16589" y="50492"/>
                </a:lnTo>
                <a:lnTo>
                  <a:pt x="16422" y="50660"/>
                </a:lnTo>
                <a:lnTo>
                  <a:pt x="16366" y="50734"/>
                </a:lnTo>
                <a:lnTo>
                  <a:pt x="16366" y="50772"/>
                </a:lnTo>
                <a:lnTo>
                  <a:pt x="16366" y="50809"/>
                </a:lnTo>
                <a:lnTo>
                  <a:pt x="16366" y="50827"/>
                </a:lnTo>
                <a:lnTo>
                  <a:pt x="16403" y="50846"/>
                </a:lnTo>
                <a:lnTo>
                  <a:pt x="16515" y="50846"/>
                </a:lnTo>
                <a:lnTo>
                  <a:pt x="16627" y="50809"/>
                </a:lnTo>
                <a:lnTo>
                  <a:pt x="16757" y="50753"/>
                </a:lnTo>
                <a:lnTo>
                  <a:pt x="16869" y="50678"/>
                </a:lnTo>
                <a:lnTo>
                  <a:pt x="16962" y="50567"/>
                </a:lnTo>
                <a:lnTo>
                  <a:pt x="17167" y="50362"/>
                </a:lnTo>
                <a:lnTo>
                  <a:pt x="17316" y="50176"/>
                </a:lnTo>
                <a:lnTo>
                  <a:pt x="17427" y="50008"/>
                </a:lnTo>
                <a:lnTo>
                  <a:pt x="17558" y="49766"/>
                </a:lnTo>
                <a:lnTo>
                  <a:pt x="17651" y="49543"/>
                </a:lnTo>
                <a:lnTo>
                  <a:pt x="17688" y="49468"/>
                </a:lnTo>
                <a:close/>
                <a:moveTo>
                  <a:pt x="29436" y="49710"/>
                </a:moveTo>
                <a:lnTo>
                  <a:pt x="29380" y="49748"/>
                </a:lnTo>
                <a:lnTo>
                  <a:pt x="29212" y="49896"/>
                </a:lnTo>
                <a:lnTo>
                  <a:pt x="28952" y="50139"/>
                </a:lnTo>
                <a:lnTo>
                  <a:pt x="28821" y="50269"/>
                </a:lnTo>
                <a:lnTo>
                  <a:pt x="28654" y="50455"/>
                </a:lnTo>
                <a:lnTo>
                  <a:pt x="28579" y="50548"/>
                </a:lnTo>
                <a:lnTo>
                  <a:pt x="28524" y="50641"/>
                </a:lnTo>
                <a:lnTo>
                  <a:pt x="28524" y="50734"/>
                </a:lnTo>
                <a:lnTo>
                  <a:pt x="28524" y="50772"/>
                </a:lnTo>
                <a:lnTo>
                  <a:pt x="28542" y="50809"/>
                </a:lnTo>
                <a:lnTo>
                  <a:pt x="28579" y="50846"/>
                </a:lnTo>
                <a:lnTo>
                  <a:pt x="28635" y="50827"/>
                </a:lnTo>
                <a:lnTo>
                  <a:pt x="28691" y="50809"/>
                </a:lnTo>
                <a:lnTo>
                  <a:pt x="28766" y="50753"/>
                </a:lnTo>
                <a:lnTo>
                  <a:pt x="28915" y="50585"/>
                </a:lnTo>
                <a:lnTo>
                  <a:pt x="29064" y="50381"/>
                </a:lnTo>
                <a:lnTo>
                  <a:pt x="29212" y="50176"/>
                </a:lnTo>
                <a:lnTo>
                  <a:pt x="29343" y="49971"/>
                </a:lnTo>
                <a:lnTo>
                  <a:pt x="29417" y="49803"/>
                </a:lnTo>
                <a:lnTo>
                  <a:pt x="29455" y="49710"/>
                </a:lnTo>
                <a:close/>
                <a:moveTo>
                  <a:pt x="31707" y="49580"/>
                </a:moveTo>
                <a:lnTo>
                  <a:pt x="31447" y="49785"/>
                </a:lnTo>
                <a:lnTo>
                  <a:pt x="31223" y="49952"/>
                </a:lnTo>
                <a:lnTo>
                  <a:pt x="31000" y="50139"/>
                </a:lnTo>
                <a:lnTo>
                  <a:pt x="30795" y="50343"/>
                </a:lnTo>
                <a:lnTo>
                  <a:pt x="30627" y="50529"/>
                </a:lnTo>
                <a:lnTo>
                  <a:pt x="30590" y="50623"/>
                </a:lnTo>
                <a:lnTo>
                  <a:pt x="30553" y="50697"/>
                </a:lnTo>
                <a:lnTo>
                  <a:pt x="30553" y="50772"/>
                </a:lnTo>
                <a:lnTo>
                  <a:pt x="30572" y="50809"/>
                </a:lnTo>
                <a:lnTo>
                  <a:pt x="30609" y="50846"/>
                </a:lnTo>
                <a:lnTo>
                  <a:pt x="30665" y="50827"/>
                </a:lnTo>
                <a:lnTo>
                  <a:pt x="30739" y="50790"/>
                </a:lnTo>
                <a:lnTo>
                  <a:pt x="30832" y="50716"/>
                </a:lnTo>
                <a:lnTo>
                  <a:pt x="31018" y="50529"/>
                </a:lnTo>
                <a:lnTo>
                  <a:pt x="31205" y="50287"/>
                </a:lnTo>
                <a:lnTo>
                  <a:pt x="31558" y="49803"/>
                </a:lnTo>
                <a:lnTo>
                  <a:pt x="31707" y="49580"/>
                </a:lnTo>
                <a:close/>
                <a:moveTo>
                  <a:pt x="62185" y="49468"/>
                </a:moveTo>
                <a:lnTo>
                  <a:pt x="61962" y="49710"/>
                </a:lnTo>
                <a:lnTo>
                  <a:pt x="61720" y="49952"/>
                </a:lnTo>
                <a:lnTo>
                  <a:pt x="61217" y="50381"/>
                </a:lnTo>
                <a:lnTo>
                  <a:pt x="61087" y="50492"/>
                </a:lnTo>
                <a:lnTo>
                  <a:pt x="60919" y="50660"/>
                </a:lnTo>
                <a:lnTo>
                  <a:pt x="60882" y="50734"/>
                </a:lnTo>
                <a:lnTo>
                  <a:pt x="60863" y="50772"/>
                </a:lnTo>
                <a:lnTo>
                  <a:pt x="60863" y="50809"/>
                </a:lnTo>
                <a:lnTo>
                  <a:pt x="60882" y="50827"/>
                </a:lnTo>
                <a:lnTo>
                  <a:pt x="60900" y="50846"/>
                </a:lnTo>
                <a:lnTo>
                  <a:pt x="61031" y="50846"/>
                </a:lnTo>
                <a:lnTo>
                  <a:pt x="61142" y="50809"/>
                </a:lnTo>
                <a:lnTo>
                  <a:pt x="61254" y="50753"/>
                </a:lnTo>
                <a:lnTo>
                  <a:pt x="61366" y="50678"/>
                </a:lnTo>
                <a:lnTo>
                  <a:pt x="61478" y="50567"/>
                </a:lnTo>
                <a:lnTo>
                  <a:pt x="61664" y="50362"/>
                </a:lnTo>
                <a:lnTo>
                  <a:pt x="61831" y="50176"/>
                </a:lnTo>
                <a:lnTo>
                  <a:pt x="61924" y="50008"/>
                </a:lnTo>
                <a:lnTo>
                  <a:pt x="62055" y="49766"/>
                </a:lnTo>
                <a:lnTo>
                  <a:pt x="62166" y="49543"/>
                </a:lnTo>
                <a:lnTo>
                  <a:pt x="62185" y="49468"/>
                </a:lnTo>
                <a:close/>
                <a:moveTo>
                  <a:pt x="73933" y="49710"/>
                </a:moveTo>
                <a:lnTo>
                  <a:pt x="73877" y="49748"/>
                </a:lnTo>
                <a:lnTo>
                  <a:pt x="73710" y="49896"/>
                </a:lnTo>
                <a:lnTo>
                  <a:pt x="73449" y="50139"/>
                </a:lnTo>
                <a:lnTo>
                  <a:pt x="73319" y="50269"/>
                </a:lnTo>
                <a:lnTo>
                  <a:pt x="73151" y="50455"/>
                </a:lnTo>
                <a:lnTo>
                  <a:pt x="73077" y="50548"/>
                </a:lnTo>
                <a:lnTo>
                  <a:pt x="73039" y="50641"/>
                </a:lnTo>
                <a:lnTo>
                  <a:pt x="73021" y="50734"/>
                </a:lnTo>
                <a:lnTo>
                  <a:pt x="73021" y="50772"/>
                </a:lnTo>
                <a:lnTo>
                  <a:pt x="73058" y="50809"/>
                </a:lnTo>
                <a:lnTo>
                  <a:pt x="73095" y="50846"/>
                </a:lnTo>
                <a:lnTo>
                  <a:pt x="73132" y="50827"/>
                </a:lnTo>
                <a:lnTo>
                  <a:pt x="73207" y="50809"/>
                </a:lnTo>
                <a:lnTo>
                  <a:pt x="73263" y="50753"/>
                </a:lnTo>
                <a:lnTo>
                  <a:pt x="73412" y="50585"/>
                </a:lnTo>
                <a:lnTo>
                  <a:pt x="73561" y="50381"/>
                </a:lnTo>
                <a:lnTo>
                  <a:pt x="73710" y="50176"/>
                </a:lnTo>
                <a:lnTo>
                  <a:pt x="73840" y="49971"/>
                </a:lnTo>
                <a:lnTo>
                  <a:pt x="73914" y="49803"/>
                </a:lnTo>
                <a:lnTo>
                  <a:pt x="73952" y="49710"/>
                </a:lnTo>
                <a:close/>
                <a:moveTo>
                  <a:pt x="76204" y="49580"/>
                </a:moveTo>
                <a:lnTo>
                  <a:pt x="75944" y="49785"/>
                </a:lnTo>
                <a:lnTo>
                  <a:pt x="75739" y="49952"/>
                </a:lnTo>
                <a:lnTo>
                  <a:pt x="75516" y="50139"/>
                </a:lnTo>
                <a:lnTo>
                  <a:pt x="75292" y="50343"/>
                </a:lnTo>
                <a:lnTo>
                  <a:pt x="75143" y="50529"/>
                </a:lnTo>
                <a:lnTo>
                  <a:pt x="75087" y="50623"/>
                </a:lnTo>
                <a:lnTo>
                  <a:pt x="75050" y="50697"/>
                </a:lnTo>
                <a:lnTo>
                  <a:pt x="75050" y="50772"/>
                </a:lnTo>
                <a:lnTo>
                  <a:pt x="75069" y="50809"/>
                </a:lnTo>
                <a:lnTo>
                  <a:pt x="75106" y="50846"/>
                </a:lnTo>
                <a:lnTo>
                  <a:pt x="75180" y="50827"/>
                </a:lnTo>
                <a:lnTo>
                  <a:pt x="75236" y="50790"/>
                </a:lnTo>
                <a:lnTo>
                  <a:pt x="75329" y="50716"/>
                </a:lnTo>
                <a:lnTo>
                  <a:pt x="75516" y="50529"/>
                </a:lnTo>
                <a:lnTo>
                  <a:pt x="75720" y="50287"/>
                </a:lnTo>
                <a:lnTo>
                  <a:pt x="76056" y="49803"/>
                </a:lnTo>
                <a:lnTo>
                  <a:pt x="76204" y="49580"/>
                </a:lnTo>
                <a:close/>
                <a:moveTo>
                  <a:pt x="10185" y="49394"/>
                </a:moveTo>
                <a:lnTo>
                  <a:pt x="9868" y="49654"/>
                </a:lnTo>
                <a:lnTo>
                  <a:pt x="9328" y="50101"/>
                </a:lnTo>
                <a:lnTo>
                  <a:pt x="9049" y="50343"/>
                </a:lnTo>
                <a:lnTo>
                  <a:pt x="8826" y="50548"/>
                </a:lnTo>
                <a:lnTo>
                  <a:pt x="8677" y="50716"/>
                </a:lnTo>
                <a:lnTo>
                  <a:pt x="8640" y="50772"/>
                </a:lnTo>
                <a:lnTo>
                  <a:pt x="8640" y="50809"/>
                </a:lnTo>
                <a:lnTo>
                  <a:pt x="8677" y="50846"/>
                </a:lnTo>
                <a:lnTo>
                  <a:pt x="8714" y="50865"/>
                </a:lnTo>
                <a:lnTo>
                  <a:pt x="8770" y="50865"/>
                </a:lnTo>
                <a:lnTo>
                  <a:pt x="8844" y="50827"/>
                </a:lnTo>
                <a:lnTo>
                  <a:pt x="8993" y="50753"/>
                </a:lnTo>
                <a:lnTo>
                  <a:pt x="9161" y="50623"/>
                </a:lnTo>
                <a:lnTo>
                  <a:pt x="9477" y="50362"/>
                </a:lnTo>
                <a:lnTo>
                  <a:pt x="9664" y="50194"/>
                </a:lnTo>
                <a:lnTo>
                  <a:pt x="9812" y="49990"/>
                </a:lnTo>
                <a:lnTo>
                  <a:pt x="9999" y="49710"/>
                </a:lnTo>
                <a:lnTo>
                  <a:pt x="10148" y="49487"/>
                </a:lnTo>
                <a:lnTo>
                  <a:pt x="10185" y="49394"/>
                </a:lnTo>
                <a:close/>
                <a:moveTo>
                  <a:pt x="16515" y="49505"/>
                </a:moveTo>
                <a:lnTo>
                  <a:pt x="16478" y="49524"/>
                </a:lnTo>
                <a:lnTo>
                  <a:pt x="16236" y="49748"/>
                </a:lnTo>
                <a:lnTo>
                  <a:pt x="15807" y="50139"/>
                </a:lnTo>
                <a:lnTo>
                  <a:pt x="15603" y="50362"/>
                </a:lnTo>
                <a:lnTo>
                  <a:pt x="15454" y="50567"/>
                </a:lnTo>
                <a:lnTo>
                  <a:pt x="15379" y="50641"/>
                </a:lnTo>
                <a:lnTo>
                  <a:pt x="15342" y="50734"/>
                </a:lnTo>
                <a:lnTo>
                  <a:pt x="15323" y="50790"/>
                </a:lnTo>
                <a:lnTo>
                  <a:pt x="15342" y="50827"/>
                </a:lnTo>
                <a:lnTo>
                  <a:pt x="15379" y="50865"/>
                </a:lnTo>
                <a:lnTo>
                  <a:pt x="15472" y="50865"/>
                </a:lnTo>
                <a:lnTo>
                  <a:pt x="15528" y="50846"/>
                </a:lnTo>
                <a:lnTo>
                  <a:pt x="15659" y="50753"/>
                </a:lnTo>
                <a:lnTo>
                  <a:pt x="15789" y="50623"/>
                </a:lnTo>
                <a:lnTo>
                  <a:pt x="16031" y="50362"/>
                </a:lnTo>
                <a:lnTo>
                  <a:pt x="16161" y="50213"/>
                </a:lnTo>
                <a:lnTo>
                  <a:pt x="16273" y="50045"/>
                </a:lnTo>
                <a:lnTo>
                  <a:pt x="16422" y="49785"/>
                </a:lnTo>
                <a:lnTo>
                  <a:pt x="16515" y="49561"/>
                </a:lnTo>
                <a:lnTo>
                  <a:pt x="16515" y="49505"/>
                </a:lnTo>
                <a:close/>
                <a:moveTo>
                  <a:pt x="20927" y="49468"/>
                </a:moveTo>
                <a:lnTo>
                  <a:pt x="20648" y="49692"/>
                </a:lnTo>
                <a:lnTo>
                  <a:pt x="20183" y="50120"/>
                </a:lnTo>
                <a:lnTo>
                  <a:pt x="19941" y="50343"/>
                </a:lnTo>
                <a:lnTo>
                  <a:pt x="19755" y="50548"/>
                </a:lnTo>
                <a:lnTo>
                  <a:pt x="19624" y="50716"/>
                </a:lnTo>
                <a:lnTo>
                  <a:pt x="19606" y="50772"/>
                </a:lnTo>
                <a:lnTo>
                  <a:pt x="19606" y="50809"/>
                </a:lnTo>
                <a:lnTo>
                  <a:pt x="19643" y="50846"/>
                </a:lnTo>
                <a:lnTo>
                  <a:pt x="19680" y="50865"/>
                </a:lnTo>
                <a:lnTo>
                  <a:pt x="19755" y="50865"/>
                </a:lnTo>
                <a:lnTo>
                  <a:pt x="19848" y="50827"/>
                </a:lnTo>
                <a:lnTo>
                  <a:pt x="19941" y="50753"/>
                </a:lnTo>
                <a:lnTo>
                  <a:pt x="20052" y="50660"/>
                </a:lnTo>
                <a:lnTo>
                  <a:pt x="20164" y="50529"/>
                </a:lnTo>
                <a:lnTo>
                  <a:pt x="20406" y="50250"/>
                </a:lnTo>
                <a:lnTo>
                  <a:pt x="20630" y="49971"/>
                </a:lnTo>
                <a:lnTo>
                  <a:pt x="20797" y="49710"/>
                </a:lnTo>
                <a:lnTo>
                  <a:pt x="20909" y="49524"/>
                </a:lnTo>
                <a:lnTo>
                  <a:pt x="20927" y="49468"/>
                </a:lnTo>
                <a:close/>
                <a:moveTo>
                  <a:pt x="32694" y="49748"/>
                </a:moveTo>
                <a:lnTo>
                  <a:pt x="32601" y="49803"/>
                </a:lnTo>
                <a:lnTo>
                  <a:pt x="32433" y="49934"/>
                </a:lnTo>
                <a:lnTo>
                  <a:pt x="32247" y="50120"/>
                </a:lnTo>
                <a:lnTo>
                  <a:pt x="32061" y="50306"/>
                </a:lnTo>
                <a:lnTo>
                  <a:pt x="31912" y="50511"/>
                </a:lnTo>
                <a:lnTo>
                  <a:pt x="31782" y="50678"/>
                </a:lnTo>
                <a:lnTo>
                  <a:pt x="31763" y="50753"/>
                </a:lnTo>
                <a:lnTo>
                  <a:pt x="31745" y="50809"/>
                </a:lnTo>
                <a:lnTo>
                  <a:pt x="31745" y="50846"/>
                </a:lnTo>
                <a:lnTo>
                  <a:pt x="31782" y="50865"/>
                </a:lnTo>
                <a:lnTo>
                  <a:pt x="31875" y="50865"/>
                </a:lnTo>
                <a:lnTo>
                  <a:pt x="31949" y="50846"/>
                </a:lnTo>
                <a:lnTo>
                  <a:pt x="32042" y="50790"/>
                </a:lnTo>
                <a:lnTo>
                  <a:pt x="32136" y="50734"/>
                </a:lnTo>
                <a:lnTo>
                  <a:pt x="32284" y="50548"/>
                </a:lnTo>
                <a:lnTo>
                  <a:pt x="32433" y="50325"/>
                </a:lnTo>
                <a:lnTo>
                  <a:pt x="32564" y="50120"/>
                </a:lnTo>
                <a:lnTo>
                  <a:pt x="32638" y="49934"/>
                </a:lnTo>
                <a:lnTo>
                  <a:pt x="32694" y="49785"/>
                </a:lnTo>
                <a:lnTo>
                  <a:pt x="32694" y="49748"/>
                </a:lnTo>
                <a:close/>
                <a:moveTo>
                  <a:pt x="61012" y="49505"/>
                </a:moveTo>
                <a:lnTo>
                  <a:pt x="60994" y="49524"/>
                </a:lnTo>
                <a:lnTo>
                  <a:pt x="60733" y="49748"/>
                </a:lnTo>
                <a:lnTo>
                  <a:pt x="60323" y="50139"/>
                </a:lnTo>
                <a:lnTo>
                  <a:pt x="60118" y="50362"/>
                </a:lnTo>
                <a:lnTo>
                  <a:pt x="59951" y="50567"/>
                </a:lnTo>
                <a:lnTo>
                  <a:pt x="59895" y="50641"/>
                </a:lnTo>
                <a:lnTo>
                  <a:pt x="59858" y="50734"/>
                </a:lnTo>
                <a:lnTo>
                  <a:pt x="59839" y="50790"/>
                </a:lnTo>
                <a:lnTo>
                  <a:pt x="59839" y="50827"/>
                </a:lnTo>
                <a:lnTo>
                  <a:pt x="59876" y="50865"/>
                </a:lnTo>
                <a:lnTo>
                  <a:pt x="59970" y="50865"/>
                </a:lnTo>
                <a:lnTo>
                  <a:pt x="60025" y="50846"/>
                </a:lnTo>
                <a:lnTo>
                  <a:pt x="60156" y="50753"/>
                </a:lnTo>
                <a:lnTo>
                  <a:pt x="60286" y="50623"/>
                </a:lnTo>
                <a:lnTo>
                  <a:pt x="60547" y="50362"/>
                </a:lnTo>
                <a:lnTo>
                  <a:pt x="60658" y="50213"/>
                </a:lnTo>
                <a:lnTo>
                  <a:pt x="60770" y="50045"/>
                </a:lnTo>
                <a:lnTo>
                  <a:pt x="60919" y="49785"/>
                </a:lnTo>
                <a:lnTo>
                  <a:pt x="61012" y="49561"/>
                </a:lnTo>
                <a:lnTo>
                  <a:pt x="61031" y="49505"/>
                </a:lnTo>
                <a:close/>
                <a:moveTo>
                  <a:pt x="65443" y="49468"/>
                </a:moveTo>
                <a:lnTo>
                  <a:pt x="65164" y="49692"/>
                </a:lnTo>
                <a:lnTo>
                  <a:pt x="64680" y="50120"/>
                </a:lnTo>
                <a:lnTo>
                  <a:pt x="64456" y="50343"/>
                </a:lnTo>
                <a:lnTo>
                  <a:pt x="64252" y="50548"/>
                </a:lnTo>
                <a:lnTo>
                  <a:pt x="64140" y="50716"/>
                </a:lnTo>
                <a:lnTo>
                  <a:pt x="64103" y="50772"/>
                </a:lnTo>
                <a:lnTo>
                  <a:pt x="64121" y="50809"/>
                </a:lnTo>
                <a:lnTo>
                  <a:pt x="64140" y="50846"/>
                </a:lnTo>
                <a:lnTo>
                  <a:pt x="64177" y="50865"/>
                </a:lnTo>
                <a:lnTo>
                  <a:pt x="64252" y="50865"/>
                </a:lnTo>
                <a:lnTo>
                  <a:pt x="64345" y="50827"/>
                </a:lnTo>
                <a:lnTo>
                  <a:pt x="64456" y="50753"/>
                </a:lnTo>
                <a:lnTo>
                  <a:pt x="64568" y="50660"/>
                </a:lnTo>
                <a:lnTo>
                  <a:pt x="64680" y="50529"/>
                </a:lnTo>
                <a:lnTo>
                  <a:pt x="64903" y="50250"/>
                </a:lnTo>
                <a:lnTo>
                  <a:pt x="65127" y="49971"/>
                </a:lnTo>
                <a:lnTo>
                  <a:pt x="65294" y="49710"/>
                </a:lnTo>
                <a:lnTo>
                  <a:pt x="65406" y="49524"/>
                </a:lnTo>
                <a:lnTo>
                  <a:pt x="65443" y="49468"/>
                </a:lnTo>
                <a:close/>
                <a:moveTo>
                  <a:pt x="77210" y="49748"/>
                </a:moveTo>
                <a:lnTo>
                  <a:pt x="77098" y="49803"/>
                </a:lnTo>
                <a:lnTo>
                  <a:pt x="76931" y="49934"/>
                </a:lnTo>
                <a:lnTo>
                  <a:pt x="76763" y="50120"/>
                </a:lnTo>
                <a:lnTo>
                  <a:pt x="76577" y="50306"/>
                </a:lnTo>
                <a:lnTo>
                  <a:pt x="76409" y="50511"/>
                </a:lnTo>
                <a:lnTo>
                  <a:pt x="76298" y="50678"/>
                </a:lnTo>
                <a:lnTo>
                  <a:pt x="76260" y="50753"/>
                </a:lnTo>
                <a:lnTo>
                  <a:pt x="76242" y="50809"/>
                </a:lnTo>
                <a:lnTo>
                  <a:pt x="76260" y="50846"/>
                </a:lnTo>
                <a:lnTo>
                  <a:pt x="76279" y="50865"/>
                </a:lnTo>
                <a:lnTo>
                  <a:pt x="76372" y="50865"/>
                </a:lnTo>
                <a:lnTo>
                  <a:pt x="76465" y="50846"/>
                </a:lnTo>
                <a:lnTo>
                  <a:pt x="76540" y="50790"/>
                </a:lnTo>
                <a:lnTo>
                  <a:pt x="76633" y="50734"/>
                </a:lnTo>
                <a:lnTo>
                  <a:pt x="76800" y="50548"/>
                </a:lnTo>
                <a:lnTo>
                  <a:pt x="76931" y="50325"/>
                </a:lnTo>
                <a:lnTo>
                  <a:pt x="77061" y="50120"/>
                </a:lnTo>
                <a:lnTo>
                  <a:pt x="77154" y="49934"/>
                </a:lnTo>
                <a:lnTo>
                  <a:pt x="77191" y="49785"/>
                </a:lnTo>
                <a:lnTo>
                  <a:pt x="77210" y="49748"/>
                </a:lnTo>
                <a:close/>
                <a:moveTo>
                  <a:pt x="3780" y="49524"/>
                </a:moveTo>
                <a:lnTo>
                  <a:pt x="3687" y="49580"/>
                </a:lnTo>
                <a:lnTo>
                  <a:pt x="3426" y="49729"/>
                </a:lnTo>
                <a:lnTo>
                  <a:pt x="3147" y="49896"/>
                </a:lnTo>
                <a:lnTo>
                  <a:pt x="2924" y="50045"/>
                </a:lnTo>
                <a:lnTo>
                  <a:pt x="2738" y="50176"/>
                </a:lnTo>
                <a:lnTo>
                  <a:pt x="2421" y="50399"/>
                </a:lnTo>
                <a:lnTo>
                  <a:pt x="2291" y="50511"/>
                </a:lnTo>
                <a:lnTo>
                  <a:pt x="2160" y="50641"/>
                </a:lnTo>
                <a:lnTo>
                  <a:pt x="2086" y="50753"/>
                </a:lnTo>
                <a:lnTo>
                  <a:pt x="2086" y="50809"/>
                </a:lnTo>
                <a:lnTo>
                  <a:pt x="2086" y="50846"/>
                </a:lnTo>
                <a:lnTo>
                  <a:pt x="2086" y="50865"/>
                </a:lnTo>
                <a:lnTo>
                  <a:pt x="2105" y="50883"/>
                </a:lnTo>
                <a:lnTo>
                  <a:pt x="2160" y="50883"/>
                </a:lnTo>
                <a:lnTo>
                  <a:pt x="2254" y="50846"/>
                </a:lnTo>
                <a:lnTo>
                  <a:pt x="2347" y="50790"/>
                </a:lnTo>
                <a:lnTo>
                  <a:pt x="2607" y="50604"/>
                </a:lnTo>
                <a:lnTo>
                  <a:pt x="2905" y="50362"/>
                </a:lnTo>
                <a:lnTo>
                  <a:pt x="3464" y="49841"/>
                </a:lnTo>
                <a:lnTo>
                  <a:pt x="3780" y="49524"/>
                </a:lnTo>
                <a:close/>
                <a:moveTo>
                  <a:pt x="44759" y="49524"/>
                </a:moveTo>
                <a:lnTo>
                  <a:pt x="44461" y="49822"/>
                </a:lnTo>
                <a:lnTo>
                  <a:pt x="44032" y="50269"/>
                </a:lnTo>
                <a:lnTo>
                  <a:pt x="43828" y="50492"/>
                </a:lnTo>
                <a:lnTo>
                  <a:pt x="43679" y="50678"/>
                </a:lnTo>
                <a:lnTo>
                  <a:pt x="43660" y="50753"/>
                </a:lnTo>
                <a:lnTo>
                  <a:pt x="43641" y="50827"/>
                </a:lnTo>
                <a:lnTo>
                  <a:pt x="43660" y="50865"/>
                </a:lnTo>
                <a:lnTo>
                  <a:pt x="43716" y="50883"/>
                </a:lnTo>
                <a:lnTo>
                  <a:pt x="43809" y="50865"/>
                </a:lnTo>
                <a:lnTo>
                  <a:pt x="43884" y="50827"/>
                </a:lnTo>
                <a:lnTo>
                  <a:pt x="43958" y="50772"/>
                </a:lnTo>
                <a:lnTo>
                  <a:pt x="44051" y="50697"/>
                </a:lnTo>
                <a:lnTo>
                  <a:pt x="44200" y="50492"/>
                </a:lnTo>
                <a:lnTo>
                  <a:pt x="44349" y="50269"/>
                </a:lnTo>
                <a:lnTo>
                  <a:pt x="44610" y="49803"/>
                </a:lnTo>
                <a:lnTo>
                  <a:pt x="44703" y="49617"/>
                </a:lnTo>
                <a:lnTo>
                  <a:pt x="44759" y="49524"/>
                </a:lnTo>
                <a:close/>
                <a:moveTo>
                  <a:pt x="89256" y="49524"/>
                </a:moveTo>
                <a:lnTo>
                  <a:pt x="88976" y="49822"/>
                </a:lnTo>
                <a:lnTo>
                  <a:pt x="88530" y="50269"/>
                </a:lnTo>
                <a:lnTo>
                  <a:pt x="88325" y="50492"/>
                </a:lnTo>
                <a:lnTo>
                  <a:pt x="88195" y="50678"/>
                </a:lnTo>
                <a:lnTo>
                  <a:pt x="88157" y="50753"/>
                </a:lnTo>
                <a:lnTo>
                  <a:pt x="88139" y="50827"/>
                </a:lnTo>
                <a:lnTo>
                  <a:pt x="88157" y="50865"/>
                </a:lnTo>
                <a:lnTo>
                  <a:pt x="88232" y="50883"/>
                </a:lnTo>
                <a:lnTo>
                  <a:pt x="88306" y="50865"/>
                </a:lnTo>
                <a:lnTo>
                  <a:pt x="88381" y="50827"/>
                </a:lnTo>
                <a:lnTo>
                  <a:pt x="88474" y="50772"/>
                </a:lnTo>
                <a:lnTo>
                  <a:pt x="88548" y="50697"/>
                </a:lnTo>
                <a:lnTo>
                  <a:pt x="88716" y="50492"/>
                </a:lnTo>
                <a:lnTo>
                  <a:pt x="88865" y="50269"/>
                </a:lnTo>
                <a:lnTo>
                  <a:pt x="89107" y="49803"/>
                </a:lnTo>
                <a:lnTo>
                  <a:pt x="89200" y="49617"/>
                </a:lnTo>
                <a:lnTo>
                  <a:pt x="89256" y="49524"/>
                </a:lnTo>
                <a:close/>
                <a:moveTo>
                  <a:pt x="2719" y="49468"/>
                </a:moveTo>
                <a:lnTo>
                  <a:pt x="2645" y="49487"/>
                </a:lnTo>
                <a:lnTo>
                  <a:pt x="2533" y="49524"/>
                </a:lnTo>
                <a:lnTo>
                  <a:pt x="2328" y="49636"/>
                </a:lnTo>
                <a:lnTo>
                  <a:pt x="2316" y="49648"/>
                </a:lnTo>
                <a:lnTo>
                  <a:pt x="2316" y="49648"/>
                </a:lnTo>
                <a:lnTo>
                  <a:pt x="2216" y="49710"/>
                </a:lnTo>
                <a:lnTo>
                  <a:pt x="2086" y="49841"/>
                </a:lnTo>
                <a:lnTo>
                  <a:pt x="1937" y="49952"/>
                </a:lnTo>
                <a:lnTo>
                  <a:pt x="1807" y="50083"/>
                </a:lnTo>
                <a:lnTo>
                  <a:pt x="1621" y="50213"/>
                </a:lnTo>
                <a:lnTo>
                  <a:pt x="1304" y="50436"/>
                </a:lnTo>
                <a:lnTo>
                  <a:pt x="1155" y="50567"/>
                </a:lnTo>
                <a:lnTo>
                  <a:pt x="1043" y="50697"/>
                </a:lnTo>
                <a:lnTo>
                  <a:pt x="1006" y="50753"/>
                </a:lnTo>
                <a:lnTo>
                  <a:pt x="987" y="50790"/>
                </a:lnTo>
                <a:lnTo>
                  <a:pt x="987" y="50846"/>
                </a:lnTo>
                <a:lnTo>
                  <a:pt x="987" y="50883"/>
                </a:lnTo>
                <a:lnTo>
                  <a:pt x="1043" y="50902"/>
                </a:lnTo>
                <a:lnTo>
                  <a:pt x="1118" y="50902"/>
                </a:lnTo>
                <a:lnTo>
                  <a:pt x="1211" y="50865"/>
                </a:lnTo>
                <a:lnTo>
                  <a:pt x="1323" y="50790"/>
                </a:lnTo>
                <a:lnTo>
                  <a:pt x="1583" y="50623"/>
                </a:lnTo>
                <a:lnTo>
                  <a:pt x="1863" y="50381"/>
                </a:lnTo>
                <a:lnTo>
                  <a:pt x="2142" y="50139"/>
                </a:lnTo>
                <a:lnTo>
                  <a:pt x="2402" y="49896"/>
                </a:lnTo>
                <a:lnTo>
                  <a:pt x="2700" y="49580"/>
                </a:lnTo>
                <a:lnTo>
                  <a:pt x="2738" y="49524"/>
                </a:lnTo>
                <a:lnTo>
                  <a:pt x="2756" y="49487"/>
                </a:lnTo>
                <a:lnTo>
                  <a:pt x="2756" y="49468"/>
                </a:lnTo>
                <a:close/>
                <a:moveTo>
                  <a:pt x="38298" y="49580"/>
                </a:moveTo>
                <a:lnTo>
                  <a:pt x="38075" y="49822"/>
                </a:lnTo>
                <a:lnTo>
                  <a:pt x="37833" y="50027"/>
                </a:lnTo>
                <a:lnTo>
                  <a:pt x="37330" y="50436"/>
                </a:lnTo>
                <a:lnTo>
                  <a:pt x="37200" y="50529"/>
                </a:lnTo>
                <a:lnTo>
                  <a:pt x="37107" y="50604"/>
                </a:lnTo>
                <a:lnTo>
                  <a:pt x="37032" y="50678"/>
                </a:lnTo>
                <a:lnTo>
                  <a:pt x="36976" y="50753"/>
                </a:lnTo>
                <a:lnTo>
                  <a:pt x="36976" y="50772"/>
                </a:lnTo>
                <a:lnTo>
                  <a:pt x="36976" y="50809"/>
                </a:lnTo>
                <a:lnTo>
                  <a:pt x="36976" y="50846"/>
                </a:lnTo>
                <a:lnTo>
                  <a:pt x="37013" y="50865"/>
                </a:lnTo>
                <a:lnTo>
                  <a:pt x="37125" y="50902"/>
                </a:lnTo>
                <a:lnTo>
                  <a:pt x="37218" y="50902"/>
                </a:lnTo>
                <a:lnTo>
                  <a:pt x="37330" y="50883"/>
                </a:lnTo>
                <a:lnTo>
                  <a:pt x="37423" y="50827"/>
                </a:lnTo>
                <a:lnTo>
                  <a:pt x="37535" y="50753"/>
                </a:lnTo>
                <a:lnTo>
                  <a:pt x="37628" y="50678"/>
                </a:lnTo>
                <a:lnTo>
                  <a:pt x="37721" y="50567"/>
                </a:lnTo>
                <a:lnTo>
                  <a:pt x="37888" y="50325"/>
                </a:lnTo>
                <a:lnTo>
                  <a:pt x="38037" y="50083"/>
                </a:lnTo>
                <a:lnTo>
                  <a:pt x="38168" y="49841"/>
                </a:lnTo>
                <a:lnTo>
                  <a:pt x="38242" y="49673"/>
                </a:lnTo>
                <a:lnTo>
                  <a:pt x="38298" y="49580"/>
                </a:lnTo>
                <a:close/>
                <a:moveTo>
                  <a:pt x="48985" y="49636"/>
                </a:moveTo>
                <a:lnTo>
                  <a:pt x="48948" y="49654"/>
                </a:lnTo>
                <a:lnTo>
                  <a:pt x="48743" y="49859"/>
                </a:lnTo>
                <a:lnTo>
                  <a:pt x="48389" y="50250"/>
                </a:lnTo>
                <a:lnTo>
                  <a:pt x="48203" y="50455"/>
                </a:lnTo>
                <a:lnTo>
                  <a:pt x="48073" y="50660"/>
                </a:lnTo>
                <a:lnTo>
                  <a:pt x="48035" y="50734"/>
                </a:lnTo>
                <a:lnTo>
                  <a:pt x="47998" y="50809"/>
                </a:lnTo>
                <a:lnTo>
                  <a:pt x="47998" y="50865"/>
                </a:lnTo>
                <a:lnTo>
                  <a:pt x="48017" y="50902"/>
                </a:lnTo>
                <a:lnTo>
                  <a:pt x="48091" y="50902"/>
                </a:lnTo>
                <a:lnTo>
                  <a:pt x="48184" y="50865"/>
                </a:lnTo>
                <a:lnTo>
                  <a:pt x="48296" y="50772"/>
                </a:lnTo>
                <a:lnTo>
                  <a:pt x="48408" y="50641"/>
                </a:lnTo>
                <a:lnTo>
                  <a:pt x="48594" y="50399"/>
                </a:lnTo>
                <a:lnTo>
                  <a:pt x="48687" y="50250"/>
                </a:lnTo>
                <a:lnTo>
                  <a:pt x="48780" y="50101"/>
                </a:lnTo>
                <a:lnTo>
                  <a:pt x="48910" y="49878"/>
                </a:lnTo>
                <a:lnTo>
                  <a:pt x="48985" y="49673"/>
                </a:lnTo>
                <a:lnTo>
                  <a:pt x="48985" y="49636"/>
                </a:lnTo>
                <a:close/>
                <a:moveTo>
                  <a:pt x="82814" y="49580"/>
                </a:moveTo>
                <a:lnTo>
                  <a:pt x="82572" y="49822"/>
                </a:lnTo>
                <a:lnTo>
                  <a:pt x="82330" y="50027"/>
                </a:lnTo>
                <a:lnTo>
                  <a:pt x="81846" y="50436"/>
                </a:lnTo>
                <a:lnTo>
                  <a:pt x="81697" y="50529"/>
                </a:lnTo>
                <a:lnTo>
                  <a:pt x="81604" y="50604"/>
                </a:lnTo>
                <a:lnTo>
                  <a:pt x="81529" y="50678"/>
                </a:lnTo>
                <a:lnTo>
                  <a:pt x="81492" y="50753"/>
                </a:lnTo>
                <a:lnTo>
                  <a:pt x="81473" y="50772"/>
                </a:lnTo>
                <a:lnTo>
                  <a:pt x="81473" y="50809"/>
                </a:lnTo>
                <a:lnTo>
                  <a:pt x="81492" y="50846"/>
                </a:lnTo>
                <a:lnTo>
                  <a:pt x="81511" y="50865"/>
                </a:lnTo>
                <a:lnTo>
                  <a:pt x="81622" y="50902"/>
                </a:lnTo>
                <a:lnTo>
                  <a:pt x="81734" y="50902"/>
                </a:lnTo>
                <a:lnTo>
                  <a:pt x="81827" y="50883"/>
                </a:lnTo>
                <a:lnTo>
                  <a:pt x="81939" y="50827"/>
                </a:lnTo>
                <a:lnTo>
                  <a:pt x="82032" y="50753"/>
                </a:lnTo>
                <a:lnTo>
                  <a:pt x="82125" y="50678"/>
                </a:lnTo>
                <a:lnTo>
                  <a:pt x="82218" y="50567"/>
                </a:lnTo>
                <a:lnTo>
                  <a:pt x="82386" y="50325"/>
                </a:lnTo>
                <a:lnTo>
                  <a:pt x="82535" y="50083"/>
                </a:lnTo>
                <a:lnTo>
                  <a:pt x="82665" y="49841"/>
                </a:lnTo>
                <a:lnTo>
                  <a:pt x="82758" y="49673"/>
                </a:lnTo>
                <a:lnTo>
                  <a:pt x="82814" y="49580"/>
                </a:lnTo>
                <a:close/>
                <a:moveTo>
                  <a:pt x="22975" y="49431"/>
                </a:moveTo>
                <a:lnTo>
                  <a:pt x="22957" y="49450"/>
                </a:lnTo>
                <a:lnTo>
                  <a:pt x="22733" y="49692"/>
                </a:lnTo>
                <a:lnTo>
                  <a:pt x="22324" y="50139"/>
                </a:lnTo>
                <a:lnTo>
                  <a:pt x="22138" y="50399"/>
                </a:lnTo>
                <a:lnTo>
                  <a:pt x="21989" y="50623"/>
                </a:lnTo>
                <a:lnTo>
                  <a:pt x="21933" y="50716"/>
                </a:lnTo>
                <a:lnTo>
                  <a:pt x="21896" y="50790"/>
                </a:lnTo>
                <a:lnTo>
                  <a:pt x="21896" y="50865"/>
                </a:lnTo>
                <a:lnTo>
                  <a:pt x="21914" y="50902"/>
                </a:lnTo>
                <a:lnTo>
                  <a:pt x="21951" y="50920"/>
                </a:lnTo>
                <a:lnTo>
                  <a:pt x="21989" y="50902"/>
                </a:lnTo>
                <a:lnTo>
                  <a:pt x="22082" y="50846"/>
                </a:lnTo>
                <a:lnTo>
                  <a:pt x="22193" y="50734"/>
                </a:lnTo>
                <a:lnTo>
                  <a:pt x="22305" y="50604"/>
                </a:lnTo>
                <a:lnTo>
                  <a:pt x="22510" y="50343"/>
                </a:lnTo>
                <a:lnTo>
                  <a:pt x="22603" y="50176"/>
                </a:lnTo>
                <a:lnTo>
                  <a:pt x="22715" y="50008"/>
                </a:lnTo>
                <a:lnTo>
                  <a:pt x="22864" y="49729"/>
                </a:lnTo>
                <a:lnTo>
                  <a:pt x="22957" y="49505"/>
                </a:lnTo>
                <a:lnTo>
                  <a:pt x="22975" y="49450"/>
                </a:lnTo>
                <a:lnTo>
                  <a:pt x="22975" y="49431"/>
                </a:lnTo>
                <a:close/>
                <a:moveTo>
                  <a:pt x="24074" y="49431"/>
                </a:moveTo>
                <a:lnTo>
                  <a:pt x="24055" y="49450"/>
                </a:lnTo>
                <a:lnTo>
                  <a:pt x="23795" y="49748"/>
                </a:lnTo>
                <a:lnTo>
                  <a:pt x="23590" y="49990"/>
                </a:lnTo>
                <a:lnTo>
                  <a:pt x="23366" y="50232"/>
                </a:lnTo>
                <a:lnTo>
                  <a:pt x="23199" y="50492"/>
                </a:lnTo>
                <a:lnTo>
                  <a:pt x="23069" y="50697"/>
                </a:lnTo>
                <a:lnTo>
                  <a:pt x="23031" y="50790"/>
                </a:lnTo>
                <a:lnTo>
                  <a:pt x="23031" y="50846"/>
                </a:lnTo>
                <a:lnTo>
                  <a:pt x="23069" y="50902"/>
                </a:lnTo>
                <a:lnTo>
                  <a:pt x="23124" y="50920"/>
                </a:lnTo>
                <a:lnTo>
                  <a:pt x="23162" y="50902"/>
                </a:lnTo>
                <a:lnTo>
                  <a:pt x="23199" y="50883"/>
                </a:lnTo>
                <a:lnTo>
                  <a:pt x="23311" y="50809"/>
                </a:lnTo>
                <a:lnTo>
                  <a:pt x="23404" y="50678"/>
                </a:lnTo>
                <a:lnTo>
                  <a:pt x="23497" y="50548"/>
                </a:lnTo>
                <a:lnTo>
                  <a:pt x="23683" y="50250"/>
                </a:lnTo>
                <a:lnTo>
                  <a:pt x="23795" y="50064"/>
                </a:lnTo>
                <a:lnTo>
                  <a:pt x="23981" y="49692"/>
                </a:lnTo>
                <a:lnTo>
                  <a:pt x="24074" y="49487"/>
                </a:lnTo>
                <a:lnTo>
                  <a:pt x="24074" y="49431"/>
                </a:lnTo>
                <a:close/>
                <a:moveTo>
                  <a:pt x="30516" y="49599"/>
                </a:moveTo>
                <a:lnTo>
                  <a:pt x="30497" y="49617"/>
                </a:lnTo>
                <a:lnTo>
                  <a:pt x="30255" y="49896"/>
                </a:lnTo>
                <a:lnTo>
                  <a:pt x="29920" y="50325"/>
                </a:lnTo>
                <a:lnTo>
                  <a:pt x="29771" y="50529"/>
                </a:lnTo>
                <a:lnTo>
                  <a:pt x="29659" y="50716"/>
                </a:lnTo>
                <a:lnTo>
                  <a:pt x="29622" y="50790"/>
                </a:lnTo>
                <a:lnTo>
                  <a:pt x="29622" y="50846"/>
                </a:lnTo>
                <a:lnTo>
                  <a:pt x="29622" y="50883"/>
                </a:lnTo>
                <a:lnTo>
                  <a:pt x="29659" y="50920"/>
                </a:lnTo>
                <a:lnTo>
                  <a:pt x="29697" y="50920"/>
                </a:lnTo>
                <a:lnTo>
                  <a:pt x="29752" y="50902"/>
                </a:lnTo>
                <a:lnTo>
                  <a:pt x="29827" y="50846"/>
                </a:lnTo>
                <a:lnTo>
                  <a:pt x="29939" y="50753"/>
                </a:lnTo>
                <a:lnTo>
                  <a:pt x="30032" y="50623"/>
                </a:lnTo>
                <a:lnTo>
                  <a:pt x="30199" y="50381"/>
                </a:lnTo>
                <a:lnTo>
                  <a:pt x="30311" y="50213"/>
                </a:lnTo>
                <a:lnTo>
                  <a:pt x="30460" y="49841"/>
                </a:lnTo>
                <a:lnTo>
                  <a:pt x="30516" y="49636"/>
                </a:lnTo>
                <a:lnTo>
                  <a:pt x="30516" y="49599"/>
                </a:lnTo>
                <a:close/>
                <a:moveTo>
                  <a:pt x="34928" y="49617"/>
                </a:moveTo>
                <a:lnTo>
                  <a:pt x="34705" y="49841"/>
                </a:lnTo>
                <a:lnTo>
                  <a:pt x="34277" y="50213"/>
                </a:lnTo>
                <a:lnTo>
                  <a:pt x="34090" y="50436"/>
                </a:lnTo>
                <a:lnTo>
                  <a:pt x="33923" y="50623"/>
                </a:lnTo>
                <a:lnTo>
                  <a:pt x="33867" y="50716"/>
                </a:lnTo>
                <a:lnTo>
                  <a:pt x="33848" y="50790"/>
                </a:lnTo>
                <a:lnTo>
                  <a:pt x="33830" y="50846"/>
                </a:lnTo>
                <a:lnTo>
                  <a:pt x="33848" y="50902"/>
                </a:lnTo>
                <a:lnTo>
                  <a:pt x="33904" y="50920"/>
                </a:lnTo>
                <a:lnTo>
                  <a:pt x="33960" y="50920"/>
                </a:lnTo>
                <a:lnTo>
                  <a:pt x="34035" y="50865"/>
                </a:lnTo>
                <a:lnTo>
                  <a:pt x="34128" y="50809"/>
                </a:lnTo>
                <a:lnTo>
                  <a:pt x="34295" y="50604"/>
                </a:lnTo>
                <a:lnTo>
                  <a:pt x="34481" y="50343"/>
                </a:lnTo>
                <a:lnTo>
                  <a:pt x="34649" y="50083"/>
                </a:lnTo>
                <a:lnTo>
                  <a:pt x="34798" y="49859"/>
                </a:lnTo>
                <a:lnTo>
                  <a:pt x="34928" y="49617"/>
                </a:lnTo>
                <a:close/>
                <a:moveTo>
                  <a:pt x="43623" y="49636"/>
                </a:moveTo>
                <a:lnTo>
                  <a:pt x="43344" y="49859"/>
                </a:lnTo>
                <a:lnTo>
                  <a:pt x="43139" y="50027"/>
                </a:lnTo>
                <a:lnTo>
                  <a:pt x="42934" y="50213"/>
                </a:lnTo>
                <a:lnTo>
                  <a:pt x="42748" y="50418"/>
                </a:lnTo>
                <a:lnTo>
                  <a:pt x="42599" y="50604"/>
                </a:lnTo>
                <a:lnTo>
                  <a:pt x="42543" y="50678"/>
                </a:lnTo>
                <a:lnTo>
                  <a:pt x="42524" y="50753"/>
                </a:lnTo>
                <a:lnTo>
                  <a:pt x="42524" y="50827"/>
                </a:lnTo>
                <a:lnTo>
                  <a:pt x="42562" y="50883"/>
                </a:lnTo>
                <a:lnTo>
                  <a:pt x="42617" y="50920"/>
                </a:lnTo>
                <a:lnTo>
                  <a:pt x="42673" y="50920"/>
                </a:lnTo>
                <a:lnTo>
                  <a:pt x="42748" y="50883"/>
                </a:lnTo>
                <a:lnTo>
                  <a:pt x="42841" y="50827"/>
                </a:lnTo>
                <a:lnTo>
                  <a:pt x="43008" y="50641"/>
                </a:lnTo>
                <a:lnTo>
                  <a:pt x="43176" y="50399"/>
                </a:lnTo>
                <a:lnTo>
                  <a:pt x="43344" y="50139"/>
                </a:lnTo>
                <a:lnTo>
                  <a:pt x="43474" y="49896"/>
                </a:lnTo>
                <a:lnTo>
                  <a:pt x="43623" y="49636"/>
                </a:lnTo>
                <a:close/>
                <a:moveTo>
                  <a:pt x="47737" y="49748"/>
                </a:moveTo>
                <a:lnTo>
                  <a:pt x="47570" y="49952"/>
                </a:lnTo>
                <a:lnTo>
                  <a:pt x="47309" y="50306"/>
                </a:lnTo>
                <a:lnTo>
                  <a:pt x="47179" y="50492"/>
                </a:lnTo>
                <a:lnTo>
                  <a:pt x="47086" y="50678"/>
                </a:lnTo>
                <a:lnTo>
                  <a:pt x="47030" y="50809"/>
                </a:lnTo>
                <a:lnTo>
                  <a:pt x="47030" y="50865"/>
                </a:lnTo>
                <a:lnTo>
                  <a:pt x="47049" y="50902"/>
                </a:lnTo>
                <a:lnTo>
                  <a:pt x="47104" y="50920"/>
                </a:lnTo>
                <a:lnTo>
                  <a:pt x="47160" y="50902"/>
                </a:lnTo>
                <a:lnTo>
                  <a:pt x="47216" y="50865"/>
                </a:lnTo>
                <a:lnTo>
                  <a:pt x="47291" y="50790"/>
                </a:lnTo>
                <a:lnTo>
                  <a:pt x="47421" y="50585"/>
                </a:lnTo>
                <a:lnTo>
                  <a:pt x="47551" y="50343"/>
                </a:lnTo>
                <a:lnTo>
                  <a:pt x="47644" y="50101"/>
                </a:lnTo>
                <a:lnTo>
                  <a:pt x="47737" y="49896"/>
                </a:lnTo>
                <a:lnTo>
                  <a:pt x="47756" y="49766"/>
                </a:lnTo>
                <a:lnTo>
                  <a:pt x="47756" y="49748"/>
                </a:lnTo>
                <a:close/>
                <a:moveTo>
                  <a:pt x="50176" y="49468"/>
                </a:moveTo>
                <a:lnTo>
                  <a:pt x="49525" y="50176"/>
                </a:lnTo>
                <a:lnTo>
                  <a:pt x="49134" y="50641"/>
                </a:lnTo>
                <a:lnTo>
                  <a:pt x="49022" y="50790"/>
                </a:lnTo>
                <a:lnTo>
                  <a:pt x="49003" y="50846"/>
                </a:lnTo>
                <a:lnTo>
                  <a:pt x="49003" y="50883"/>
                </a:lnTo>
                <a:lnTo>
                  <a:pt x="49041" y="50902"/>
                </a:lnTo>
                <a:lnTo>
                  <a:pt x="49059" y="50920"/>
                </a:lnTo>
                <a:lnTo>
                  <a:pt x="49152" y="50902"/>
                </a:lnTo>
                <a:lnTo>
                  <a:pt x="49227" y="50865"/>
                </a:lnTo>
                <a:lnTo>
                  <a:pt x="49320" y="50790"/>
                </a:lnTo>
                <a:lnTo>
                  <a:pt x="49413" y="50697"/>
                </a:lnTo>
                <a:lnTo>
                  <a:pt x="49506" y="50567"/>
                </a:lnTo>
                <a:lnTo>
                  <a:pt x="49711" y="50287"/>
                </a:lnTo>
                <a:lnTo>
                  <a:pt x="49879" y="49990"/>
                </a:lnTo>
                <a:lnTo>
                  <a:pt x="50027" y="49729"/>
                </a:lnTo>
                <a:lnTo>
                  <a:pt x="50176" y="49468"/>
                </a:lnTo>
                <a:close/>
                <a:moveTo>
                  <a:pt x="67473" y="49431"/>
                </a:moveTo>
                <a:lnTo>
                  <a:pt x="67473" y="49450"/>
                </a:lnTo>
                <a:lnTo>
                  <a:pt x="67231" y="49692"/>
                </a:lnTo>
                <a:lnTo>
                  <a:pt x="66840" y="50139"/>
                </a:lnTo>
                <a:lnTo>
                  <a:pt x="66635" y="50399"/>
                </a:lnTo>
                <a:lnTo>
                  <a:pt x="66486" y="50623"/>
                </a:lnTo>
                <a:lnTo>
                  <a:pt x="66430" y="50716"/>
                </a:lnTo>
                <a:lnTo>
                  <a:pt x="66393" y="50790"/>
                </a:lnTo>
                <a:lnTo>
                  <a:pt x="66393" y="50865"/>
                </a:lnTo>
                <a:lnTo>
                  <a:pt x="66411" y="50902"/>
                </a:lnTo>
                <a:lnTo>
                  <a:pt x="66449" y="50920"/>
                </a:lnTo>
                <a:lnTo>
                  <a:pt x="66486" y="50902"/>
                </a:lnTo>
                <a:lnTo>
                  <a:pt x="66579" y="50846"/>
                </a:lnTo>
                <a:lnTo>
                  <a:pt x="66691" y="50734"/>
                </a:lnTo>
                <a:lnTo>
                  <a:pt x="66802" y="50604"/>
                </a:lnTo>
                <a:lnTo>
                  <a:pt x="67007" y="50343"/>
                </a:lnTo>
                <a:lnTo>
                  <a:pt x="67119" y="50176"/>
                </a:lnTo>
                <a:lnTo>
                  <a:pt x="67212" y="50008"/>
                </a:lnTo>
                <a:lnTo>
                  <a:pt x="67361" y="49729"/>
                </a:lnTo>
                <a:lnTo>
                  <a:pt x="67473" y="49505"/>
                </a:lnTo>
                <a:lnTo>
                  <a:pt x="67491" y="49450"/>
                </a:lnTo>
                <a:lnTo>
                  <a:pt x="67473" y="49431"/>
                </a:lnTo>
                <a:close/>
                <a:moveTo>
                  <a:pt x="68571" y="49431"/>
                </a:moveTo>
                <a:lnTo>
                  <a:pt x="68552" y="49450"/>
                </a:lnTo>
                <a:lnTo>
                  <a:pt x="68292" y="49748"/>
                </a:lnTo>
                <a:lnTo>
                  <a:pt x="68087" y="49990"/>
                </a:lnTo>
                <a:lnTo>
                  <a:pt x="67882" y="50232"/>
                </a:lnTo>
                <a:lnTo>
                  <a:pt x="67696" y="50492"/>
                </a:lnTo>
                <a:lnTo>
                  <a:pt x="67566" y="50697"/>
                </a:lnTo>
                <a:lnTo>
                  <a:pt x="67547" y="50790"/>
                </a:lnTo>
                <a:lnTo>
                  <a:pt x="67547" y="50846"/>
                </a:lnTo>
                <a:lnTo>
                  <a:pt x="67566" y="50902"/>
                </a:lnTo>
                <a:lnTo>
                  <a:pt x="67622" y="50920"/>
                </a:lnTo>
                <a:lnTo>
                  <a:pt x="67659" y="50902"/>
                </a:lnTo>
                <a:lnTo>
                  <a:pt x="67715" y="50883"/>
                </a:lnTo>
                <a:lnTo>
                  <a:pt x="67808" y="50809"/>
                </a:lnTo>
                <a:lnTo>
                  <a:pt x="67901" y="50678"/>
                </a:lnTo>
                <a:lnTo>
                  <a:pt x="68013" y="50548"/>
                </a:lnTo>
                <a:lnTo>
                  <a:pt x="68199" y="50250"/>
                </a:lnTo>
                <a:lnTo>
                  <a:pt x="68310" y="50064"/>
                </a:lnTo>
                <a:lnTo>
                  <a:pt x="68497" y="49692"/>
                </a:lnTo>
                <a:lnTo>
                  <a:pt x="68571" y="49487"/>
                </a:lnTo>
                <a:lnTo>
                  <a:pt x="68571" y="49431"/>
                </a:lnTo>
                <a:close/>
                <a:moveTo>
                  <a:pt x="75032" y="49599"/>
                </a:moveTo>
                <a:lnTo>
                  <a:pt x="74994" y="49617"/>
                </a:lnTo>
                <a:lnTo>
                  <a:pt x="74771" y="49896"/>
                </a:lnTo>
                <a:lnTo>
                  <a:pt x="74417" y="50325"/>
                </a:lnTo>
                <a:lnTo>
                  <a:pt x="74268" y="50529"/>
                </a:lnTo>
                <a:lnTo>
                  <a:pt x="74156" y="50716"/>
                </a:lnTo>
                <a:lnTo>
                  <a:pt x="74138" y="50790"/>
                </a:lnTo>
                <a:lnTo>
                  <a:pt x="74119" y="50846"/>
                </a:lnTo>
                <a:lnTo>
                  <a:pt x="74138" y="50883"/>
                </a:lnTo>
                <a:lnTo>
                  <a:pt x="74175" y="50920"/>
                </a:lnTo>
                <a:lnTo>
                  <a:pt x="74212" y="50920"/>
                </a:lnTo>
                <a:lnTo>
                  <a:pt x="74250" y="50902"/>
                </a:lnTo>
                <a:lnTo>
                  <a:pt x="74343" y="50846"/>
                </a:lnTo>
                <a:lnTo>
                  <a:pt x="74436" y="50753"/>
                </a:lnTo>
                <a:lnTo>
                  <a:pt x="74529" y="50623"/>
                </a:lnTo>
                <a:lnTo>
                  <a:pt x="74696" y="50381"/>
                </a:lnTo>
                <a:lnTo>
                  <a:pt x="74808" y="50213"/>
                </a:lnTo>
                <a:lnTo>
                  <a:pt x="74957" y="49841"/>
                </a:lnTo>
                <a:lnTo>
                  <a:pt x="75013" y="49636"/>
                </a:lnTo>
                <a:lnTo>
                  <a:pt x="75032" y="49599"/>
                </a:lnTo>
                <a:close/>
                <a:moveTo>
                  <a:pt x="79444" y="49617"/>
                </a:moveTo>
                <a:lnTo>
                  <a:pt x="79202" y="49841"/>
                </a:lnTo>
                <a:lnTo>
                  <a:pt x="78792" y="50213"/>
                </a:lnTo>
                <a:lnTo>
                  <a:pt x="78588" y="50436"/>
                </a:lnTo>
                <a:lnTo>
                  <a:pt x="78439" y="50623"/>
                </a:lnTo>
                <a:lnTo>
                  <a:pt x="78383" y="50716"/>
                </a:lnTo>
                <a:lnTo>
                  <a:pt x="78346" y="50790"/>
                </a:lnTo>
                <a:lnTo>
                  <a:pt x="78327" y="50846"/>
                </a:lnTo>
                <a:lnTo>
                  <a:pt x="78346" y="50902"/>
                </a:lnTo>
                <a:lnTo>
                  <a:pt x="78401" y="50920"/>
                </a:lnTo>
                <a:lnTo>
                  <a:pt x="78476" y="50920"/>
                </a:lnTo>
                <a:lnTo>
                  <a:pt x="78532" y="50865"/>
                </a:lnTo>
                <a:lnTo>
                  <a:pt x="78625" y="50809"/>
                </a:lnTo>
                <a:lnTo>
                  <a:pt x="78792" y="50604"/>
                </a:lnTo>
                <a:lnTo>
                  <a:pt x="78979" y="50343"/>
                </a:lnTo>
                <a:lnTo>
                  <a:pt x="79165" y="50083"/>
                </a:lnTo>
                <a:lnTo>
                  <a:pt x="79295" y="49859"/>
                </a:lnTo>
                <a:lnTo>
                  <a:pt x="79444" y="49617"/>
                </a:lnTo>
                <a:close/>
                <a:moveTo>
                  <a:pt x="88120" y="49636"/>
                </a:moveTo>
                <a:lnTo>
                  <a:pt x="87859" y="49859"/>
                </a:lnTo>
                <a:lnTo>
                  <a:pt x="87655" y="50027"/>
                </a:lnTo>
                <a:lnTo>
                  <a:pt x="87431" y="50213"/>
                </a:lnTo>
                <a:lnTo>
                  <a:pt x="87245" y="50418"/>
                </a:lnTo>
                <a:lnTo>
                  <a:pt x="87096" y="50604"/>
                </a:lnTo>
                <a:lnTo>
                  <a:pt x="87059" y="50678"/>
                </a:lnTo>
                <a:lnTo>
                  <a:pt x="87022" y="50753"/>
                </a:lnTo>
                <a:lnTo>
                  <a:pt x="87040" y="50827"/>
                </a:lnTo>
                <a:lnTo>
                  <a:pt x="87059" y="50883"/>
                </a:lnTo>
                <a:lnTo>
                  <a:pt x="87115" y="50920"/>
                </a:lnTo>
                <a:lnTo>
                  <a:pt x="87189" y="50920"/>
                </a:lnTo>
                <a:lnTo>
                  <a:pt x="87264" y="50883"/>
                </a:lnTo>
                <a:lnTo>
                  <a:pt x="87338" y="50827"/>
                </a:lnTo>
                <a:lnTo>
                  <a:pt x="87506" y="50641"/>
                </a:lnTo>
                <a:lnTo>
                  <a:pt x="87673" y="50399"/>
                </a:lnTo>
                <a:lnTo>
                  <a:pt x="87841" y="50139"/>
                </a:lnTo>
                <a:lnTo>
                  <a:pt x="87971" y="49896"/>
                </a:lnTo>
                <a:lnTo>
                  <a:pt x="88120" y="49636"/>
                </a:lnTo>
                <a:close/>
                <a:moveTo>
                  <a:pt x="92253" y="49748"/>
                </a:moveTo>
                <a:lnTo>
                  <a:pt x="92067" y="49952"/>
                </a:lnTo>
                <a:lnTo>
                  <a:pt x="91806" y="50306"/>
                </a:lnTo>
                <a:lnTo>
                  <a:pt x="91676" y="50492"/>
                </a:lnTo>
                <a:lnTo>
                  <a:pt x="91583" y="50678"/>
                </a:lnTo>
                <a:lnTo>
                  <a:pt x="91527" y="50809"/>
                </a:lnTo>
                <a:lnTo>
                  <a:pt x="91527" y="50865"/>
                </a:lnTo>
                <a:lnTo>
                  <a:pt x="91546" y="50902"/>
                </a:lnTo>
                <a:lnTo>
                  <a:pt x="91602" y="50920"/>
                </a:lnTo>
                <a:lnTo>
                  <a:pt x="91657" y="50902"/>
                </a:lnTo>
                <a:lnTo>
                  <a:pt x="91713" y="50865"/>
                </a:lnTo>
                <a:lnTo>
                  <a:pt x="91788" y="50790"/>
                </a:lnTo>
                <a:lnTo>
                  <a:pt x="91918" y="50585"/>
                </a:lnTo>
                <a:lnTo>
                  <a:pt x="92048" y="50343"/>
                </a:lnTo>
                <a:lnTo>
                  <a:pt x="92160" y="50101"/>
                </a:lnTo>
                <a:lnTo>
                  <a:pt x="92235" y="49896"/>
                </a:lnTo>
                <a:lnTo>
                  <a:pt x="92272" y="49766"/>
                </a:lnTo>
                <a:lnTo>
                  <a:pt x="92272" y="49748"/>
                </a:lnTo>
                <a:close/>
                <a:moveTo>
                  <a:pt x="36008" y="49617"/>
                </a:moveTo>
                <a:lnTo>
                  <a:pt x="35747" y="49896"/>
                </a:lnTo>
                <a:lnTo>
                  <a:pt x="35338" y="50325"/>
                </a:lnTo>
                <a:lnTo>
                  <a:pt x="35152" y="50548"/>
                </a:lnTo>
                <a:lnTo>
                  <a:pt x="35021" y="50753"/>
                </a:lnTo>
                <a:lnTo>
                  <a:pt x="34984" y="50827"/>
                </a:lnTo>
                <a:lnTo>
                  <a:pt x="34965" y="50883"/>
                </a:lnTo>
                <a:lnTo>
                  <a:pt x="34984" y="50920"/>
                </a:lnTo>
                <a:lnTo>
                  <a:pt x="35040" y="50939"/>
                </a:lnTo>
                <a:lnTo>
                  <a:pt x="35133" y="50939"/>
                </a:lnTo>
                <a:lnTo>
                  <a:pt x="35245" y="50902"/>
                </a:lnTo>
                <a:lnTo>
                  <a:pt x="35319" y="50846"/>
                </a:lnTo>
                <a:lnTo>
                  <a:pt x="35412" y="50772"/>
                </a:lnTo>
                <a:lnTo>
                  <a:pt x="35487" y="50678"/>
                </a:lnTo>
                <a:lnTo>
                  <a:pt x="35561" y="50585"/>
                </a:lnTo>
                <a:lnTo>
                  <a:pt x="35692" y="50343"/>
                </a:lnTo>
                <a:lnTo>
                  <a:pt x="35803" y="50101"/>
                </a:lnTo>
                <a:lnTo>
                  <a:pt x="35896" y="49878"/>
                </a:lnTo>
                <a:lnTo>
                  <a:pt x="35971" y="49710"/>
                </a:lnTo>
                <a:lnTo>
                  <a:pt x="36008" y="49617"/>
                </a:lnTo>
                <a:close/>
                <a:moveTo>
                  <a:pt x="41445" y="49580"/>
                </a:moveTo>
                <a:lnTo>
                  <a:pt x="41370" y="49636"/>
                </a:lnTo>
                <a:lnTo>
                  <a:pt x="41091" y="49915"/>
                </a:lnTo>
                <a:lnTo>
                  <a:pt x="40886" y="50120"/>
                </a:lnTo>
                <a:lnTo>
                  <a:pt x="40663" y="50343"/>
                </a:lnTo>
                <a:lnTo>
                  <a:pt x="40495" y="50567"/>
                </a:lnTo>
                <a:lnTo>
                  <a:pt x="40439" y="50660"/>
                </a:lnTo>
                <a:lnTo>
                  <a:pt x="40402" y="50753"/>
                </a:lnTo>
                <a:lnTo>
                  <a:pt x="40383" y="50827"/>
                </a:lnTo>
                <a:lnTo>
                  <a:pt x="40402" y="50883"/>
                </a:lnTo>
                <a:lnTo>
                  <a:pt x="40439" y="50920"/>
                </a:lnTo>
                <a:lnTo>
                  <a:pt x="40532" y="50939"/>
                </a:lnTo>
                <a:lnTo>
                  <a:pt x="40625" y="50920"/>
                </a:lnTo>
                <a:lnTo>
                  <a:pt x="40700" y="50865"/>
                </a:lnTo>
                <a:lnTo>
                  <a:pt x="40793" y="50790"/>
                </a:lnTo>
                <a:lnTo>
                  <a:pt x="40886" y="50716"/>
                </a:lnTo>
                <a:lnTo>
                  <a:pt x="41072" y="50511"/>
                </a:lnTo>
                <a:lnTo>
                  <a:pt x="41184" y="50362"/>
                </a:lnTo>
                <a:lnTo>
                  <a:pt x="41389" y="50120"/>
                </a:lnTo>
                <a:lnTo>
                  <a:pt x="41463" y="49990"/>
                </a:lnTo>
                <a:lnTo>
                  <a:pt x="41500" y="49915"/>
                </a:lnTo>
                <a:lnTo>
                  <a:pt x="41500" y="49859"/>
                </a:lnTo>
                <a:lnTo>
                  <a:pt x="41519" y="49785"/>
                </a:lnTo>
                <a:lnTo>
                  <a:pt x="41519" y="49673"/>
                </a:lnTo>
                <a:lnTo>
                  <a:pt x="41500" y="49617"/>
                </a:lnTo>
                <a:lnTo>
                  <a:pt x="41482" y="49580"/>
                </a:lnTo>
                <a:close/>
                <a:moveTo>
                  <a:pt x="58108" y="49822"/>
                </a:moveTo>
                <a:lnTo>
                  <a:pt x="57810" y="49971"/>
                </a:lnTo>
                <a:lnTo>
                  <a:pt x="57251" y="50306"/>
                </a:lnTo>
                <a:lnTo>
                  <a:pt x="56972" y="50474"/>
                </a:lnTo>
                <a:lnTo>
                  <a:pt x="56749" y="50641"/>
                </a:lnTo>
                <a:lnTo>
                  <a:pt x="56655" y="50716"/>
                </a:lnTo>
                <a:lnTo>
                  <a:pt x="56600" y="50790"/>
                </a:lnTo>
                <a:lnTo>
                  <a:pt x="56581" y="50846"/>
                </a:lnTo>
                <a:lnTo>
                  <a:pt x="56581" y="50902"/>
                </a:lnTo>
                <a:lnTo>
                  <a:pt x="56637" y="50939"/>
                </a:lnTo>
                <a:lnTo>
                  <a:pt x="56711" y="50939"/>
                </a:lnTo>
                <a:lnTo>
                  <a:pt x="56804" y="50902"/>
                </a:lnTo>
                <a:lnTo>
                  <a:pt x="56916" y="50865"/>
                </a:lnTo>
                <a:lnTo>
                  <a:pt x="57140" y="50697"/>
                </a:lnTo>
                <a:lnTo>
                  <a:pt x="57400" y="50492"/>
                </a:lnTo>
                <a:lnTo>
                  <a:pt x="57866" y="50045"/>
                </a:lnTo>
                <a:lnTo>
                  <a:pt x="58108" y="49822"/>
                </a:lnTo>
                <a:close/>
                <a:moveTo>
                  <a:pt x="58946" y="49673"/>
                </a:moveTo>
                <a:lnTo>
                  <a:pt x="57996" y="50474"/>
                </a:lnTo>
                <a:lnTo>
                  <a:pt x="57828" y="50604"/>
                </a:lnTo>
                <a:lnTo>
                  <a:pt x="57735" y="50678"/>
                </a:lnTo>
                <a:lnTo>
                  <a:pt x="57642" y="50772"/>
                </a:lnTo>
                <a:lnTo>
                  <a:pt x="57605" y="50846"/>
                </a:lnTo>
                <a:lnTo>
                  <a:pt x="57586" y="50883"/>
                </a:lnTo>
                <a:lnTo>
                  <a:pt x="57586" y="50902"/>
                </a:lnTo>
                <a:lnTo>
                  <a:pt x="57605" y="50920"/>
                </a:lnTo>
                <a:lnTo>
                  <a:pt x="57661" y="50939"/>
                </a:lnTo>
                <a:lnTo>
                  <a:pt x="57791" y="50939"/>
                </a:lnTo>
                <a:lnTo>
                  <a:pt x="57903" y="50920"/>
                </a:lnTo>
                <a:lnTo>
                  <a:pt x="57996" y="50865"/>
                </a:lnTo>
                <a:lnTo>
                  <a:pt x="58108" y="50809"/>
                </a:lnTo>
                <a:lnTo>
                  <a:pt x="58201" y="50716"/>
                </a:lnTo>
                <a:lnTo>
                  <a:pt x="58387" y="50529"/>
                </a:lnTo>
                <a:lnTo>
                  <a:pt x="58536" y="50362"/>
                </a:lnTo>
                <a:lnTo>
                  <a:pt x="58666" y="50213"/>
                </a:lnTo>
                <a:lnTo>
                  <a:pt x="58815" y="49952"/>
                </a:lnTo>
                <a:lnTo>
                  <a:pt x="58927" y="49748"/>
                </a:lnTo>
                <a:lnTo>
                  <a:pt x="58946" y="49692"/>
                </a:lnTo>
                <a:lnTo>
                  <a:pt x="58946" y="49673"/>
                </a:lnTo>
                <a:close/>
                <a:moveTo>
                  <a:pt x="80524" y="49617"/>
                </a:moveTo>
                <a:lnTo>
                  <a:pt x="80263" y="49896"/>
                </a:lnTo>
                <a:lnTo>
                  <a:pt x="79835" y="50325"/>
                </a:lnTo>
                <a:lnTo>
                  <a:pt x="79649" y="50548"/>
                </a:lnTo>
                <a:lnTo>
                  <a:pt x="79518" y="50753"/>
                </a:lnTo>
                <a:lnTo>
                  <a:pt x="79481" y="50827"/>
                </a:lnTo>
                <a:lnTo>
                  <a:pt x="79463" y="50883"/>
                </a:lnTo>
                <a:lnTo>
                  <a:pt x="79481" y="50920"/>
                </a:lnTo>
                <a:lnTo>
                  <a:pt x="79537" y="50939"/>
                </a:lnTo>
                <a:lnTo>
                  <a:pt x="79649" y="50939"/>
                </a:lnTo>
                <a:lnTo>
                  <a:pt x="79742" y="50902"/>
                </a:lnTo>
                <a:lnTo>
                  <a:pt x="79835" y="50846"/>
                </a:lnTo>
                <a:lnTo>
                  <a:pt x="79909" y="50772"/>
                </a:lnTo>
                <a:lnTo>
                  <a:pt x="80003" y="50678"/>
                </a:lnTo>
                <a:lnTo>
                  <a:pt x="80077" y="50585"/>
                </a:lnTo>
                <a:lnTo>
                  <a:pt x="80207" y="50343"/>
                </a:lnTo>
                <a:lnTo>
                  <a:pt x="80319" y="50101"/>
                </a:lnTo>
                <a:lnTo>
                  <a:pt x="80394" y="49878"/>
                </a:lnTo>
                <a:lnTo>
                  <a:pt x="80468" y="49710"/>
                </a:lnTo>
                <a:lnTo>
                  <a:pt x="80524" y="49617"/>
                </a:lnTo>
                <a:close/>
                <a:moveTo>
                  <a:pt x="85942" y="49580"/>
                </a:moveTo>
                <a:lnTo>
                  <a:pt x="85886" y="49636"/>
                </a:lnTo>
                <a:lnTo>
                  <a:pt x="85588" y="49915"/>
                </a:lnTo>
                <a:lnTo>
                  <a:pt x="85383" y="50120"/>
                </a:lnTo>
                <a:lnTo>
                  <a:pt x="85178" y="50343"/>
                </a:lnTo>
                <a:lnTo>
                  <a:pt x="84992" y="50567"/>
                </a:lnTo>
                <a:lnTo>
                  <a:pt x="84936" y="50660"/>
                </a:lnTo>
                <a:lnTo>
                  <a:pt x="84899" y="50753"/>
                </a:lnTo>
                <a:lnTo>
                  <a:pt x="84880" y="50827"/>
                </a:lnTo>
                <a:lnTo>
                  <a:pt x="84899" y="50883"/>
                </a:lnTo>
                <a:lnTo>
                  <a:pt x="84955" y="50920"/>
                </a:lnTo>
                <a:lnTo>
                  <a:pt x="85029" y="50939"/>
                </a:lnTo>
                <a:lnTo>
                  <a:pt x="85123" y="50920"/>
                </a:lnTo>
                <a:lnTo>
                  <a:pt x="85216" y="50865"/>
                </a:lnTo>
                <a:lnTo>
                  <a:pt x="85309" y="50790"/>
                </a:lnTo>
                <a:lnTo>
                  <a:pt x="85402" y="50716"/>
                </a:lnTo>
                <a:lnTo>
                  <a:pt x="85569" y="50511"/>
                </a:lnTo>
                <a:lnTo>
                  <a:pt x="85681" y="50362"/>
                </a:lnTo>
                <a:lnTo>
                  <a:pt x="85886" y="50120"/>
                </a:lnTo>
                <a:lnTo>
                  <a:pt x="85979" y="49990"/>
                </a:lnTo>
                <a:lnTo>
                  <a:pt x="85998" y="49915"/>
                </a:lnTo>
                <a:lnTo>
                  <a:pt x="86016" y="49859"/>
                </a:lnTo>
                <a:lnTo>
                  <a:pt x="86016" y="49785"/>
                </a:lnTo>
                <a:lnTo>
                  <a:pt x="86016" y="49673"/>
                </a:lnTo>
                <a:lnTo>
                  <a:pt x="86016" y="49617"/>
                </a:lnTo>
                <a:lnTo>
                  <a:pt x="85979" y="49580"/>
                </a:lnTo>
                <a:close/>
                <a:moveTo>
                  <a:pt x="11209" y="49487"/>
                </a:moveTo>
                <a:lnTo>
                  <a:pt x="11078" y="49561"/>
                </a:lnTo>
                <a:lnTo>
                  <a:pt x="10892" y="49710"/>
                </a:lnTo>
                <a:lnTo>
                  <a:pt x="10632" y="49915"/>
                </a:lnTo>
                <a:lnTo>
                  <a:pt x="10371" y="50139"/>
                </a:lnTo>
                <a:lnTo>
                  <a:pt x="10129" y="50381"/>
                </a:lnTo>
                <a:lnTo>
                  <a:pt x="9943" y="50604"/>
                </a:lnTo>
                <a:lnTo>
                  <a:pt x="9868" y="50697"/>
                </a:lnTo>
                <a:lnTo>
                  <a:pt x="9831" y="50790"/>
                </a:lnTo>
                <a:lnTo>
                  <a:pt x="9812" y="50846"/>
                </a:lnTo>
                <a:lnTo>
                  <a:pt x="9812" y="50902"/>
                </a:lnTo>
                <a:lnTo>
                  <a:pt x="9850" y="50939"/>
                </a:lnTo>
                <a:lnTo>
                  <a:pt x="9868" y="50939"/>
                </a:lnTo>
                <a:lnTo>
                  <a:pt x="9943" y="50958"/>
                </a:lnTo>
                <a:lnTo>
                  <a:pt x="10036" y="50902"/>
                </a:lnTo>
                <a:lnTo>
                  <a:pt x="10148" y="50846"/>
                </a:lnTo>
                <a:lnTo>
                  <a:pt x="10259" y="50734"/>
                </a:lnTo>
                <a:lnTo>
                  <a:pt x="10390" y="50623"/>
                </a:lnTo>
                <a:lnTo>
                  <a:pt x="10632" y="50325"/>
                </a:lnTo>
                <a:lnTo>
                  <a:pt x="10855" y="50027"/>
                </a:lnTo>
                <a:lnTo>
                  <a:pt x="11041" y="49748"/>
                </a:lnTo>
                <a:lnTo>
                  <a:pt x="11172" y="49543"/>
                </a:lnTo>
                <a:lnTo>
                  <a:pt x="11209" y="49487"/>
                </a:lnTo>
                <a:close/>
                <a:moveTo>
                  <a:pt x="37107" y="49524"/>
                </a:moveTo>
                <a:lnTo>
                  <a:pt x="36864" y="49766"/>
                </a:lnTo>
                <a:lnTo>
                  <a:pt x="36436" y="50194"/>
                </a:lnTo>
                <a:lnTo>
                  <a:pt x="36231" y="50418"/>
                </a:lnTo>
                <a:lnTo>
                  <a:pt x="36064" y="50623"/>
                </a:lnTo>
                <a:lnTo>
                  <a:pt x="35971" y="50790"/>
                </a:lnTo>
                <a:lnTo>
                  <a:pt x="35952" y="50865"/>
                </a:lnTo>
                <a:lnTo>
                  <a:pt x="35971" y="50902"/>
                </a:lnTo>
                <a:lnTo>
                  <a:pt x="35989" y="50939"/>
                </a:lnTo>
                <a:lnTo>
                  <a:pt x="36027" y="50958"/>
                </a:lnTo>
                <a:lnTo>
                  <a:pt x="36101" y="50958"/>
                </a:lnTo>
                <a:lnTo>
                  <a:pt x="36176" y="50902"/>
                </a:lnTo>
                <a:lnTo>
                  <a:pt x="36287" y="50827"/>
                </a:lnTo>
                <a:lnTo>
                  <a:pt x="36380" y="50716"/>
                </a:lnTo>
                <a:lnTo>
                  <a:pt x="36492" y="50604"/>
                </a:lnTo>
                <a:lnTo>
                  <a:pt x="36716" y="50306"/>
                </a:lnTo>
                <a:lnTo>
                  <a:pt x="36902" y="49990"/>
                </a:lnTo>
                <a:lnTo>
                  <a:pt x="37051" y="49729"/>
                </a:lnTo>
                <a:lnTo>
                  <a:pt x="37125" y="49543"/>
                </a:lnTo>
                <a:lnTo>
                  <a:pt x="37144" y="49524"/>
                </a:lnTo>
                <a:close/>
                <a:moveTo>
                  <a:pt x="45801" y="49673"/>
                </a:moveTo>
                <a:lnTo>
                  <a:pt x="45541" y="49896"/>
                </a:lnTo>
                <a:lnTo>
                  <a:pt x="45317" y="50083"/>
                </a:lnTo>
                <a:lnTo>
                  <a:pt x="45112" y="50306"/>
                </a:lnTo>
                <a:lnTo>
                  <a:pt x="44908" y="50529"/>
                </a:lnTo>
                <a:lnTo>
                  <a:pt x="44759" y="50734"/>
                </a:lnTo>
                <a:lnTo>
                  <a:pt x="44721" y="50809"/>
                </a:lnTo>
                <a:lnTo>
                  <a:pt x="44703" y="50883"/>
                </a:lnTo>
                <a:lnTo>
                  <a:pt x="44721" y="50920"/>
                </a:lnTo>
                <a:lnTo>
                  <a:pt x="44759" y="50958"/>
                </a:lnTo>
                <a:lnTo>
                  <a:pt x="44833" y="50958"/>
                </a:lnTo>
                <a:lnTo>
                  <a:pt x="44908" y="50939"/>
                </a:lnTo>
                <a:lnTo>
                  <a:pt x="45001" y="50883"/>
                </a:lnTo>
                <a:lnTo>
                  <a:pt x="45075" y="50809"/>
                </a:lnTo>
                <a:lnTo>
                  <a:pt x="45243" y="50604"/>
                </a:lnTo>
                <a:lnTo>
                  <a:pt x="45410" y="50362"/>
                </a:lnTo>
                <a:lnTo>
                  <a:pt x="45559" y="50101"/>
                </a:lnTo>
                <a:lnTo>
                  <a:pt x="45671" y="49896"/>
                </a:lnTo>
                <a:lnTo>
                  <a:pt x="45801" y="49673"/>
                </a:lnTo>
                <a:close/>
                <a:moveTo>
                  <a:pt x="51163" y="49673"/>
                </a:moveTo>
                <a:lnTo>
                  <a:pt x="51107" y="49729"/>
                </a:lnTo>
                <a:lnTo>
                  <a:pt x="50847" y="49971"/>
                </a:lnTo>
                <a:lnTo>
                  <a:pt x="50679" y="50157"/>
                </a:lnTo>
                <a:lnTo>
                  <a:pt x="50493" y="50362"/>
                </a:lnTo>
                <a:lnTo>
                  <a:pt x="50344" y="50567"/>
                </a:lnTo>
                <a:lnTo>
                  <a:pt x="50232" y="50753"/>
                </a:lnTo>
                <a:lnTo>
                  <a:pt x="50214" y="50827"/>
                </a:lnTo>
                <a:lnTo>
                  <a:pt x="50214" y="50883"/>
                </a:lnTo>
                <a:lnTo>
                  <a:pt x="50232" y="50920"/>
                </a:lnTo>
                <a:lnTo>
                  <a:pt x="50270" y="50958"/>
                </a:lnTo>
                <a:lnTo>
                  <a:pt x="50325" y="50958"/>
                </a:lnTo>
                <a:lnTo>
                  <a:pt x="50363" y="50939"/>
                </a:lnTo>
                <a:lnTo>
                  <a:pt x="50474" y="50902"/>
                </a:lnTo>
                <a:lnTo>
                  <a:pt x="50586" y="50809"/>
                </a:lnTo>
                <a:lnTo>
                  <a:pt x="50698" y="50697"/>
                </a:lnTo>
                <a:lnTo>
                  <a:pt x="50903" y="50455"/>
                </a:lnTo>
                <a:lnTo>
                  <a:pt x="51014" y="50269"/>
                </a:lnTo>
                <a:lnTo>
                  <a:pt x="51089" y="50139"/>
                </a:lnTo>
                <a:lnTo>
                  <a:pt x="51163" y="49896"/>
                </a:lnTo>
                <a:lnTo>
                  <a:pt x="51182" y="49785"/>
                </a:lnTo>
                <a:lnTo>
                  <a:pt x="51200" y="49710"/>
                </a:lnTo>
                <a:lnTo>
                  <a:pt x="51182" y="49673"/>
                </a:lnTo>
                <a:close/>
                <a:moveTo>
                  <a:pt x="81622" y="49524"/>
                </a:moveTo>
                <a:lnTo>
                  <a:pt x="81362" y="49766"/>
                </a:lnTo>
                <a:lnTo>
                  <a:pt x="80952" y="50194"/>
                </a:lnTo>
                <a:lnTo>
                  <a:pt x="80747" y="50418"/>
                </a:lnTo>
                <a:lnTo>
                  <a:pt x="80580" y="50623"/>
                </a:lnTo>
                <a:lnTo>
                  <a:pt x="80468" y="50790"/>
                </a:lnTo>
                <a:lnTo>
                  <a:pt x="80449" y="50865"/>
                </a:lnTo>
                <a:lnTo>
                  <a:pt x="80468" y="50902"/>
                </a:lnTo>
                <a:lnTo>
                  <a:pt x="80487" y="50939"/>
                </a:lnTo>
                <a:lnTo>
                  <a:pt x="80524" y="50958"/>
                </a:lnTo>
                <a:lnTo>
                  <a:pt x="80598" y="50958"/>
                </a:lnTo>
                <a:lnTo>
                  <a:pt x="80691" y="50902"/>
                </a:lnTo>
                <a:lnTo>
                  <a:pt x="80785" y="50827"/>
                </a:lnTo>
                <a:lnTo>
                  <a:pt x="80878" y="50716"/>
                </a:lnTo>
                <a:lnTo>
                  <a:pt x="80989" y="50604"/>
                </a:lnTo>
                <a:lnTo>
                  <a:pt x="81213" y="50306"/>
                </a:lnTo>
                <a:lnTo>
                  <a:pt x="81399" y="49990"/>
                </a:lnTo>
                <a:lnTo>
                  <a:pt x="81548" y="49729"/>
                </a:lnTo>
                <a:lnTo>
                  <a:pt x="81641" y="49543"/>
                </a:lnTo>
                <a:lnTo>
                  <a:pt x="81641" y="49524"/>
                </a:lnTo>
                <a:close/>
                <a:moveTo>
                  <a:pt x="90298" y="49673"/>
                </a:moveTo>
                <a:lnTo>
                  <a:pt x="90038" y="49896"/>
                </a:lnTo>
                <a:lnTo>
                  <a:pt x="89833" y="50083"/>
                </a:lnTo>
                <a:lnTo>
                  <a:pt x="89609" y="50306"/>
                </a:lnTo>
                <a:lnTo>
                  <a:pt x="89405" y="50529"/>
                </a:lnTo>
                <a:lnTo>
                  <a:pt x="89274" y="50734"/>
                </a:lnTo>
                <a:lnTo>
                  <a:pt x="89218" y="50809"/>
                </a:lnTo>
                <a:lnTo>
                  <a:pt x="89200" y="50883"/>
                </a:lnTo>
                <a:lnTo>
                  <a:pt x="89218" y="50920"/>
                </a:lnTo>
                <a:lnTo>
                  <a:pt x="89256" y="50958"/>
                </a:lnTo>
                <a:lnTo>
                  <a:pt x="89330" y="50958"/>
                </a:lnTo>
                <a:lnTo>
                  <a:pt x="89423" y="50939"/>
                </a:lnTo>
                <a:lnTo>
                  <a:pt x="89498" y="50883"/>
                </a:lnTo>
                <a:lnTo>
                  <a:pt x="89591" y="50809"/>
                </a:lnTo>
                <a:lnTo>
                  <a:pt x="89758" y="50604"/>
                </a:lnTo>
                <a:lnTo>
                  <a:pt x="89907" y="50362"/>
                </a:lnTo>
                <a:lnTo>
                  <a:pt x="90056" y="50101"/>
                </a:lnTo>
                <a:lnTo>
                  <a:pt x="90187" y="49896"/>
                </a:lnTo>
                <a:lnTo>
                  <a:pt x="90298" y="49673"/>
                </a:lnTo>
                <a:close/>
                <a:moveTo>
                  <a:pt x="15361" y="49580"/>
                </a:moveTo>
                <a:lnTo>
                  <a:pt x="15268" y="49654"/>
                </a:lnTo>
                <a:lnTo>
                  <a:pt x="15119" y="49803"/>
                </a:lnTo>
                <a:lnTo>
                  <a:pt x="14914" y="50008"/>
                </a:lnTo>
                <a:lnTo>
                  <a:pt x="14690" y="50232"/>
                </a:lnTo>
                <a:lnTo>
                  <a:pt x="14504" y="50474"/>
                </a:lnTo>
                <a:lnTo>
                  <a:pt x="14355" y="50678"/>
                </a:lnTo>
                <a:lnTo>
                  <a:pt x="14299" y="50772"/>
                </a:lnTo>
                <a:lnTo>
                  <a:pt x="14281" y="50865"/>
                </a:lnTo>
                <a:lnTo>
                  <a:pt x="14281" y="50920"/>
                </a:lnTo>
                <a:lnTo>
                  <a:pt x="14299" y="50976"/>
                </a:lnTo>
                <a:lnTo>
                  <a:pt x="14374" y="50976"/>
                </a:lnTo>
                <a:lnTo>
                  <a:pt x="14467" y="50920"/>
                </a:lnTo>
                <a:lnTo>
                  <a:pt x="14579" y="50809"/>
                </a:lnTo>
                <a:lnTo>
                  <a:pt x="14709" y="50678"/>
                </a:lnTo>
                <a:lnTo>
                  <a:pt x="14914" y="50418"/>
                </a:lnTo>
                <a:lnTo>
                  <a:pt x="15026" y="50250"/>
                </a:lnTo>
                <a:lnTo>
                  <a:pt x="15137" y="50120"/>
                </a:lnTo>
                <a:lnTo>
                  <a:pt x="15305" y="49859"/>
                </a:lnTo>
                <a:lnTo>
                  <a:pt x="15379" y="49729"/>
                </a:lnTo>
                <a:lnTo>
                  <a:pt x="15416" y="49636"/>
                </a:lnTo>
                <a:lnTo>
                  <a:pt x="15416" y="49599"/>
                </a:lnTo>
                <a:lnTo>
                  <a:pt x="15416" y="49580"/>
                </a:lnTo>
                <a:close/>
                <a:moveTo>
                  <a:pt x="27276" y="49748"/>
                </a:moveTo>
                <a:lnTo>
                  <a:pt x="27053" y="49952"/>
                </a:lnTo>
                <a:lnTo>
                  <a:pt x="26699" y="50306"/>
                </a:lnTo>
                <a:lnTo>
                  <a:pt x="26513" y="50492"/>
                </a:lnTo>
                <a:lnTo>
                  <a:pt x="26383" y="50678"/>
                </a:lnTo>
                <a:lnTo>
                  <a:pt x="26345" y="50753"/>
                </a:lnTo>
                <a:lnTo>
                  <a:pt x="26308" y="50827"/>
                </a:lnTo>
                <a:lnTo>
                  <a:pt x="26308" y="50865"/>
                </a:lnTo>
                <a:lnTo>
                  <a:pt x="26327" y="50920"/>
                </a:lnTo>
                <a:lnTo>
                  <a:pt x="26401" y="50958"/>
                </a:lnTo>
                <a:lnTo>
                  <a:pt x="26476" y="50976"/>
                </a:lnTo>
                <a:lnTo>
                  <a:pt x="26550" y="50939"/>
                </a:lnTo>
                <a:lnTo>
                  <a:pt x="26643" y="50883"/>
                </a:lnTo>
                <a:lnTo>
                  <a:pt x="26718" y="50809"/>
                </a:lnTo>
                <a:lnTo>
                  <a:pt x="26792" y="50697"/>
                </a:lnTo>
                <a:lnTo>
                  <a:pt x="26960" y="50455"/>
                </a:lnTo>
                <a:lnTo>
                  <a:pt x="27090" y="50213"/>
                </a:lnTo>
                <a:lnTo>
                  <a:pt x="27183" y="49971"/>
                </a:lnTo>
                <a:lnTo>
                  <a:pt x="27276" y="49748"/>
                </a:lnTo>
                <a:close/>
                <a:moveTo>
                  <a:pt x="71773" y="49748"/>
                </a:moveTo>
                <a:lnTo>
                  <a:pt x="71550" y="49952"/>
                </a:lnTo>
                <a:lnTo>
                  <a:pt x="71196" y="50306"/>
                </a:lnTo>
                <a:lnTo>
                  <a:pt x="71029" y="50492"/>
                </a:lnTo>
                <a:lnTo>
                  <a:pt x="70880" y="50678"/>
                </a:lnTo>
                <a:lnTo>
                  <a:pt x="70842" y="50753"/>
                </a:lnTo>
                <a:lnTo>
                  <a:pt x="70805" y="50827"/>
                </a:lnTo>
                <a:lnTo>
                  <a:pt x="70805" y="50865"/>
                </a:lnTo>
                <a:lnTo>
                  <a:pt x="70824" y="50920"/>
                </a:lnTo>
                <a:lnTo>
                  <a:pt x="70898" y="50958"/>
                </a:lnTo>
                <a:lnTo>
                  <a:pt x="70973" y="50976"/>
                </a:lnTo>
                <a:lnTo>
                  <a:pt x="71066" y="50939"/>
                </a:lnTo>
                <a:lnTo>
                  <a:pt x="71140" y="50883"/>
                </a:lnTo>
                <a:lnTo>
                  <a:pt x="71233" y="50809"/>
                </a:lnTo>
                <a:lnTo>
                  <a:pt x="71308" y="50697"/>
                </a:lnTo>
                <a:lnTo>
                  <a:pt x="71457" y="50455"/>
                </a:lnTo>
                <a:lnTo>
                  <a:pt x="71587" y="50213"/>
                </a:lnTo>
                <a:lnTo>
                  <a:pt x="71680" y="49971"/>
                </a:lnTo>
                <a:lnTo>
                  <a:pt x="71773" y="49748"/>
                </a:lnTo>
                <a:close/>
                <a:moveTo>
                  <a:pt x="7913" y="49524"/>
                </a:moveTo>
                <a:lnTo>
                  <a:pt x="7634" y="49766"/>
                </a:lnTo>
                <a:lnTo>
                  <a:pt x="7392" y="49971"/>
                </a:lnTo>
                <a:lnTo>
                  <a:pt x="7131" y="50194"/>
                </a:lnTo>
                <a:lnTo>
                  <a:pt x="6908" y="50436"/>
                </a:lnTo>
                <a:lnTo>
                  <a:pt x="6722" y="50660"/>
                </a:lnTo>
                <a:lnTo>
                  <a:pt x="6647" y="50753"/>
                </a:lnTo>
                <a:lnTo>
                  <a:pt x="6610" y="50846"/>
                </a:lnTo>
                <a:lnTo>
                  <a:pt x="6592" y="50920"/>
                </a:lnTo>
                <a:lnTo>
                  <a:pt x="6610" y="50958"/>
                </a:lnTo>
                <a:lnTo>
                  <a:pt x="6647" y="50976"/>
                </a:lnTo>
                <a:lnTo>
                  <a:pt x="6666" y="50995"/>
                </a:lnTo>
                <a:lnTo>
                  <a:pt x="6740" y="50976"/>
                </a:lnTo>
                <a:lnTo>
                  <a:pt x="6815" y="50920"/>
                </a:lnTo>
                <a:lnTo>
                  <a:pt x="6927" y="50846"/>
                </a:lnTo>
                <a:lnTo>
                  <a:pt x="7131" y="50623"/>
                </a:lnTo>
                <a:lnTo>
                  <a:pt x="7355" y="50343"/>
                </a:lnTo>
                <a:lnTo>
                  <a:pt x="7560" y="50045"/>
                </a:lnTo>
                <a:lnTo>
                  <a:pt x="7746" y="49785"/>
                </a:lnTo>
                <a:lnTo>
                  <a:pt x="7913" y="49524"/>
                </a:lnTo>
                <a:close/>
                <a:moveTo>
                  <a:pt x="25284" y="49505"/>
                </a:moveTo>
                <a:lnTo>
                  <a:pt x="25247" y="49524"/>
                </a:lnTo>
                <a:lnTo>
                  <a:pt x="24986" y="49785"/>
                </a:lnTo>
                <a:lnTo>
                  <a:pt x="24521" y="50232"/>
                </a:lnTo>
                <a:lnTo>
                  <a:pt x="24279" y="50474"/>
                </a:lnTo>
                <a:lnTo>
                  <a:pt x="24093" y="50678"/>
                </a:lnTo>
                <a:lnTo>
                  <a:pt x="23981" y="50846"/>
                </a:lnTo>
                <a:lnTo>
                  <a:pt x="23944" y="50920"/>
                </a:lnTo>
                <a:lnTo>
                  <a:pt x="23962" y="50958"/>
                </a:lnTo>
                <a:lnTo>
                  <a:pt x="23981" y="50976"/>
                </a:lnTo>
                <a:lnTo>
                  <a:pt x="24018" y="50995"/>
                </a:lnTo>
                <a:lnTo>
                  <a:pt x="24074" y="50976"/>
                </a:lnTo>
                <a:lnTo>
                  <a:pt x="24130" y="50958"/>
                </a:lnTo>
                <a:lnTo>
                  <a:pt x="24241" y="50883"/>
                </a:lnTo>
                <a:lnTo>
                  <a:pt x="24372" y="50772"/>
                </a:lnTo>
                <a:lnTo>
                  <a:pt x="24595" y="50548"/>
                </a:lnTo>
                <a:lnTo>
                  <a:pt x="24744" y="50399"/>
                </a:lnTo>
                <a:lnTo>
                  <a:pt x="24968" y="50139"/>
                </a:lnTo>
                <a:lnTo>
                  <a:pt x="25061" y="50008"/>
                </a:lnTo>
                <a:lnTo>
                  <a:pt x="25154" y="49878"/>
                </a:lnTo>
                <a:lnTo>
                  <a:pt x="25247" y="49803"/>
                </a:lnTo>
                <a:lnTo>
                  <a:pt x="25321" y="49729"/>
                </a:lnTo>
                <a:lnTo>
                  <a:pt x="25340" y="49654"/>
                </a:lnTo>
                <a:lnTo>
                  <a:pt x="25340" y="49561"/>
                </a:lnTo>
                <a:lnTo>
                  <a:pt x="25321" y="49524"/>
                </a:lnTo>
                <a:lnTo>
                  <a:pt x="25321" y="49505"/>
                </a:lnTo>
                <a:close/>
                <a:moveTo>
                  <a:pt x="69781" y="49505"/>
                </a:moveTo>
                <a:lnTo>
                  <a:pt x="69744" y="49524"/>
                </a:lnTo>
                <a:lnTo>
                  <a:pt x="69483" y="49785"/>
                </a:lnTo>
                <a:lnTo>
                  <a:pt x="69018" y="50232"/>
                </a:lnTo>
                <a:lnTo>
                  <a:pt x="68794" y="50474"/>
                </a:lnTo>
                <a:lnTo>
                  <a:pt x="68590" y="50678"/>
                </a:lnTo>
                <a:lnTo>
                  <a:pt x="68478" y="50846"/>
                </a:lnTo>
                <a:lnTo>
                  <a:pt x="68459" y="50920"/>
                </a:lnTo>
                <a:lnTo>
                  <a:pt x="68459" y="50958"/>
                </a:lnTo>
                <a:lnTo>
                  <a:pt x="68497" y="50976"/>
                </a:lnTo>
                <a:lnTo>
                  <a:pt x="68534" y="50995"/>
                </a:lnTo>
                <a:lnTo>
                  <a:pt x="68571" y="50976"/>
                </a:lnTo>
                <a:lnTo>
                  <a:pt x="68627" y="50958"/>
                </a:lnTo>
                <a:lnTo>
                  <a:pt x="68739" y="50883"/>
                </a:lnTo>
                <a:lnTo>
                  <a:pt x="68869" y="50772"/>
                </a:lnTo>
                <a:lnTo>
                  <a:pt x="69111" y="50548"/>
                </a:lnTo>
                <a:lnTo>
                  <a:pt x="69241" y="50399"/>
                </a:lnTo>
                <a:lnTo>
                  <a:pt x="69465" y="50139"/>
                </a:lnTo>
                <a:lnTo>
                  <a:pt x="69576" y="50008"/>
                </a:lnTo>
                <a:lnTo>
                  <a:pt x="69651" y="49878"/>
                </a:lnTo>
                <a:lnTo>
                  <a:pt x="69763" y="49803"/>
                </a:lnTo>
                <a:lnTo>
                  <a:pt x="69818" y="49729"/>
                </a:lnTo>
                <a:lnTo>
                  <a:pt x="69837" y="49654"/>
                </a:lnTo>
                <a:lnTo>
                  <a:pt x="69837" y="49561"/>
                </a:lnTo>
                <a:lnTo>
                  <a:pt x="69837" y="49524"/>
                </a:lnTo>
                <a:lnTo>
                  <a:pt x="69818" y="49505"/>
                </a:lnTo>
                <a:close/>
                <a:moveTo>
                  <a:pt x="54477" y="49561"/>
                </a:moveTo>
                <a:lnTo>
                  <a:pt x="54459" y="49580"/>
                </a:lnTo>
                <a:lnTo>
                  <a:pt x="54217" y="49822"/>
                </a:lnTo>
                <a:lnTo>
                  <a:pt x="53826" y="50269"/>
                </a:lnTo>
                <a:lnTo>
                  <a:pt x="53639" y="50511"/>
                </a:lnTo>
                <a:lnTo>
                  <a:pt x="53472" y="50734"/>
                </a:lnTo>
                <a:lnTo>
                  <a:pt x="53379" y="50883"/>
                </a:lnTo>
                <a:lnTo>
                  <a:pt x="53360" y="50939"/>
                </a:lnTo>
                <a:lnTo>
                  <a:pt x="53360" y="50976"/>
                </a:lnTo>
                <a:lnTo>
                  <a:pt x="53397" y="50995"/>
                </a:lnTo>
                <a:lnTo>
                  <a:pt x="53453" y="51014"/>
                </a:lnTo>
                <a:lnTo>
                  <a:pt x="53490" y="50995"/>
                </a:lnTo>
                <a:lnTo>
                  <a:pt x="53546" y="50976"/>
                </a:lnTo>
                <a:lnTo>
                  <a:pt x="53658" y="50920"/>
                </a:lnTo>
                <a:lnTo>
                  <a:pt x="53770" y="50809"/>
                </a:lnTo>
                <a:lnTo>
                  <a:pt x="53974" y="50604"/>
                </a:lnTo>
                <a:lnTo>
                  <a:pt x="54105" y="50436"/>
                </a:lnTo>
                <a:lnTo>
                  <a:pt x="54217" y="50232"/>
                </a:lnTo>
                <a:lnTo>
                  <a:pt x="54384" y="49915"/>
                </a:lnTo>
                <a:lnTo>
                  <a:pt x="54440" y="49766"/>
                </a:lnTo>
                <a:lnTo>
                  <a:pt x="54496" y="49636"/>
                </a:lnTo>
                <a:lnTo>
                  <a:pt x="54496" y="49580"/>
                </a:lnTo>
                <a:lnTo>
                  <a:pt x="54477" y="49561"/>
                </a:lnTo>
                <a:close/>
                <a:moveTo>
                  <a:pt x="40439" y="49487"/>
                </a:moveTo>
                <a:lnTo>
                  <a:pt x="40402" y="49524"/>
                </a:lnTo>
                <a:lnTo>
                  <a:pt x="40160" y="49766"/>
                </a:lnTo>
                <a:lnTo>
                  <a:pt x="39694" y="50250"/>
                </a:lnTo>
                <a:lnTo>
                  <a:pt x="39471" y="50511"/>
                </a:lnTo>
                <a:lnTo>
                  <a:pt x="39285" y="50753"/>
                </a:lnTo>
                <a:lnTo>
                  <a:pt x="39173" y="50939"/>
                </a:lnTo>
                <a:lnTo>
                  <a:pt x="39155" y="50995"/>
                </a:lnTo>
                <a:lnTo>
                  <a:pt x="39173" y="51032"/>
                </a:lnTo>
                <a:lnTo>
                  <a:pt x="39266" y="51032"/>
                </a:lnTo>
                <a:lnTo>
                  <a:pt x="39322" y="51014"/>
                </a:lnTo>
                <a:lnTo>
                  <a:pt x="39378" y="50976"/>
                </a:lnTo>
                <a:lnTo>
                  <a:pt x="39490" y="50865"/>
                </a:lnTo>
                <a:lnTo>
                  <a:pt x="39620" y="50734"/>
                </a:lnTo>
                <a:lnTo>
                  <a:pt x="39843" y="50455"/>
                </a:lnTo>
                <a:lnTo>
                  <a:pt x="39992" y="50269"/>
                </a:lnTo>
                <a:lnTo>
                  <a:pt x="40290" y="49952"/>
                </a:lnTo>
                <a:lnTo>
                  <a:pt x="40458" y="49766"/>
                </a:lnTo>
                <a:lnTo>
                  <a:pt x="40495" y="49692"/>
                </a:lnTo>
                <a:lnTo>
                  <a:pt x="40514" y="49636"/>
                </a:lnTo>
                <a:lnTo>
                  <a:pt x="40514" y="49580"/>
                </a:lnTo>
                <a:lnTo>
                  <a:pt x="40495" y="49524"/>
                </a:lnTo>
                <a:lnTo>
                  <a:pt x="40495" y="49487"/>
                </a:lnTo>
                <a:close/>
                <a:moveTo>
                  <a:pt x="84936" y="49487"/>
                </a:moveTo>
                <a:lnTo>
                  <a:pt x="84899" y="49524"/>
                </a:lnTo>
                <a:lnTo>
                  <a:pt x="84657" y="49766"/>
                </a:lnTo>
                <a:lnTo>
                  <a:pt x="84192" y="50250"/>
                </a:lnTo>
                <a:lnTo>
                  <a:pt x="83968" y="50511"/>
                </a:lnTo>
                <a:lnTo>
                  <a:pt x="83782" y="50753"/>
                </a:lnTo>
                <a:lnTo>
                  <a:pt x="83689" y="50939"/>
                </a:lnTo>
                <a:lnTo>
                  <a:pt x="83670" y="50995"/>
                </a:lnTo>
                <a:lnTo>
                  <a:pt x="83670" y="51032"/>
                </a:lnTo>
                <a:lnTo>
                  <a:pt x="83763" y="51032"/>
                </a:lnTo>
                <a:lnTo>
                  <a:pt x="83819" y="51014"/>
                </a:lnTo>
                <a:lnTo>
                  <a:pt x="83875" y="50976"/>
                </a:lnTo>
                <a:lnTo>
                  <a:pt x="83987" y="50865"/>
                </a:lnTo>
                <a:lnTo>
                  <a:pt x="84117" y="50734"/>
                </a:lnTo>
                <a:lnTo>
                  <a:pt x="84341" y="50455"/>
                </a:lnTo>
                <a:lnTo>
                  <a:pt x="84490" y="50269"/>
                </a:lnTo>
                <a:lnTo>
                  <a:pt x="84787" y="49952"/>
                </a:lnTo>
                <a:lnTo>
                  <a:pt x="84955" y="49766"/>
                </a:lnTo>
                <a:lnTo>
                  <a:pt x="85011" y="49692"/>
                </a:lnTo>
                <a:lnTo>
                  <a:pt x="85011" y="49636"/>
                </a:lnTo>
                <a:lnTo>
                  <a:pt x="85011" y="49580"/>
                </a:lnTo>
                <a:lnTo>
                  <a:pt x="85011" y="49524"/>
                </a:lnTo>
                <a:lnTo>
                  <a:pt x="84992" y="49487"/>
                </a:lnTo>
                <a:close/>
                <a:moveTo>
                  <a:pt x="26383" y="49673"/>
                </a:moveTo>
                <a:lnTo>
                  <a:pt x="26271" y="49748"/>
                </a:lnTo>
                <a:lnTo>
                  <a:pt x="26085" y="49878"/>
                </a:lnTo>
                <a:lnTo>
                  <a:pt x="25619" y="50287"/>
                </a:lnTo>
                <a:lnTo>
                  <a:pt x="25377" y="50511"/>
                </a:lnTo>
                <a:lnTo>
                  <a:pt x="25172" y="50716"/>
                </a:lnTo>
                <a:lnTo>
                  <a:pt x="25042" y="50865"/>
                </a:lnTo>
                <a:lnTo>
                  <a:pt x="25023" y="50920"/>
                </a:lnTo>
                <a:lnTo>
                  <a:pt x="25023" y="50958"/>
                </a:lnTo>
                <a:lnTo>
                  <a:pt x="25042" y="50995"/>
                </a:lnTo>
                <a:lnTo>
                  <a:pt x="25079" y="51032"/>
                </a:lnTo>
                <a:lnTo>
                  <a:pt x="25117" y="51051"/>
                </a:lnTo>
                <a:lnTo>
                  <a:pt x="25154" y="51051"/>
                </a:lnTo>
                <a:lnTo>
                  <a:pt x="25265" y="51014"/>
                </a:lnTo>
                <a:lnTo>
                  <a:pt x="25359" y="50958"/>
                </a:lnTo>
                <a:lnTo>
                  <a:pt x="25489" y="50865"/>
                </a:lnTo>
                <a:lnTo>
                  <a:pt x="25601" y="50753"/>
                </a:lnTo>
                <a:lnTo>
                  <a:pt x="25861" y="50474"/>
                </a:lnTo>
                <a:lnTo>
                  <a:pt x="26085" y="50176"/>
                </a:lnTo>
                <a:lnTo>
                  <a:pt x="26271" y="49915"/>
                </a:lnTo>
                <a:lnTo>
                  <a:pt x="26383" y="49729"/>
                </a:lnTo>
                <a:lnTo>
                  <a:pt x="26401" y="49673"/>
                </a:lnTo>
                <a:close/>
                <a:moveTo>
                  <a:pt x="46955" y="49692"/>
                </a:moveTo>
                <a:lnTo>
                  <a:pt x="46565" y="50139"/>
                </a:lnTo>
                <a:lnTo>
                  <a:pt x="46360" y="50343"/>
                </a:lnTo>
                <a:lnTo>
                  <a:pt x="46155" y="50548"/>
                </a:lnTo>
                <a:lnTo>
                  <a:pt x="45987" y="50697"/>
                </a:lnTo>
                <a:lnTo>
                  <a:pt x="45783" y="50865"/>
                </a:lnTo>
                <a:lnTo>
                  <a:pt x="45727" y="50958"/>
                </a:lnTo>
                <a:lnTo>
                  <a:pt x="45708" y="50995"/>
                </a:lnTo>
                <a:lnTo>
                  <a:pt x="45708" y="51014"/>
                </a:lnTo>
                <a:lnTo>
                  <a:pt x="45727" y="51051"/>
                </a:lnTo>
                <a:lnTo>
                  <a:pt x="45913" y="51051"/>
                </a:lnTo>
                <a:lnTo>
                  <a:pt x="46025" y="51032"/>
                </a:lnTo>
                <a:lnTo>
                  <a:pt x="46136" y="50976"/>
                </a:lnTo>
                <a:lnTo>
                  <a:pt x="46229" y="50920"/>
                </a:lnTo>
                <a:lnTo>
                  <a:pt x="46304" y="50846"/>
                </a:lnTo>
                <a:lnTo>
                  <a:pt x="46397" y="50753"/>
                </a:lnTo>
                <a:lnTo>
                  <a:pt x="46471" y="50641"/>
                </a:lnTo>
                <a:lnTo>
                  <a:pt x="46602" y="50436"/>
                </a:lnTo>
                <a:lnTo>
                  <a:pt x="46713" y="50194"/>
                </a:lnTo>
                <a:lnTo>
                  <a:pt x="46807" y="49990"/>
                </a:lnTo>
                <a:lnTo>
                  <a:pt x="46881" y="49803"/>
                </a:lnTo>
                <a:lnTo>
                  <a:pt x="46955" y="49692"/>
                </a:lnTo>
                <a:close/>
                <a:moveTo>
                  <a:pt x="59988" y="49766"/>
                </a:moveTo>
                <a:lnTo>
                  <a:pt x="59727" y="49971"/>
                </a:lnTo>
                <a:lnTo>
                  <a:pt x="59262" y="50362"/>
                </a:lnTo>
                <a:lnTo>
                  <a:pt x="59039" y="50585"/>
                </a:lnTo>
                <a:lnTo>
                  <a:pt x="58852" y="50772"/>
                </a:lnTo>
                <a:lnTo>
                  <a:pt x="58797" y="50865"/>
                </a:lnTo>
                <a:lnTo>
                  <a:pt x="58741" y="50939"/>
                </a:lnTo>
                <a:lnTo>
                  <a:pt x="58741" y="50995"/>
                </a:lnTo>
                <a:lnTo>
                  <a:pt x="58741" y="51032"/>
                </a:lnTo>
                <a:lnTo>
                  <a:pt x="58797" y="51051"/>
                </a:lnTo>
                <a:lnTo>
                  <a:pt x="58871" y="51051"/>
                </a:lnTo>
                <a:lnTo>
                  <a:pt x="58946" y="51014"/>
                </a:lnTo>
                <a:lnTo>
                  <a:pt x="59039" y="50939"/>
                </a:lnTo>
                <a:lnTo>
                  <a:pt x="59225" y="50734"/>
                </a:lnTo>
                <a:lnTo>
                  <a:pt x="59430" y="50492"/>
                </a:lnTo>
                <a:lnTo>
                  <a:pt x="59802" y="50008"/>
                </a:lnTo>
                <a:lnTo>
                  <a:pt x="59988" y="49766"/>
                </a:lnTo>
                <a:close/>
                <a:moveTo>
                  <a:pt x="70898" y="49673"/>
                </a:moveTo>
                <a:lnTo>
                  <a:pt x="70787" y="49748"/>
                </a:lnTo>
                <a:lnTo>
                  <a:pt x="70600" y="49878"/>
                </a:lnTo>
                <a:lnTo>
                  <a:pt x="70116" y="50287"/>
                </a:lnTo>
                <a:lnTo>
                  <a:pt x="69874" y="50511"/>
                </a:lnTo>
                <a:lnTo>
                  <a:pt x="69688" y="50716"/>
                </a:lnTo>
                <a:lnTo>
                  <a:pt x="69558" y="50865"/>
                </a:lnTo>
                <a:lnTo>
                  <a:pt x="69521" y="50920"/>
                </a:lnTo>
                <a:lnTo>
                  <a:pt x="69521" y="50958"/>
                </a:lnTo>
                <a:lnTo>
                  <a:pt x="69558" y="50995"/>
                </a:lnTo>
                <a:lnTo>
                  <a:pt x="69576" y="51032"/>
                </a:lnTo>
                <a:lnTo>
                  <a:pt x="69632" y="51051"/>
                </a:lnTo>
                <a:lnTo>
                  <a:pt x="69670" y="51051"/>
                </a:lnTo>
                <a:lnTo>
                  <a:pt x="69763" y="51014"/>
                </a:lnTo>
                <a:lnTo>
                  <a:pt x="69874" y="50958"/>
                </a:lnTo>
                <a:lnTo>
                  <a:pt x="69986" y="50865"/>
                </a:lnTo>
                <a:lnTo>
                  <a:pt x="70116" y="50753"/>
                </a:lnTo>
                <a:lnTo>
                  <a:pt x="70358" y="50474"/>
                </a:lnTo>
                <a:lnTo>
                  <a:pt x="70582" y="50176"/>
                </a:lnTo>
                <a:lnTo>
                  <a:pt x="70768" y="49915"/>
                </a:lnTo>
                <a:lnTo>
                  <a:pt x="70880" y="49729"/>
                </a:lnTo>
                <a:lnTo>
                  <a:pt x="70898" y="49673"/>
                </a:lnTo>
                <a:close/>
                <a:moveTo>
                  <a:pt x="91453" y="49692"/>
                </a:moveTo>
                <a:lnTo>
                  <a:pt x="91080" y="50139"/>
                </a:lnTo>
                <a:lnTo>
                  <a:pt x="90876" y="50343"/>
                </a:lnTo>
                <a:lnTo>
                  <a:pt x="90652" y="50548"/>
                </a:lnTo>
                <a:lnTo>
                  <a:pt x="90485" y="50697"/>
                </a:lnTo>
                <a:lnTo>
                  <a:pt x="90298" y="50865"/>
                </a:lnTo>
                <a:lnTo>
                  <a:pt x="90224" y="50958"/>
                </a:lnTo>
                <a:lnTo>
                  <a:pt x="90224" y="50995"/>
                </a:lnTo>
                <a:lnTo>
                  <a:pt x="90224" y="51014"/>
                </a:lnTo>
                <a:lnTo>
                  <a:pt x="90242" y="51051"/>
                </a:lnTo>
                <a:lnTo>
                  <a:pt x="90410" y="51051"/>
                </a:lnTo>
                <a:lnTo>
                  <a:pt x="90522" y="51032"/>
                </a:lnTo>
                <a:lnTo>
                  <a:pt x="90633" y="50976"/>
                </a:lnTo>
                <a:lnTo>
                  <a:pt x="90727" y="50920"/>
                </a:lnTo>
                <a:lnTo>
                  <a:pt x="90820" y="50846"/>
                </a:lnTo>
                <a:lnTo>
                  <a:pt x="90894" y="50753"/>
                </a:lnTo>
                <a:lnTo>
                  <a:pt x="90969" y="50641"/>
                </a:lnTo>
                <a:lnTo>
                  <a:pt x="91099" y="50436"/>
                </a:lnTo>
                <a:lnTo>
                  <a:pt x="91211" y="50194"/>
                </a:lnTo>
                <a:lnTo>
                  <a:pt x="91304" y="49990"/>
                </a:lnTo>
                <a:lnTo>
                  <a:pt x="91378" y="49803"/>
                </a:lnTo>
                <a:lnTo>
                  <a:pt x="91453" y="49692"/>
                </a:lnTo>
                <a:close/>
                <a:moveTo>
                  <a:pt x="52317" y="49692"/>
                </a:moveTo>
                <a:lnTo>
                  <a:pt x="52094" y="49915"/>
                </a:lnTo>
                <a:lnTo>
                  <a:pt x="51703" y="50362"/>
                </a:lnTo>
                <a:lnTo>
                  <a:pt x="51498" y="50585"/>
                </a:lnTo>
                <a:lnTo>
                  <a:pt x="51331" y="50790"/>
                </a:lnTo>
                <a:lnTo>
                  <a:pt x="51219" y="50939"/>
                </a:lnTo>
                <a:lnTo>
                  <a:pt x="51200" y="50995"/>
                </a:lnTo>
                <a:lnTo>
                  <a:pt x="51219" y="51014"/>
                </a:lnTo>
                <a:lnTo>
                  <a:pt x="51293" y="51069"/>
                </a:lnTo>
                <a:lnTo>
                  <a:pt x="51368" y="51069"/>
                </a:lnTo>
                <a:lnTo>
                  <a:pt x="51442" y="51032"/>
                </a:lnTo>
                <a:lnTo>
                  <a:pt x="51536" y="50958"/>
                </a:lnTo>
                <a:lnTo>
                  <a:pt x="51629" y="50865"/>
                </a:lnTo>
                <a:lnTo>
                  <a:pt x="51722" y="50772"/>
                </a:lnTo>
                <a:lnTo>
                  <a:pt x="51889" y="50511"/>
                </a:lnTo>
                <a:lnTo>
                  <a:pt x="52057" y="50232"/>
                </a:lnTo>
                <a:lnTo>
                  <a:pt x="52187" y="49971"/>
                </a:lnTo>
                <a:lnTo>
                  <a:pt x="52317" y="49692"/>
                </a:lnTo>
                <a:close/>
                <a:moveTo>
                  <a:pt x="28505" y="49599"/>
                </a:moveTo>
                <a:lnTo>
                  <a:pt x="28449" y="49654"/>
                </a:lnTo>
                <a:lnTo>
                  <a:pt x="27779" y="50362"/>
                </a:lnTo>
                <a:lnTo>
                  <a:pt x="27574" y="50585"/>
                </a:lnTo>
                <a:lnTo>
                  <a:pt x="27388" y="50809"/>
                </a:lnTo>
                <a:lnTo>
                  <a:pt x="27276" y="50976"/>
                </a:lnTo>
                <a:lnTo>
                  <a:pt x="27258" y="51032"/>
                </a:lnTo>
                <a:lnTo>
                  <a:pt x="27258" y="51069"/>
                </a:lnTo>
                <a:lnTo>
                  <a:pt x="27295" y="51088"/>
                </a:lnTo>
                <a:lnTo>
                  <a:pt x="27388" y="51088"/>
                </a:lnTo>
                <a:lnTo>
                  <a:pt x="27444" y="51051"/>
                </a:lnTo>
                <a:lnTo>
                  <a:pt x="27574" y="50958"/>
                </a:lnTo>
                <a:lnTo>
                  <a:pt x="27723" y="50827"/>
                </a:lnTo>
                <a:lnTo>
                  <a:pt x="27984" y="50567"/>
                </a:lnTo>
                <a:lnTo>
                  <a:pt x="28114" y="50399"/>
                </a:lnTo>
                <a:lnTo>
                  <a:pt x="28319" y="50157"/>
                </a:lnTo>
                <a:lnTo>
                  <a:pt x="28412" y="50008"/>
                </a:lnTo>
                <a:lnTo>
                  <a:pt x="28449" y="49952"/>
                </a:lnTo>
                <a:lnTo>
                  <a:pt x="28468" y="49878"/>
                </a:lnTo>
                <a:lnTo>
                  <a:pt x="28468" y="49896"/>
                </a:lnTo>
                <a:lnTo>
                  <a:pt x="28486" y="49878"/>
                </a:lnTo>
                <a:lnTo>
                  <a:pt x="28524" y="49729"/>
                </a:lnTo>
                <a:lnTo>
                  <a:pt x="28524" y="49654"/>
                </a:lnTo>
                <a:lnTo>
                  <a:pt x="28524" y="49617"/>
                </a:lnTo>
                <a:lnTo>
                  <a:pt x="28524" y="49599"/>
                </a:lnTo>
                <a:close/>
                <a:moveTo>
                  <a:pt x="56879" y="49934"/>
                </a:moveTo>
                <a:lnTo>
                  <a:pt x="56804" y="49952"/>
                </a:lnTo>
                <a:lnTo>
                  <a:pt x="56674" y="49990"/>
                </a:lnTo>
                <a:lnTo>
                  <a:pt x="56432" y="50120"/>
                </a:lnTo>
                <a:lnTo>
                  <a:pt x="56283" y="50194"/>
                </a:lnTo>
                <a:lnTo>
                  <a:pt x="56060" y="50362"/>
                </a:lnTo>
                <a:lnTo>
                  <a:pt x="55762" y="50567"/>
                </a:lnTo>
                <a:lnTo>
                  <a:pt x="55613" y="50697"/>
                </a:lnTo>
                <a:lnTo>
                  <a:pt x="55483" y="50809"/>
                </a:lnTo>
                <a:lnTo>
                  <a:pt x="55389" y="50920"/>
                </a:lnTo>
                <a:lnTo>
                  <a:pt x="55371" y="50976"/>
                </a:lnTo>
                <a:lnTo>
                  <a:pt x="55371" y="51014"/>
                </a:lnTo>
                <a:lnTo>
                  <a:pt x="55389" y="51069"/>
                </a:lnTo>
                <a:lnTo>
                  <a:pt x="55427" y="51088"/>
                </a:lnTo>
                <a:lnTo>
                  <a:pt x="55501" y="51088"/>
                </a:lnTo>
                <a:lnTo>
                  <a:pt x="55576" y="51051"/>
                </a:lnTo>
                <a:lnTo>
                  <a:pt x="55799" y="50902"/>
                </a:lnTo>
                <a:lnTo>
                  <a:pt x="56060" y="50716"/>
                </a:lnTo>
                <a:lnTo>
                  <a:pt x="56339" y="50492"/>
                </a:lnTo>
                <a:lnTo>
                  <a:pt x="56581" y="50287"/>
                </a:lnTo>
                <a:lnTo>
                  <a:pt x="56879" y="50008"/>
                </a:lnTo>
                <a:lnTo>
                  <a:pt x="56916" y="49934"/>
                </a:lnTo>
                <a:close/>
                <a:moveTo>
                  <a:pt x="73002" y="49599"/>
                </a:moveTo>
                <a:lnTo>
                  <a:pt x="72946" y="49654"/>
                </a:lnTo>
                <a:lnTo>
                  <a:pt x="72276" y="50362"/>
                </a:lnTo>
                <a:lnTo>
                  <a:pt x="72071" y="50585"/>
                </a:lnTo>
                <a:lnTo>
                  <a:pt x="71885" y="50809"/>
                </a:lnTo>
                <a:lnTo>
                  <a:pt x="71773" y="50976"/>
                </a:lnTo>
                <a:lnTo>
                  <a:pt x="71755" y="51032"/>
                </a:lnTo>
                <a:lnTo>
                  <a:pt x="71755" y="51069"/>
                </a:lnTo>
                <a:lnTo>
                  <a:pt x="71792" y="51088"/>
                </a:lnTo>
                <a:lnTo>
                  <a:pt x="71885" y="51088"/>
                </a:lnTo>
                <a:lnTo>
                  <a:pt x="71960" y="51051"/>
                </a:lnTo>
                <a:lnTo>
                  <a:pt x="72090" y="50958"/>
                </a:lnTo>
                <a:lnTo>
                  <a:pt x="72220" y="50827"/>
                </a:lnTo>
                <a:lnTo>
                  <a:pt x="72481" y="50567"/>
                </a:lnTo>
                <a:lnTo>
                  <a:pt x="72611" y="50399"/>
                </a:lnTo>
                <a:lnTo>
                  <a:pt x="72816" y="50157"/>
                </a:lnTo>
                <a:lnTo>
                  <a:pt x="72928" y="50008"/>
                </a:lnTo>
                <a:lnTo>
                  <a:pt x="72946" y="49952"/>
                </a:lnTo>
                <a:lnTo>
                  <a:pt x="72984" y="49878"/>
                </a:lnTo>
                <a:lnTo>
                  <a:pt x="73021" y="49729"/>
                </a:lnTo>
                <a:lnTo>
                  <a:pt x="73039" y="49654"/>
                </a:lnTo>
                <a:lnTo>
                  <a:pt x="73039" y="49617"/>
                </a:lnTo>
                <a:lnTo>
                  <a:pt x="73021" y="49599"/>
                </a:lnTo>
                <a:close/>
                <a:moveTo>
                  <a:pt x="14486" y="49505"/>
                </a:moveTo>
                <a:lnTo>
                  <a:pt x="14411" y="49543"/>
                </a:lnTo>
                <a:lnTo>
                  <a:pt x="14095" y="49822"/>
                </a:lnTo>
                <a:lnTo>
                  <a:pt x="13834" y="50045"/>
                </a:lnTo>
                <a:lnTo>
                  <a:pt x="13573" y="50306"/>
                </a:lnTo>
                <a:lnTo>
                  <a:pt x="13331" y="50567"/>
                </a:lnTo>
                <a:lnTo>
                  <a:pt x="13145" y="50809"/>
                </a:lnTo>
                <a:lnTo>
                  <a:pt x="13071" y="50902"/>
                </a:lnTo>
                <a:lnTo>
                  <a:pt x="13033" y="50995"/>
                </a:lnTo>
                <a:lnTo>
                  <a:pt x="13033" y="51069"/>
                </a:lnTo>
                <a:lnTo>
                  <a:pt x="13052" y="51107"/>
                </a:lnTo>
                <a:lnTo>
                  <a:pt x="13071" y="51125"/>
                </a:lnTo>
                <a:lnTo>
                  <a:pt x="13108" y="51144"/>
                </a:lnTo>
                <a:lnTo>
                  <a:pt x="13164" y="51144"/>
                </a:lnTo>
                <a:lnTo>
                  <a:pt x="13201" y="51125"/>
                </a:lnTo>
                <a:lnTo>
                  <a:pt x="13257" y="51088"/>
                </a:lnTo>
                <a:lnTo>
                  <a:pt x="13369" y="50995"/>
                </a:lnTo>
                <a:lnTo>
                  <a:pt x="13480" y="50883"/>
                </a:lnTo>
                <a:lnTo>
                  <a:pt x="13685" y="50604"/>
                </a:lnTo>
                <a:lnTo>
                  <a:pt x="13815" y="50436"/>
                </a:lnTo>
                <a:lnTo>
                  <a:pt x="13927" y="50306"/>
                </a:lnTo>
                <a:lnTo>
                  <a:pt x="14057" y="50194"/>
                </a:lnTo>
                <a:lnTo>
                  <a:pt x="14169" y="50064"/>
                </a:lnTo>
                <a:lnTo>
                  <a:pt x="14281" y="49934"/>
                </a:lnTo>
                <a:lnTo>
                  <a:pt x="14244" y="50008"/>
                </a:lnTo>
                <a:lnTo>
                  <a:pt x="14392" y="49785"/>
                </a:lnTo>
                <a:lnTo>
                  <a:pt x="14467" y="49654"/>
                </a:lnTo>
                <a:lnTo>
                  <a:pt x="14523" y="49543"/>
                </a:lnTo>
                <a:lnTo>
                  <a:pt x="14523" y="49524"/>
                </a:lnTo>
                <a:lnTo>
                  <a:pt x="14523" y="49505"/>
                </a:lnTo>
                <a:close/>
                <a:moveTo>
                  <a:pt x="33997" y="49692"/>
                </a:moveTo>
                <a:lnTo>
                  <a:pt x="33941" y="49729"/>
                </a:lnTo>
                <a:lnTo>
                  <a:pt x="33644" y="49971"/>
                </a:lnTo>
                <a:lnTo>
                  <a:pt x="33160" y="50381"/>
                </a:lnTo>
                <a:lnTo>
                  <a:pt x="32917" y="50604"/>
                </a:lnTo>
                <a:lnTo>
                  <a:pt x="32731" y="50827"/>
                </a:lnTo>
                <a:lnTo>
                  <a:pt x="32675" y="50920"/>
                </a:lnTo>
                <a:lnTo>
                  <a:pt x="32620" y="50995"/>
                </a:lnTo>
                <a:lnTo>
                  <a:pt x="32601" y="51069"/>
                </a:lnTo>
                <a:lnTo>
                  <a:pt x="32620" y="51107"/>
                </a:lnTo>
                <a:lnTo>
                  <a:pt x="32657" y="51144"/>
                </a:lnTo>
                <a:lnTo>
                  <a:pt x="32731" y="51144"/>
                </a:lnTo>
                <a:lnTo>
                  <a:pt x="32787" y="51125"/>
                </a:lnTo>
                <a:lnTo>
                  <a:pt x="32917" y="51051"/>
                </a:lnTo>
                <a:lnTo>
                  <a:pt x="33048" y="50958"/>
                </a:lnTo>
                <a:lnTo>
                  <a:pt x="33271" y="50734"/>
                </a:lnTo>
                <a:lnTo>
                  <a:pt x="33420" y="50585"/>
                </a:lnTo>
                <a:lnTo>
                  <a:pt x="33644" y="50362"/>
                </a:lnTo>
                <a:lnTo>
                  <a:pt x="33774" y="50232"/>
                </a:lnTo>
                <a:lnTo>
                  <a:pt x="33867" y="50101"/>
                </a:lnTo>
                <a:lnTo>
                  <a:pt x="33811" y="50194"/>
                </a:lnTo>
                <a:lnTo>
                  <a:pt x="33811" y="50194"/>
                </a:lnTo>
                <a:lnTo>
                  <a:pt x="33941" y="49990"/>
                </a:lnTo>
                <a:lnTo>
                  <a:pt x="33997" y="49841"/>
                </a:lnTo>
                <a:lnTo>
                  <a:pt x="34035" y="49729"/>
                </a:lnTo>
                <a:lnTo>
                  <a:pt x="34035" y="49692"/>
                </a:lnTo>
                <a:close/>
                <a:moveTo>
                  <a:pt x="78494" y="49692"/>
                </a:moveTo>
                <a:lnTo>
                  <a:pt x="78439" y="49729"/>
                </a:lnTo>
                <a:lnTo>
                  <a:pt x="78141" y="49971"/>
                </a:lnTo>
                <a:lnTo>
                  <a:pt x="77657" y="50381"/>
                </a:lnTo>
                <a:lnTo>
                  <a:pt x="77433" y="50604"/>
                </a:lnTo>
                <a:lnTo>
                  <a:pt x="77247" y="50827"/>
                </a:lnTo>
                <a:lnTo>
                  <a:pt x="77173" y="50920"/>
                </a:lnTo>
                <a:lnTo>
                  <a:pt x="77117" y="50995"/>
                </a:lnTo>
                <a:lnTo>
                  <a:pt x="77117" y="51069"/>
                </a:lnTo>
                <a:lnTo>
                  <a:pt x="77117" y="51107"/>
                </a:lnTo>
                <a:lnTo>
                  <a:pt x="77154" y="51144"/>
                </a:lnTo>
                <a:lnTo>
                  <a:pt x="77247" y="51144"/>
                </a:lnTo>
                <a:lnTo>
                  <a:pt x="77303" y="51125"/>
                </a:lnTo>
                <a:lnTo>
                  <a:pt x="77415" y="51051"/>
                </a:lnTo>
                <a:lnTo>
                  <a:pt x="77545" y="50958"/>
                </a:lnTo>
                <a:lnTo>
                  <a:pt x="77787" y="50734"/>
                </a:lnTo>
                <a:lnTo>
                  <a:pt x="77917" y="50585"/>
                </a:lnTo>
                <a:lnTo>
                  <a:pt x="78159" y="50362"/>
                </a:lnTo>
                <a:lnTo>
                  <a:pt x="78271" y="50232"/>
                </a:lnTo>
                <a:lnTo>
                  <a:pt x="78364" y="50101"/>
                </a:lnTo>
                <a:lnTo>
                  <a:pt x="78308" y="50194"/>
                </a:lnTo>
                <a:lnTo>
                  <a:pt x="78439" y="49990"/>
                </a:lnTo>
                <a:lnTo>
                  <a:pt x="78494" y="49841"/>
                </a:lnTo>
                <a:lnTo>
                  <a:pt x="78550" y="49729"/>
                </a:lnTo>
                <a:lnTo>
                  <a:pt x="78550" y="49692"/>
                </a:lnTo>
                <a:close/>
                <a:moveTo>
                  <a:pt x="42506" y="49617"/>
                </a:moveTo>
                <a:lnTo>
                  <a:pt x="42301" y="49841"/>
                </a:lnTo>
                <a:lnTo>
                  <a:pt x="42115" y="50083"/>
                </a:lnTo>
                <a:lnTo>
                  <a:pt x="41742" y="50585"/>
                </a:lnTo>
                <a:lnTo>
                  <a:pt x="41649" y="50697"/>
                </a:lnTo>
                <a:lnTo>
                  <a:pt x="41575" y="50809"/>
                </a:lnTo>
                <a:lnTo>
                  <a:pt x="41500" y="50920"/>
                </a:lnTo>
                <a:lnTo>
                  <a:pt x="41445" y="51032"/>
                </a:lnTo>
                <a:lnTo>
                  <a:pt x="41445" y="51088"/>
                </a:lnTo>
                <a:lnTo>
                  <a:pt x="41445" y="51125"/>
                </a:lnTo>
                <a:lnTo>
                  <a:pt x="41463" y="51163"/>
                </a:lnTo>
                <a:lnTo>
                  <a:pt x="41482" y="51181"/>
                </a:lnTo>
                <a:lnTo>
                  <a:pt x="41538" y="51200"/>
                </a:lnTo>
                <a:lnTo>
                  <a:pt x="41612" y="51200"/>
                </a:lnTo>
                <a:lnTo>
                  <a:pt x="41705" y="51163"/>
                </a:lnTo>
                <a:lnTo>
                  <a:pt x="41780" y="51107"/>
                </a:lnTo>
                <a:lnTo>
                  <a:pt x="41854" y="51032"/>
                </a:lnTo>
                <a:lnTo>
                  <a:pt x="41929" y="50939"/>
                </a:lnTo>
                <a:lnTo>
                  <a:pt x="42078" y="50697"/>
                </a:lnTo>
                <a:lnTo>
                  <a:pt x="42208" y="50418"/>
                </a:lnTo>
                <a:lnTo>
                  <a:pt x="42394" y="49896"/>
                </a:lnTo>
                <a:lnTo>
                  <a:pt x="42469" y="49710"/>
                </a:lnTo>
                <a:lnTo>
                  <a:pt x="42506" y="49617"/>
                </a:lnTo>
                <a:close/>
                <a:moveTo>
                  <a:pt x="87003" y="49617"/>
                </a:moveTo>
                <a:lnTo>
                  <a:pt x="86798" y="49841"/>
                </a:lnTo>
                <a:lnTo>
                  <a:pt x="86612" y="50083"/>
                </a:lnTo>
                <a:lnTo>
                  <a:pt x="86240" y="50585"/>
                </a:lnTo>
                <a:lnTo>
                  <a:pt x="86147" y="50697"/>
                </a:lnTo>
                <a:lnTo>
                  <a:pt x="86072" y="50809"/>
                </a:lnTo>
                <a:lnTo>
                  <a:pt x="85998" y="50920"/>
                </a:lnTo>
                <a:lnTo>
                  <a:pt x="85960" y="51032"/>
                </a:lnTo>
                <a:lnTo>
                  <a:pt x="85942" y="51088"/>
                </a:lnTo>
                <a:lnTo>
                  <a:pt x="85942" y="51125"/>
                </a:lnTo>
                <a:lnTo>
                  <a:pt x="85960" y="51163"/>
                </a:lnTo>
                <a:lnTo>
                  <a:pt x="85998" y="51181"/>
                </a:lnTo>
                <a:lnTo>
                  <a:pt x="86035" y="51200"/>
                </a:lnTo>
                <a:lnTo>
                  <a:pt x="86109" y="51200"/>
                </a:lnTo>
                <a:lnTo>
                  <a:pt x="86202" y="51163"/>
                </a:lnTo>
                <a:lnTo>
                  <a:pt x="86277" y="51107"/>
                </a:lnTo>
                <a:lnTo>
                  <a:pt x="86370" y="51032"/>
                </a:lnTo>
                <a:lnTo>
                  <a:pt x="86444" y="50939"/>
                </a:lnTo>
                <a:lnTo>
                  <a:pt x="86575" y="50697"/>
                </a:lnTo>
                <a:lnTo>
                  <a:pt x="86705" y="50418"/>
                </a:lnTo>
                <a:lnTo>
                  <a:pt x="86891" y="49896"/>
                </a:lnTo>
                <a:lnTo>
                  <a:pt x="86966" y="49710"/>
                </a:lnTo>
                <a:lnTo>
                  <a:pt x="87003" y="49617"/>
                </a:lnTo>
                <a:close/>
              </a:path>
            </a:pathLst>
          </a:custGeom>
          <a:solidFill>
            <a:srgbClr val="F0C3A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
        <p:nvSpPr>
          <p:cNvPr id="31" name="Google Shape;31;p6"/>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a:spcBef>
                <a:spcPts val="0"/>
              </a:spcBef>
              <a:spcAft>
                <a:spcPts val="0"/>
              </a:spcAft>
              <a:buClr>
                <a:srgbClr val="F0C3A3"/>
              </a:buClr>
              <a:buSzPts val="2400"/>
              <a:buNone/>
              <a:defRPr>
                <a:solidFill>
                  <a:srgbClr val="F0C3A3"/>
                </a:solidFill>
              </a:defRPr>
            </a:lvl1pPr>
            <a:lvl2pPr lvl="1">
              <a:spcBef>
                <a:spcPts val="0"/>
              </a:spcBef>
              <a:spcAft>
                <a:spcPts val="0"/>
              </a:spcAft>
              <a:buClr>
                <a:srgbClr val="F0C3A3"/>
              </a:buClr>
              <a:buSzPts val="2400"/>
              <a:buNone/>
              <a:defRPr>
                <a:solidFill>
                  <a:srgbClr val="F0C3A3"/>
                </a:solidFill>
              </a:defRPr>
            </a:lvl2pPr>
            <a:lvl3pPr lvl="2">
              <a:spcBef>
                <a:spcPts val="0"/>
              </a:spcBef>
              <a:spcAft>
                <a:spcPts val="0"/>
              </a:spcAft>
              <a:buClr>
                <a:srgbClr val="F0C3A3"/>
              </a:buClr>
              <a:buSzPts val="2400"/>
              <a:buNone/>
              <a:defRPr>
                <a:solidFill>
                  <a:srgbClr val="F0C3A3"/>
                </a:solidFill>
              </a:defRPr>
            </a:lvl3pPr>
            <a:lvl4pPr lvl="3">
              <a:spcBef>
                <a:spcPts val="0"/>
              </a:spcBef>
              <a:spcAft>
                <a:spcPts val="0"/>
              </a:spcAft>
              <a:buClr>
                <a:srgbClr val="F0C3A3"/>
              </a:buClr>
              <a:buSzPts val="2400"/>
              <a:buNone/>
              <a:defRPr>
                <a:solidFill>
                  <a:srgbClr val="F0C3A3"/>
                </a:solidFill>
              </a:defRPr>
            </a:lvl4pPr>
            <a:lvl5pPr lvl="4">
              <a:spcBef>
                <a:spcPts val="0"/>
              </a:spcBef>
              <a:spcAft>
                <a:spcPts val="0"/>
              </a:spcAft>
              <a:buClr>
                <a:srgbClr val="F0C3A3"/>
              </a:buClr>
              <a:buSzPts val="2400"/>
              <a:buNone/>
              <a:defRPr>
                <a:solidFill>
                  <a:srgbClr val="F0C3A3"/>
                </a:solidFill>
              </a:defRPr>
            </a:lvl5pPr>
            <a:lvl6pPr lvl="5">
              <a:spcBef>
                <a:spcPts val="0"/>
              </a:spcBef>
              <a:spcAft>
                <a:spcPts val="0"/>
              </a:spcAft>
              <a:buClr>
                <a:srgbClr val="F0C3A3"/>
              </a:buClr>
              <a:buSzPts val="2400"/>
              <a:buNone/>
              <a:defRPr>
                <a:solidFill>
                  <a:srgbClr val="F0C3A3"/>
                </a:solidFill>
              </a:defRPr>
            </a:lvl6pPr>
            <a:lvl7pPr lvl="6">
              <a:spcBef>
                <a:spcPts val="0"/>
              </a:spcBef>
              <a:spcAft>
                <a:spcPts val="0"/>
              </a:spcAft>
              <a:buClr>
                <a:srgbClr val="F0C3A3"/>
              </a:buClr>
              <a:buSzPts val="2400"/>
              <a:buNone/>
              <a:defRPr>
                <a:solidFill>
                  <a:srgbClr val="F0C3A3"/>
                </a:solidFill>
              </a:defRPr>
            </a:lvl7pPr>
            <a:lvl8pPr lvl="7">
              <a:spcBef>
                <a:spcPts val="0"/>
              </a:spcBef>
              <a:spcAft>
                <a:spcPts val="0"/>
              </a:spcAft>
              <a:buClr>
                <a:srgbClr val="F0C3A3"/>
              </a:buClr>
              <a:buSzPts val="2400"/>
              <a:buNone/>
              <a:defRPr>
                <a:solidFill>
                  <a:srgbClr val="F0C3A3"/>
                </a:solidFill>
              </a:defRPr>
            </a:lvl8pPr>
            <a:lvl9pPr lvl="8">
              <a:spcBef>
                <a:spcPts val="0"/>
              </a:spcBef>
              <a:spcAft>
                <a:spcPts val="0"/>
              </a:spcAft>
              <a:buClr>
                <a:srgbClr val="F0C3A3"/>
              </a:buClr>
              <a:buSzPts val="2400"/>
              <a:buNone/>
              <a:defRPr>
                <a:solidFill>
                  <a:srgbClr val="F0C3A3"/>
                </a:solidFill>
              </a:defRPr>
            </a:lvl9pPr>
          </a:lstStyle>
          <a:p>
            <a:endParaRPr/>
          </a:p>
        </p:txBody>
      </p:sp>
      <p:sp>
        <p:nvSpPr>
          <p:cNvPr id="32" name="Google Shape;32;p6"/>
          <p:cNvSpPr txBox="1">
            <a:spLocks noGrp="1"/>
          </p:cNvSpPr>
          <p:nvPr>
            <p:ph type="body" idx="1"/>
          </p:nvPr>
        </p:nvSpPr>
        <p:spPr>
          <a:xfrm>
            <a:off x="1187067" y="1600200"/>
            <a:ext cx="4480800" cy="4213600"/>
          </a:xfrm>
          <a:prstGeom prst="rect">
            <a:avLst/>
          </a:prstGeom>
        </p:spPr>
        <p:txBody>
          <a:bodyPr spcFirstLastPara="1" wrap="square" lIns="91425" tIns="91425" rIns="91425" bIns="91425" anchor="t" anchorCtr="0">
            <a:noAutofit/>
          </a:bodyPr>
          <a:lstStyle>
            <a:lvl1pPr marL="609585" lvl="0" indent="-474121">
              <a:spcBef>
                <a:spcPts val="800"/>
              </a:spcBef>
              <a:spcAft>
                <a:spcPts val="0"/>
              </a:spcAft>
              <a:buClr>
                <a:srgbClr val="F0C3A3"/>
              </a:buClr>
              <a:buSzPts val="2000"/>
              <a:buChar char="‐"/>
              <a:defRPr sz="2667"/>
            </a:lvl1pPr>
            <a:lvl2pPr marL="1219170" lvl="1" indent="-474121">
              <a:spcBef>
                <a:spcPts val="0"/>
              </a:spcBef>
              <a:spcAft>
                <a:spcPts val="0"/>
              </a:spcAft>
              <a:buClr>
                <a:srgbClr val="F0C3A3"/>
              </a:buClr>
              <a:buSzPts val="2000"/>
              <a:buChar char="‐"/>
              <a:defRPr sz="2667"/>
            </a:lvl2pPr>
            <a:lvl3pPr marL="1828754" lvl="2" indent="-474121">
              <a:spcBef>
                <a:spcPts val="0"/>
              </a:spcBef>
              <a:spcAft>
                <a:spcPts val="0"/>
              </a:spcAft>
              <a:buClr>
                <a:srgbClr val="F0C3A3"/>
              </a:buClr>
              <a:buSzPts val="2000"/>
              <a:buChar char="‐"/>
              <a:defRPr sz="2667"/>
            </a:lvl3pPr>
            <a:lvl4pPr marL="2438339" lvl="3" indent="-474121">
              <a:spcBef>
                <a:spcPts val="0"/>
              </a:spcBef>
              <a:spcAft>
                <a:spcPts val="0"/>
              </a:spcAft>
              <a:buSzPts val="2000"/>
              <a:buChar char="‐"/>
              <a:defRPr sz="2667"/>
            </a:lvl4pPr>
            <a:lvl5pPr marL="3047924" lvl="4" indent="-474121">
              <a:spcBef>
                <a:spcPts val="0"/>
              </a:spcBef>
              <a:spcAft>
                <a:spcPts val="0"/>
              </a:spcAft>
              <a:buSzPts val="2000"/>
              <a:buChar char="‐"/>
              <a:defRPr sz="2667"/>
            </a:lvl5pPr>
            <a:lvl6pPr marL="3657509" lvl="5" indent="-474121">
              <a:spcBef>
                <a:spcPts val="0"/>
              </a:spcBef>
              <a:spcAft>
                <a:spcPts val="0"/>
              </a:spcAft>
              <a:buSzPts val="2000"/>
              <a:buChar char="‐"/>
              <a:defRPr sz="2667"/>
            </a:lvl6pPr>
            <a:lvl7pPr marL="4267093" lvl="6" indent="-474121">
              <a:spcBef>
                <a:spcPts val="0"/>
              </a:spcBef>
              <a:spcAft>
                <a:spcPts val="0"/>
              </a:spcAft>
              <a:buSzPts val="2000"/>
              <a:buChar char="‐"/>
              <a:defRPr sz="2667"/>
            </a:lvl7pPr>
            <a:lvl8pPr marL="4876678" lvl="7" indent="-474121">
              <a:spcBef>
                <a:spcPts val="0"/>
              </a:spcBef>
              <a:spcAft>
                <a:spcPts val="0"/>
              </a:spcAft>
              <a:buSzPts val="2000"/>
              <a:buChar char="‐"/>
              <a:defRPr sz="2667"/>
            </a:lvl8pPr>
            <a:lvl9pPr marL="5486263" lvl="8" indent="-474121">
              <a:spcBef>
                <a:spcPts val="0"/>
              </a:spcBef>
              <a:spcAft>
                <a:spcPts val="0"/>
              </a:spcAft>
              <a:buSzPts val="2000"/>
              <a:buChar char="‐"/>
              <a:defRPr sz="2667"/>
            </a:lvl9pPr>
          </a:lstStyle>
          <a:p>
            <a:endParaRPr/>
          </a:p>
        </p:txBody>
      </p:sp>
      <p:sp>
        <p:nvSpPr>
          <p:cNvPr id="33" name="Google Shape;33;p6"/>
          <p:cNvSpPr txBox="1">
            <a:spLocks noGrp="1"/>
          </p:cNvSpPr>
          <p:nvPr>
            <p:ph type="body" idx="2"/>
          </p:nvPr>
        </p:nvSpPr>
        <p:spPr>
          <a:xfrm>
            <a:off x="6524283" y="1600200"/>
            <a:ext cx="4480800" cy="4213600"/>
          </a:xfrm>
          <a:prstGeom prst="rect">
            <a:avLst/>
          </a:prstGeom>
        </p:spPr>
        <p:txBody>
          <a:bodyPr spcFirstLastPara="1" wrap="square" lIns="91425" tIns="91425" rIns="91425" bIns="91425" anchor="t" anchorCtr="0">
            <a:noAutofit/>
          </a:bodyPr>
          <a:lstStyle>
            <a:lvl1pPr marL="609585" lvl="0" indent="-474121">
              <a:spcBef>
                <a:spcPts val="800"/>
              </a:spcBef>
              <a:spcAft>
                <a:spcPts val="0"/>
              </a:spcAft>
              <a:buClr>
                <a:srgbClr val="F0C3A3"/>
              </a:buClr>
              <a:buSzPts val="2000"/>
              <a:buChar char="‐"/>
              <a:defRPr sz="2667"/>
            </a:lvl1pPr>
            <a:lvl2pPr marL="1219170" lvl="1" indent="-474121">
              <a:spcBef>
                <a:spcPts val="0"/>
              </a:spcBef>
              <a:spcAft>
                <a:spcPts val="0"/>
              </a:spcAft>
              <a:buClr>
                <a:srgbClr val="F0C3A3"/>
              </a:buClr>
              <a:buSzPts val="2000"/>
              <a:buChar char="‐"/>
              <a:defRPr sz="2667"/>
            </a:lvl2pPr>
            <a:lvl3pPr marL="1828754" lvl="2" indent="-474121">
              <a:spcBef>
                <a:spcPts val="0"/>
              </a:spcBef>
              <a:spcAft>
                <a:spcPts val="0"/>
              </a:spcAft>
              <a:buClr>
                <a:srgbClr val="F0C3A3"/>
              </a:buClr>
              <a:buSzPts val="2000"/>
              <a:buChar char="‐"/>
              <a:defRPr sz="2667"/>
            </a:lvl3pPr>
            <a:lvl4pPr marL="2438339" lvl="3" indent="-474121">
              <a:spcBef>
                <a:spcPts val="0"/>
              </a:spcBef>
              <a:spcAft>
                <a:spcPts val="0"/>
              </a:spcAft>
              <a:buSzPts val="2000"/>
              <a:buChar char="‐"/>
              <a:defRPr sz="2667"/>
            </a:lvl4pPr>
            <a:lvl5pPr marL="3047924" lvl="4" indent="-474121">
              <a:spcBef>
                <a:spcPts val="0"/>
              </a:spcBef>
              <a:spcAft>
                <a:spcPts val="0"/>
              </a:spcAft>
              <a:buSzPts val="2000"/>
              <a:buChar char="‐"/>
              <a:defRPr sz="2667"/>
            </a:lvl5pPr>
            <a:lvl6pPr marL="3657509" lvl="5" indent="-474121">
              <a:spcBef>
                <a:spcPts val="0"/>
              </a:spcBef>
              <a:spcAft>
                <a:spcPts val="0"/>
              </a:spcAft>
              <a:buSzPts val="2000"/>
              <a:buChar char="‐"/>
              <a:defRPr sz="2667"/>
            </a:lvl6pPr>
            <a:lvl7pPr marL="4267093" lvl="6" indent="-474121">
              <a:spcBef>
                <a:spcPts val="0"/>
              </a:spcBef>
              <a:spcAft>
                <a:spcPts val="0"/>
              </a:spcAft>
              <a:buSzPts val="2000"/>
              <a:buChar char="‐"/>
              <a:defRPr sz="2667"/>
            </a:lvl7pPr>
            <a:lvl8pPr marL="4876678" lvl="7" indent="-474121">
              <a:spcBef>
                <a:spcPts val="0"/>
              </a:spcBef>
              <a:spcAft>
                <a:spcPts val="0"/>
              </a:spcAft>
              <a:buSzPts val="2000"/>
              <a:buChar char="‐"/>
              <a:defRPr sz="2667"/>
            </a:lvl8pPr>
            <a:lvl9pPr marL="5486263" lvl="8" indent="-474121">
              <a:spcBef>
                <a:spcPts val="0"/>
              </a:spcBef>
              <a:spcAft>
                <a:spcPts val="0"/>
              </a:spcAft>
              <a:buSzPts val="2000"/>
              <a:buChar char="‐"/>
              <a:defRPr sz="2667"/>
            </a:lvl9pPr>
          </a:lstStyle>
          <a:p>
            <a:endParaRPr/>
          </a:p>
        </p:txBody>
      </p:sp>
      <p:sp>
        <p:nvSpPr>
          <p:cNvPr id="34" name="Google Shape;34;p6"/>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dirty="0">
              <a:solidFill>
                <a:srgbClr val="7C7F91"/>
              </a:solidFill>
            </a:endParaRPr>
          </a:p>
        </p:txBody>
      </p:sp>
    </p:spTree>
    <p:extLst>
      <p:ext uri="{BB962C8B-B14F-4D97-AF65-F5344CB8AC3E}">
        <p14:creationId xmlns:p14="http://schemas.microsoft.com/office/powerpoint/2010/main" val="402427505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5"/>
        <p:cNvGrpSpPr/>
        <p:nvPr/>
      </p:nvGrpSpPr>
      <p:grpSpPr>
        <a:xfrm>
          <a:off x="0" y="0"/>
          <a:ext cx="0" cy="0"/>
          <a:chOff x="0" y="0"/>
          <a:chExt cx="0" cy="0"/>
        </a:xfrm>
      </p:grpSpPr>
      <p:sp>
        <p:nvSpPr>
          <p:cNvPr id="36" name="Google Shape;36;p7"/>
          <p:cNvSpPr/>
          <p:nvPr/>
        </p:nvSpPr>
        <p:spPr>
          <a:xfrm>
            <a:off x="139201" y="209501"/>
            <a:ext cx="11913495" cy="6438943"/>
          </a:xfrm>
          <a:custGeom>
            <a:avLst/>
            <a:gdLst/>
            <a:ahLst/>
            <a:cxnLst/>
            <a:rect l="l" t="t" r="r" b="b"/>
            <a:pathLst>
              <a:path w="92700" h="50102" extrusionOk="0">
                <a:moveTo>
                  <a:pt x="26140" y="187"/>
                </a:moveTo>
                <a:lnTo>
                  <a:pt x="26084" y="205"/>
                </a:lnTo>
                <a:lnTo>
                  <a:pt x="26009" y="224"/>
                </a:lnTo>
                <a:lnTo>
                  <a:pt x="25879" y="336"/>
                </a:lnTo>
                <a:lnTo>
                  <a:pt x="25730" y="485"/>
                </a:lnTo>
                <a:lnTo>
                  <a:pt x="25581" y="652"/>
                </a:lnTo>
                <a:lnTo>
                  <a:pt x="25451" y="838"/>
                </a:lnTo>
                <a:lnTo>
                  <a:pt x="25376" y="987"/>
                </a:lnTo>
                <a:lnTo>
                  <a:pt x="25339" y="1080"/>
                </a:lnTo>
                <a:lnTo>
                  <a:pt x="25358" y="1211"/>
                </a:lnTo>
                <a:lnTo>
                  <a:pt x="25358" y="1229"/>
                </a:lnTo>
                <a:lnTo>
                  <a:pt x="25376" y="1229"/>
                </a:lnTo>
                <a:lnTo>
                  <a:pt x="25432" y="1174"/>
                </a:lnTo>
                <a:lnTo>
                  <a:pt x="25525" y="1062"/>
                </a:lnTo>
                <a:lnTo>
                  <a:pt x="25786" y="745"/>
                </a:lnTo>
                <a:lnTo>
                  <a:pt x="25935" y="596"/>
                </a:lnTo>
                <a:lnTo>
                  <a:pt x="26103" y="447"/>
                </a:lnTo>
                <a:lnTo>
                  <a:pt x="26214" y="652"/>
                </a:lnTo>
                <a:lnTo>
                  <a:pt x="26400" y="969"/>
                </a:lnTo>
                <a:lnTo>
                  <a:pt x="26512" y="1118"/>
                </a:lnTo>
                <a:lnTo>
                  <a:pt x="26605" y="1229"/>
                </a:lnTo>
                <a:lnTo>
                  <a:pt x="26661" y="1267"/>
                </a:lnTo>
                <a:lnTo>
                  <a:pt x="26698" y="1285"/>
                </a:lnTo>
                <a:lnTo>
                  <a:pt x="26736" y="1285"/>
                </a:lnTo>
                <a:lnTo>
                  <a:pt x="26773" y="1267"/>
                </a:lnTo>
                <a:lnTo>
                  <a:pt x="26810" y="1229"/>
                </a:lnTo>
                <a:lnTo>
                  <a:pt x="26829" y="1174"/>
                </a:lnTo>
                <a:lnTo>
                  <a:pt x="26810" y="1118"/>
                </a:lnTo>
                <a:lnTo>
                  <a:pt x="26791" y="1043"/>
                </a:lnTo>
                <a:lnTo>
                  <a:pt x="26717" y="894"/>
                </a:lnTo>
                <a:lnTo>
                  <a:pt x="26624" y="727"/>
                </a:lnTo>
                <a:lnTo>
                  <a:pt x="26382" y="429"/>
                </a:lnTo>
                <a:lnTo>
                  <a:pt x="26233" y="224"/>
                </a:lnTo>
                <a:lnTo>
                  <a:pt x="26196" y="187"/>
                </a:lnTo>
                <a:close/>
                <a:moveTo>
                  <a:pt x="50716" y="187"/>
                </a:moveTo>
                <a:lnTo>
                  <a:pt x="50660" y="205"/>
                </a:lnTo>
                <a:lnTo>
                  <a:pt x="50623" y="243"/>
                </a:lnTo>
                <a:lnTo>
                  <a:pt x="50492" y="373"/>
                </a:lnTo>
                <a:lnTo>
                  <a:pt x="50232" y="689"/>
                </a:lnTo>
                <a:lnTo>
                  <a:pt x="50138" y="820"/>
                </a:lnTo>
                <a:lnTo>
                  <a:pt x="50064" y="876"/>
                </a:lnTo>
                <a:lnTo>
                  <a:pt x="49989" y="913"/>
                </a:lnTo>
                <a:lnTo>
                  <a:pt x="49934" y="932"/>
                </a:lnTo>
                <a:lnTo>
                  <a:pt x="49878" y="932"/>
                </a:lnTo>
                <a:lnTo>
                  <a:pt x="49822" y="894"/>
                </a:lnTo>
                <a:lnTo>
                  <a:pt x="49766" y="857"/>
                </a:lnTo>
                <a:lnTo>
                  <a:pt x="49729" y="801"/>
                </a:lnTo>
                <a:lnTo>
                  <a:pt x="49654" y="671"/>
                </a:lnTo>
                <a:lnTo>
                  <a:pt x="49580" y="541"/>
                </a:lnTo>
                <a:lnTo>
                  <a:pt x="49505" y="429"/>
                </a:lnTo>
                <a:lnTo>
                  <a:pt x="49468" y="392"/>
                </a:lnTo>
                <a:lnTo>
                  <a:pt x="49431" y="354"/>
                </a:lnTo>
                <a:lnTo>
                  <a:pt x="49338" y="354"/>
                </a:lnTo>
                <a:lnTo>
                  <a:pt x="49301" y="373"/>
                </a:lnTo>
                <a:lnTo>
                  <a:pt x="49282" y="410"/>
                </a:lnTo>
                <a:lnTo>
                  <a:pt x="49282" y="466"/>
                </a:lnTo>
                <a:lnTo>
                  <a:pt x="49301" y="541"/>
                </a:lnTo>
                <a:lnTo>
                  <a:pt x="49375" y="689"/>
                </a:lnTo>
                <a:lnTo>
                  <a:pt x="49468" y="838"/>
                </a:lnTo>
                <a:lnTo>
                  <a:pt x="49580" y="1006"/>
                </a:lnTo>
                <a:lnTo>
                  <a:pt x="49710" y="1155"/>
                </a:lnTo>
                <a:lnTo>
                  <a:pt x="49822" y="1248"/>
                </a:lnTo>
                <a:lnTo>
                  <a:pt x="49859" y="1285"/>
                </a:lnTo>
                <a:lnTo>
                  <a:pt x="49915" y="1304"/>
                </a:lnTo>
                <a:lnTo>
                  <a:pt x="49952" y="1304"/>
                </a:lnTo>
                <a:lnTo>
                  <a:pt x="50008" y="1285"/>
                </a:lnTo>
                <a:lnTo>
                  <a:pt x="50138" y="1211"/>
                </a:lnTo>
                <a:lnTo>
                  <a:pt x="50269" y="1099"/>
                </a:lnTo>
                <a:lnTo>
                  <a:pt x="50399" y="969"/>
                </a:lnTo>
                <a:lnTo>
                  <a:pt x="50529" y="801"/>
                </a:lnTo>
                <a:lnTo>
                  <a:pt x="50623" y="652"/>
                </a:lnTo>
                <a:lnTo>
                  <a:pt x="50697" y="522"/>
                </a:lnTo>
                <a:lnTo>
                  <a:pt x="50734" y="410"/>
                </a:lnTo>
                <a:lnTo>
                  <a:pt x="50753" y="317"/>
                </a:lnTo>
                <a:lnTo>
                  <a:pt x="50753" y="243"/>
                </a:lnTo>
                <a:lnTo>
                  <a:pt x="50734" y="205"/>
                </a:lnTo>
                <a:lnTo>
                  <a:pt x="50716" y="187"/>
                </a:lnTo>
                <a:close/>
                <a:moveTo>
                  <a:pt x="28448" y="317"/>
                </a:moveTo>
                <a:lnTo>
                  <a:pt x="28393" y="336"/>
                </a:lnTo>
                <a:lnTo>
                  <a:pt x="28337" y="354"/>
                </a:lnTo>
                <a:lnTo>
                  <a:pt x="28299" y="373"/>
                </a:lnTo>
                <a:lnTo>
                  <a:pt x="28262" y="429"/>
                </a:lnTo>
                <a:lnTo>
                  <a:pt x="28188" y="541"/>
                </a:lnTo>
                <a:lnTo>
                  <a:pt x="28132" y="671"/>
                </a:lnTo>
                <a:lnTo>
                  <a:pt x="28095" y="801"/>
                </a:lnTo>
                <a:lnTo>
                  <a:pt x="28020" y="913"/>
                </a:lnTo>
                <a:lnTo>
                  <a:pt x="27983" y="969"/>
                </a:lnTo>
                <a:lnTo>
                  <a:pt x="27946" y="1006"/>
                </a:lnTo>
                <a:lnTo>
                  <a:pt x="27890" y="1025"/>
                </a:lnTo>
                <a:lnTo>
                  <a:pt x="27834" y="1043"/>
                </a:lnTo>
                <a:lnTo>
                  <a:pt x="27778" y="1043"/>
                </a:lnTo>
                <a:lnTo>
                  <a:pt x="27722" y="1025"/>
                </a:lnTo>
                <a:lnTo>
                  <a:pt x="27666" y="987"/>
                </a:lnTo>
                <a:lnTo>
                  <a:pt x="27629" y="950"/>
                </a:lnTo>
                <a:lnTo>
                  <a:pt x="27573" y="838"/>
                </a:lnTo>
                <a:lnTo>
                  <a:pt x="27517" y="745"/>
                </a:lnTo>
                <a:lnTo>
                  <a:pt x="27369" y="522"/>
                </a:lnTo>
                <a:lnTo>
                  <a:pt x="27238" y="373"/>
                </a:lnTo>
                <a:lnTo>
                  <a:pt x="27238" y="485"/>
                </a:lnTo>
                <a:lnTo>
                  <a:pt x="27275" y="634"/>
                </a:lnTo>
                <a:lnTo>
                  <a:pt x="27313" y="783"/>
                </a:lnTo>
                <a:lnTo>
                  <a:pt x="27369" y="950"/>
                </a:lnTo>
                <a:lnTo>
                  <a:pt x="27443" y="1080"/>
                </a:lnTo>
                <a:lnTo>
                  <a:pt x="27536" y="1211"/>
                </a:lnTo>
                <a:lnTo>
                  <a:pt x="27629" y="1304"/>
                </a:lnTo>
                <a:lnTo>
                  <a:pt x="27704" y="1322"/>
                </a:lnTo>
                <a:lnTo>
                  <a:pt x="27760" y="1341"/>
                </a:lnTo>
                <a:lnTo>
                  <a:pt x="27871" y="1341"/>
                </a:lnTo>
                <a:lnTo>
                  <a:pt x="27964" y="1322"/>
                </a:lnTo>
                <a:lnTo>
                  <a:pt x="28039" y="1267"/>
                </a:lnTo>
                <a:lnTo>
                  <a:pt x="28113" y="1211"/>
                </a:lnTo>
                <a:lnTo>
                  <a:pt x="28169" y="1136"/>
                </a:lnTo>
                <a:lnTo>
                  <a:pt x="28225" y="1043"/>
                </a:lnTo>
                <a:lnTo>
                  <a:pt x="28318" y="876"/>
                </a:lnTo>
                <a:lnTo>
                  <a:pt x="28411" y="727"/>
                </a:lnTo>
                <a:lnTo>
                  <a:pt x="28523" y="559"/>
                </a:lnTo>
                <a:lnTo>
                  <a:pt x="28560" y="466"/>
                </a:lnTo>
                <a:lnTo>
                  <a:pt x="28579" y="392"/>
                </a:lnTo>
                <a:lnTo>
                  <a:pt x="28560" y="373"/>
                </a:lnTo>
                <a:lnTo>
                  <a:pt x="28541" y="336"/>
                </a:lnTo>
                <a:lnTo>
                  <a:pt x="28504" y="336"/>
                </a:lnTo>
                <a:lnTo>
                  <a:pt x="28448" y="317"/>
                </a:lnTo>
                <a:close/>
                <a:moveTo>
                  <a:pt x="32042" y="56"/>
                </a:moveTo>
                <a:lnTo>
                  <a:pt x="32004" y="94"/>
                </a:lnTo>
                <a:lnTo>
                  <a:pt x="31911" y="224"/>
                </a:lnTo>
                <a:lnTo>
                  <a:pt x="31818" y="392"/>
                </a:lnTo>
                <a:lnTo>
                  <a:pt x="31651" y="783"/>
                </a:lnTo>
                <a:lnTo>
                  <a:pt x="31539" y="1043"/>
                </a:lnTo>
                <a:lnTo>
                  <a:pt x="31483" y="969"/>
                </a:lnTo>
                <a:lnTo>
                  <a:pt x="31427" y="838"/>
                </a:lnTo>
                <a:lnTo>
                  <a:pt x="31297" y="578"/>
                </a:lnTo>
                <a:lnTo>
                  <a:pt x="31241" y="447"/>
                </a:lnTo>
                <a:lnTo>
                  <a:pt x="31167" y="354"/>
                </a:lnTo>
                <a:lnTo>
                  <a:pt x="31148" y="336"/>
                </a:lnTo>
                <a:lnTo>
                  <a:pt x="31111" y="317"/>
                </a:lnTo>
                <a:lnTo>
                  <a:pt x="31074" y="336"/>
                </a:lnTo>
                <a:lnTo>
                  <a:pt x="31055" y="354"/>
                </a:lnTo>
                <a:lnTo>
                  <a:pt x="31018" y="392"/>
                </a:lnTo>
                <a:lnTo>
                  <a:pt x="30999" y="447"/>
                </a:lnTo>
                <a:lnTo>
                  <a:pt x="30999" y="522"/>
                </a:lnTo>
                <a:lnTo>
                  <a:pt x="31018" y="578"/>
                </a:lnTo>
                <a:lnTo>
                  <a:pt x="31055" y="727"/>
                </a:lnTo>
                <a:lnTo>
                  <a:pt x="31129" y="876"/>
                </a:lnTo>
                <a:lnTo>
                  <a:pt x="31222" y="1025"/>
                </a:lnTo>
                <a:lnTo>
                  <a:pt x="31316" y="1155"/>
                </a:lnTo>
                <a:lnTo>
                  <a:pt x="31483" y="1341"/>
                </a:lnTo>
                <a:lnTo>
                  <a:pt x="31520" y="1360"/>
                </a:lnTo>
                <a:lnTo>
                  <a:pt x="31558" y="1341"/>
                </a:lnTo>
                <a:lnTo>
                  <a:pt x="31613" y="1322"/>
                </a:lnTo>
                <a:lnTo>
                  <a:pt x="31688" y="1248"/>
                </a:lnTo>
                <a:lnTo>
                  <a:pt x="31800" y="1099"/>
                </a:lnTo>
                <a:lnTo>
                  <a:pt x="31930" y="876"/>
                </a:lnTo>
                <a:lnTo>
                  <a:pt x="32042" y="652"/>
                </a:lnTo>
                <a:lnTo>
                  <a:pt x="32135" y="429"/>
                </a:lnTo>
                <a:lnTo>
                  <a:pt x="32172" y="243"/>
                </a:lnTo>
                <a:lnTo>
                  <a:pt x="32172" y="168"/>
                </a:lnTo>
                <a:lnTo>
                  <a:pt x="32153" y="131"/>
                </a:lnTo>
                <a:lnTo>
                  <a:pt x="32116" y="75"/>
                </a:lnTo>
                <a:lnTo>
                  <a:pt x="32079" y="56"/>
                </a:lnTo>
                <a:close/>
                <a:moveTo>
                  <a:pt x="11413" y="243"/>
                </a:moveTo>
                <a:lnTo>
                  <a:pt x="11376" y="261"/>
                </a:lnTo>
                <a:lnTo>
                  <a:pt x="11189" y="466"/>
                </a:lnTo>
                <a:lnTo>
                  <a:pt x="10892" y="801"/>
                </a:lnTo>
                <a:lnTo>
                  <a:pt x="10743" y="987"/>
                </a:lnTo>
                <a:lnTo>
                  <a:pt x="10631" y="1155"/>
                </a:lnTo>
                <a:lnTo>
                  <a:pt x="10575" y="1285"/>
                </a:lnTo>
                <a:lnTo>
                  <a:pt x="10575" y="1322"/>
                </a:lnTo>
                <a:lnTo>
                  <a:pt x="10594" y="1360"/>
                </a:lnTo>
                <a:lnTo>
                  <a:pt x="10631" y="1378"/>
                </a:lnTo>
                <a:lnTo>
                  <a:pt x="10668" y="1360"/>
                </a:lnTo>
                <a:lnTo>
                  <a:pt x="10780" y="1304"/>
                </a:lnTo>
                <a:lnTo>
                  <a:pt x="10910" y="1192"/>
                </a:lnTo>
                <a:lnTo>
                  <a:pt x="11041" y="1043"/>
                </a:lnTo>
                <a:lnTo>
                  <a:pt x="11283" y="745"/>
                </a:lnTo>
                <a:lnTo>
                  <a:pt x="11431" y="541"/>
                </a:lnTo>
                <a:lnTo>
                  <a:pt x="11543" y="745"/>
                </a:lnTo>
                <a:lnTo>
                  <a:pt x="11711" y="1062"/>
                </a:lnTo>
                <a:lnTo>
                  <a:pt x="11804" y="1192"/>
                </a:lnTo>
                <a:lnTo>
                  <a:pt x="11897" y="1285"/>
                </a:lnTo>
                <a:lnTo>
                  <a:pt x="11953" y="1322"/>
                </a:lnTo>
                <a:lnTo>
                  <a:pt x="11990" y="1322"/>
                </a:lnTo>
                <a:lnTo>
                  <a:pt x="12027" y="1304"/>
                </a:lnTo>
                <a:lnTo>
                  <a:pt x="12065" y="1267"/>
                </a:lnTo>
                <a:lnTo>
                  <a:pt x="12065" y="1229"/>
                </a:lnTo>
                <a:lnTo>
                  <a:pt x="12065" y="1174"/>
                </a:lnTo>
                <a:lnTo>
                  <a:pt x="12009" y="1006"/>
                </a:lnTo>
                <a:lnTo>
                  <a:pt x="11916" y="820"/>
                </a:lnTo>
                <a:lnTo>
                  <a:pt x="11804" y="634"/>
                </a:lnTo>
                <a:lnTo>
                  <a:pt x="11674" y="466"/>
                </a:lnTo>
                <a:lnTo>
                  <a:pt x="11543" y="317"/>
                </a:lnTo>
                <a:lnTo>
                  <a:pt x="11487" y="280"/>
                </a:lnTo>
                <a:lnTo>
                  <a:pt x="11450" y="243"/>
                </a:lnTo>
                <a:close/>
                <a:moveTo>
                  <a:pt x="81268" y="243"/>
                </a:moveTo>
                <a:lnTo>
                  <a:pt x="81156" y="336"/>
                </a:lnTo>
                <a:lnTo>
                  <a:pt x="81026" y="466"/>
                </a:lnTo>
                <a:lnTo>
                  <a:pt x="80895" y="634"/>
                </a:lnTo>
                <a:lnTo>
                  <a:pt x="80784" y="838"/>
                </a:lnTo>
                <a:lnTo>
                  <a:pt x="80691" y="1025"/>
                </a:lnTo>
                <a:lnTo>
                  <a:pt x="80635" y="1174"/>
                </a:lnTo>
                <a:lnTo>
                  <a:pt x="80635" y="1229"/>
                </a:lnTo>
                <a:lnTo>
                  <a:pt x="80635" y="1267"/>
                </a:lnTo>
                <a:lnTo>
                  <a:pt x="80672" y="1304"/>
                </a:lnTo>
                <a:lnTo>
                  <a:pt x="80709" y="1322"/>
                </a:lnTo>
                <a:lnTo>
                  <a:pt x="80747" y="1322"/>
                </a:lnTo>
                <a:lnTo>
                  <a:pt x="80802" y="1285"/>
                </a:lnTo>
                <a:lnTo>
                  <a:pt x="80895" y="1192"/>
                </a:lnTo>
                <a:lnTo>
                  <a:pt x="80989" y="1062"/>
                </a:lnTo>
                <a:lnTo>
                  <a:pt x="81156" y="745"/>
                </a:lnTo>
                <a:lnTo>
                  <a:pt x="81268" y="541"/>
                </a:lnTo>
                <a:lnTo>
                  <a:pt x="81417" y="745"/>
                </a:lnTo>
                <a:lnTo>
                  <a:pt x="81659" y="1043"/>
                </a:lnTo>
                <a:lnTo>
                  <a:pt x="81789" y="1192"/>
                </a:lnTo>
                <a:lnTo>
                  <a:pt x="81919" y="1304"/>
                </a:lnTo>
                <a:lnTo>
                  <a:pt x="82031" y="1360"/>
                </a:lnTo>
                <a:lnTo>
                  <a:pt x="82087" y="1378"/>
                </a:lnTo>
                <a:lnTo>
                  <a:pt x="82124" y="1360"/>
                </a:lnTo>
                <a:lnTo>
                  <a:pt x="82143" y="1322"/>
                </a:lnTo>
                <a:lnTo>
                  <a:pt x="82124" y="1285"/>
                </a:lnTo>
                <a:lnTo>
                  <a:pt x="82068" y="1155"/>
                </a:lnTo>
                <a:lnTo>
                  <a:pt x="81957" y="987"/>
                </a:lnTo>
                <a:lnTo>
                  <a:pt x="81826" y="820"/>
                </a:lnTo>
                <a:lnTo>
                  <a:pt x="81510" y="466"/>
                </a:lnTo>
                <a:lnTo>
                  <a:pt x="81324" y="261"/>
                </a:lnTo>
                <a:lnTo>
                  <a:pt x="81305" y="243"/>
                </a:lnTo>
                <a:close/>
                <a:moveTo>
                  <a:pt x="35877" y="1"/>
                </a:moveTo>
                <a:lnTo>
                  <a:pt x="35821" y="19"/>
                </a:lnTo>
                <a:lnTo>
                  <a:pt x="35765" y="56"/>
                </a:lnTo>
                <a:lnTo>
                  <a:pt x="35709" y="131"/>
                </a:lnTo>
                <a:lnTo>
                  <a:pt x="35598" y="299"/>
                </a:lnTo>
                <a:lnTo>
                  <a:pt x="35467" y="522"/>
                </a:lnTo>
                <a:lnTo>
                  <a:pt x="35356" y="727"/>
                </a:lnTo>
                <a:lnTo>
                  <a:pt x="35244" y="1006"/>
                </a:lnTo>
                <a:lnTo>
                  <a:pt x="34927" y="559"/>
                </a:lnTo>
                <a:lnTo>
                  <a:pt x="34834" y="447"/>
                </a:lnTo>
                <a:lnTo>
                  <a:pt x="34741" y="354"/>
                </a:lnTo>
                <a:lnTo>
                  <a:pt x="34667" y="317"/>
                </a:lnTo>
                <a:lnTo>
                  <a:pt x="34630" y="317"/>
                </a:lnTo>
                <a:lnTo>
                  <a:pt x="34611" y="336"/>
                </a:lnTo>
                <a:lnTo>
                  <a:pt x="34592" y="373"/>
                </a:lnTo>
                <a:lnTo>
                  <a:pt x="34592" y="429"/>
                </a:lnTo>
                <a:lnTo>
                  <a:pt x="34630" y="559"/>
                </a:lnTo>
                <a:lnTo>
                  <a:pt x="34704" y="708"/>
                </a:lnTo>
                <a:lnTo>
                  <a:pt x="34816" y="876"/>
                </a:lnTo>
                <a:lnTo>
                  <a:pt x="35039" y="1155"/>
                </a:lnTo>
                <a:lnTo>
                  <a:pt x="35207" y="1341"/>
                </a:lnTo>
                <a:lnTo>
                  <a:pt x="35244" y="1378"/>
                </a:lnTo>
                <a:lnTo>
                  <a:pt x="35281" y="1397"/>
                </a:lnTo>
                <a:lnTo>
                  <a:pt x="35300" y="1397"/>
                </a:lnTo>
                <a:lnTo>
                  <a:pt x="35337" y="1378"/>
                </a:lnTo>
                <a:lnTo>
                  <a:pt x="35393" y="1341"/>
                </a:lnTo>
                <a:lnTo>
                  <a:pt x="35430" y="1267"/>
                </a:lnTo>
                <a:lnTo>
                  <a:pt x="35505" y="1080"/>
                </a:lnTo>
                <a:lnTo>
                  <a:pt x="35542" y="950"/>
                </a:lnTo>
                <a:lnTo>
                  <a:pt x="35635" y="783"/>
                </a:lnTo>
                <a:lnTo>
                  <a:pt x="35784" y="541"/>
                </a:lnTo>
                <a:lnTo>
                  <a:pt x="35914" y="317"/>
                </a:lnTo>
                <a:lnTo>
                  <a:pt x="35951" y="224"/>
                </a:lnTo>
                <a:lnTo>
                  <a:pt x="35951" y="131"/>
                </a:lnTo>
                <a:lnTo>
                  <a:pt x="35933" y="56"/>
                </a:lnTo>
                <a:lnTo>
                  <a:pt x="35914" y="1"/>
                </a:lnTo>
                <a:close/>
                <a:moveTo>
                  <a:pt x="44516" y="373"/>
                </a:moveTo>
                <a:lnTo>
                  <a:pt x="44460" y="392"/>
                </a:lnTo>
                <a:lnTo>
                  <a:pt x="44385" y="429"/>
                </a:lnTo>
                <a:lnTo>
                  <a:pt x="44311" y="485"/>
                </a:lnTo>
                <a:lnTo>
                  <a:pt x="44199" y="596"/>
                </a:lnTo>
                <a:lnTo>
                  <a:pt x="44088" y="727"/>
                </a:lnTo>
                <a:lnTo>
                  <a:pt x="43901" y="1006"/>
                </a:lnTo>
                <a:lnTo>
                  <a:pt x="43864" y="1080"/>
                </a:lnTo>
                <a:lnTo>
                  <a:pt x="43808" y="1248"/>
                </a:lnTo>
                <a:lnTo>
                  <a:pt x="43790" y="1322"/>
                </a:lnTo>
                <a:lnTo>
                  <a:pt x="43771" y="1360"/>
                </a:lnTo>
                <a:lnTo>
                  <a:pt x="43790" y="1378"/>
                </a:lnTo>
                <a:lnTo>
                  <a:pt x="43790" y="1397"/>
                </a:lnTo>
                <a:lnTo>
                  <a:pt x="43846" y="1360"/>
                </a:lnTo>
                <a:lnTo>
                  <a:pt x="43994" y="1248"/>
                </a:lnTo>
                <a:lnTo>
                  <a:pt x="44125" y="1099"/>
                </a:lnTo>
                <a:lnTo>
                  <a:pt x="44255" y="950"/>
                </a:lnTo>
                <a:lnTo>
                  <a:pt x="44404" y="820"/>
                </a:lnTo>
                <a:lnTo>
                  <a:pt x="44497" y="745"/>
                </a:lnTo>
                <a:lnTo>
                  <a:pt x="44553" y="708"/>
                </a:lnTo>
                <a:lnTo>
                  <a:pt x="44590" y="727"/>
                </a:lnTo>
                <a:lnTo>
                  <a:pt x="44609" y="745"/>
                </a:lnTo>
                <a:lnTo>
                  <a:pt x="44702" y="820"/>
                </a:lnTo>
                <a:lnTo>
                  <a:pt x="44739" y="876"/>
                </a:lnTo>
                <a:lnTo>
                  <a:pt x="44776" y="969"/>
                </a:lnTo>
                <a:lnTo>
                  <a:pt x="44870" y="1155"/>
                </a:lnTo>
                <a:lnTo>
                  <a:pt x="44925" y="1248"/>
                </a:lnTo>
                <a:lnTo>
                  <a:pt x="44981" y="1322"/>
                </a:lnTo>
                <a:lnTo>
                  <a:pt x="45037" y="1378"/>
                </a:lnTo>
                <a:lnTo>
                  <a:pt x="45093" y="1397"/>
                </a:lnTo>
                <a:lnTo>
                  <a:pt x="45186" y="1397"/>
                </a:lnTo>
                <a:lnTo>
                  <a:pt x="45223" y="1360"/>
                </a:lnTo>
                <a:lnTo>
                  <a:pt x="45242" y="1304"/>
                </a:lnTo>
                <a:lnTo>
                  <a:pt x="45242" y="1248"/>
                </a:lnTo>
                <a:lnTo>
                  <a:pt x="45205" y="1099"/>
                </a:lnTo>
                <a:lnTo>
                  <a:pt x="45149" y="987"/>
                </a:lnTo>
                <a:lnTo>
                  <a:pt x="45000" y="708"/>
                </a:lnTo>
                <a:lnTo>
                  <a:pt x="44907" y="578"/>
                </a:lnTo>
                <a:lnTo>
                  <a:pt x="44814" y="485"/>
                </a:lnTo>
                <a:lnTo>
                  <a:pt x="44702" y="392"/>
                </a:lnTo>
                <a:lnTo>
                  <a:pt x="44646" y="373"/>
                </a:lnTo>
                <a:close/>
                <a:moveTo>
                  <a:pt x="54328" y="56"/>
                </a:moveTo>
                <a:lnTo>
                  <a:pt x="54290" y="75"/>
                </a:lnTo>
                <a:lnTo>
                  <a:pt x="54253" y="112"/>
                </a:lnTo>
                <a:lnTo>
                  <a:pt x="53992" y="652"/>
                </a:lnTo>
                <a:lnTo>
                  <a:pt x="53899" y="820"/>
                </a:lnTo>
                <a:lnTo>
                  <a:pt x="53806" y="969"/>
                </a:lnTo>
                <a:lnTo>
                  <a:pt x="53713" y="1062"/>
                </a:lnTo>
                <a:lnTo>
                  <a:pt x="53676" y="1099"/>
                </a:lnTo>
                <a:lnTo>
                  <a:pt x="53639" y="1118"/>
                </a:lnTo>
                <a:lnTo>
                  <a:pt x="53601" y="1099"/>
                </a:lnTo>
                <a:lnTo>
                  <a:pt x="53564" y="1080"/>
                </a:lnTo>
                <a:lnTo>
                  <a:pt x="53471" y="969"/>
                </a:lnTo>
                <a:lnTo>
                  <a:pt x="53378" y="820"/>
                </a:lnTo>
                <a:lnTo>
                  <a:pt x="53285" y="652"/>
                </a:lnTo>
                <a:lnTo>
                  <a:pt x="53192" y="485"/>
                </a:lnTo>
                <a:lnTo>
                  <a:pt x="53117" y="336"/>
                </a:lnTo>
                <a:lnTo>
                  <a:pt x="53043" y="261"/>
                </a:lnTo>
                <a:lnTo>
                  <a:pt x="53006" y="243"/>
                </a:lnTo>
                <a:lnTo>
                  <a:pt x="52987" y="243"/>
                </a:lnTo>
                <a:lnTo>
                  <a:pt x="52968" y="280"/>
                </a:lnTo>
                <a:lnTo>
                  <a:pt x="52950" y="317"/>
                </a:lnTo>
                <a:lnTo>
                  <a:pt x="52987" y="485"/>
                </a:lnTo>
                <a:lnTo>
                  <a:pt x="53043" y="708"/>
                </a:lnTo>
                <a:lnTo>
                  <a:pt x="53155" y="932"/>
                </a:lnTo>
                <a:lnTo>
                  <a:pt x="53266" y="1155"/>
                </a:lnTo>
                <a:lnTo>
                  <a:pt x="53341" y="1248"/>
                </a:lnTo>
                <a:lnTo>
                  <a:pt x="53415" y="1322"/>
                </a:lnTo>
                <a:lnTo>
                  <a:pt x="53490" y="1378"/>
                </a:lnTo>
                <a:lnTo>
                  <a:pt x="53564" y="1416"/>
                </a:lnTo>
                <a:lnTo>
                  <a:pt x="53657" y="1416"/>
                </a:lnTo>
                <a:lnTo>
                  <a:pt x="53732" y="1397"/>
                </a:lnTo>
                <a:lnTo>
                  <a:pt x="53806" y="1341"/>
                </a:lnTo>
                <a:lnTo>
                  <a:pt x="53881" y="1267"/>
                </a:lnTo>
                <a:lnTo>
                  <a:pt x="54011" y="1062"/>
                </a:lnTo>
                <a:lnTo>
                  <a:pt x="54234" y="671"/>
                </a:lnTo>
                <a:lnTo>
                  <a:pt x="54383" y="447"/>
                </a:lnTo>
                <a:lnTo>
                  <a:pt x="54458" y="317"/>
                </a:lnTo>
                <a:lnTo>
                  <a:pt x="54476" y="243"/>
                </a:lnTo>
                <a:lnTo>
                  <a:pt x="54495" y="187"/>
                </a:lnTo>
                <a:lnTo>
                  <a:pt x="54458" y="112"/>
                </a:lnTo>
                <a:lnTo>
                  <a:pt x="54402" y="56"/>
                </a:lnTo>
                <a:close/>
                <a:moveTo>
                  <a:pt x="58126" y="168"/>
                </a:moveTo>
                <a:lnTo>
                  <a:pt x="58051" y="187"/>
                </a:lnTo>
                <a:lnTo>
                  <a:pt x="57995" y="243"/>
                </a:lnTo>
                <a:lnTo>
                  <a:pt x="57884" y="373"/>
                </a:lnTo>
                <a:lnTo>
                  <a:pt x="57772" y="522"/>
                </a:lnTo>
                <a:lnTo>
                  <a:pt x="57679" y="689"/>
                </a:lnTo>
                <a:lnTo>
                  <a:pt x="57586" y="857"/>
                </a:lnTo>
                <a:lnTo>
                  <a:pt x="57493" y="987"/>
                </a:lnTo>
                <a:lnTo>
                  <a:pt x="57399" y="1062"/>
                </a:lnTo>
                <a:lnTo>
                  <a:pt x="57362" y="1080"/>
                </a:lnTo>
                <a:lnTo>
                  <a:pt x="57325" y="1080"/>
                </a:lnTo>
                <a:lnTo>
                  <a:pt x="57269" y="1043"/>
                </a:lnTo>
                <a:lnTo>
                  <a:pt x="57195" y="950"/>
                </a:lnTo>
                <a:lnTo>
                  <a:pt x="57046" y="727"/>
                </a:lnTo>
                <a:lnTo>
                  <a:pt x="56897" y="522"/>
                </a:lnTo>
                <a:lnTo>
                  <a:pt x="56841" y="466"/>
                </a:lnTo>
                <a:lnTo>
                  <a:pt x="56804" y="447"/>
                </a:lnTo>
                <a:lnTo>
                  <a:pt x="56785" y="447"/>
                </a:lnTo>
                <a:lnTo>
                  <a:pt x="56804" y="429"/>
                </a:lnTo>
                <a:lnTo>
                  <a:pt x="56822" y="410"/>
                </a:lnTo>
                <a:lnTo>
                  <a:pt x="56804" y="373"/>
                </a:lnTo>
                <a:lnTo>
                  <a:pt x="56748" y="336"/>
                </a:lnTo>
                <a:lnTo>
                  <a:pt x="56692" y="336"/>
                </a:lnTo>
                <a:lnTo>
                  <a:pt x="56636" y="354"/>
                </a:lnTo>
                <a:lnTo>
                  <a:pt x="56618" y="373"/>
                </a:lnTo>
                <a:lnTo>
                  <a:pt x="56599" y="410"/>
                </a:lnTo>
                <a:lnTo>
                  <a:pt x="56599" y="447"/>
                </a:lnTo>
                <a:lnTo>
                  <a:pt x="56618" y="503"/>
                </a:lnTo>
                <a:lnTo>
                  <a:pt x="56673" y="671"/>
                </a:lnTo>
                <a:lnTo>
                  <a:pt x="56785" y="838"/>
                </a:lnTo>
                <a:lnTo>
                  <a:pt x="56915" y="1043"/>
                </a:lnTo>
                <a:lnTo>
                  <a:pt x="57064" y="1211"/>
                </a:lnTo>
                <a:lnTo>
                  <a:pt x="57139" y="1285"/>
                </a:lnTo>
                <a:lnTo>
                  <a:pt x="57213" y="1341"/>
                </a:lnTo>
                <a:lnTo>
                  <a:pt x="57344" y="1397"/>
                </a:lnTo>
                <a:lnTo>
                  <a:pt x="57437" y="1416"/>
                </a:lnTo>
                <a:lnTo>
                  <a:pt x="57511" y="1416"/>
                </a:lnTo>
                <a:lnTo>
                  <a:pt x="57567" y="1397"/>
                </a:lnTo>
                <a:lnTo>
                  <a:pt x="57623" y="1341"/>
                </a:lnTo>
                <a:lnTo>
                  <a:pt x="57660" y="1267"/>
                </a:lnTo>
                <a:lnTo>
                  <a:pt x="57753" y="1099"/>
                </a:lnTo>
                <a:lnTo>
                  <a:pt x="57865" y="894"/>
                </a:lnTo>
                <a:lnTo>
                  <a:pt x="58032" y="559"/>
                </a:lnTo>
                <a:lnTo>
                  <a:pt x="58126" y="410"/>
                </a:lnTo>
                <a:lnTo>
                  <a:pt x="58163" y="261"/>
                </a:lnTo>
                <a:lnTo>
                  <a:pt x="58181" y="224"/>
                </a:lnTo>
                <a:lnTo>
                  <a:pt x="58181" y="187"/>
                </a:lnTo>
                <a:lnTo>
                  <a:pt x="58163" y="168"/>
                </a:lnTo>
                <a:close/>
                <a:moveTo>
                  <a:pt x="18711" y="280"/>
                </a:moveTo>
                <a:lnTo>
                  <a:pt x="18674" y="299"/>
                </a:lnTo>
                <a:lnTo>
                  <a:pt x="18655" y="317"/>
                </a:lnTo>
                <a:lnTo>
                  <a:pt x="18599" y="373"/>
                </a:lnTo>
                <a:lnTo>
                  <a:pt x="18525" y="466"/>
                </a:lnTo>
                <a:lnTo>
                  <a:pt x="18376" y="634"/>
                </a:lnTo>
                <a:lnTo>
                  <a:pt x="18153" y="932"/>
                </a:lnTo>
                <a:lnTo>
                  <a:pt x="18041" y="1099"/>
                </a:lnTo>
                <a:lnTo>
                  <a:pt x="17948" y="1229"/>
                </a:lnTo>
                <a:lnTo>
                  <a:pt x="17911" y="1341"/>
                </a:lnTo>
                <a:lnTo>
                  <a:pt x="17911" y="1378"/>
                </a:lnTo>
                <a:lnTo>
                  <a:pt x="17929" y="1416"/>
                </a:lnTo>
                <a:lnTo>
                  <a:pt x="17948" y="1416"/>
                </a:lnTo>
                <a:lnTo>
                  <a:pt x="17966" y="1397"/>
                </a:lnTo>
                <a:lnTo>
                  <a:pt x="18060" y="1304"/>
                </a:lnTo>
                <a:lnTo>
                  <a:pt x="18320" y="1006"/>
                </a:lnTo>
                <a:lnTo>
                  <a:pt x="18730" y="503"/>
                </a:lnTo>
                <a:lnTo>
                  <a:pt x="18823" y="708"/>
                </a:lnTo>
                <a:lnTo>
                  <a:pt x="18972" y="1006"/>
                </a:lnTo>
                <a:lnTo>
                  <a:pt x="19046" y="1136"/>
                </a:lnTo>
                <a:lnTo>
                  <a:pt x="19139" y="1267"/>
                </a:lnTo>
                <a:lnTo>
                  <a:pt x="19214" y="1360"/>
                </a:lnTo>
                <a:lnTo>
                  <a:pt x="19307" y="1416"/>
                </a:lnTo>
                <a:lnTo>
                  <a:pt x="19363" y="1434"/>
                </a:lnTo>
                <a:lnTo>
                  <a:pt x="19400" y="1434"/>
                </a:lnTo>
                <a:lnTo>
                  <a:pt x="19437" y="1416"/>
                </a:lnTo>
                <a:lnTo>
                  <a:pt x="19456" y="1397"/>
                </a:lnTo>
                <a:lnTo>
                  <a:pt x="19456" y="1322"/>
                </a:lnTo>
                <a:lnTo>
                  <a:pt x="19419" y="1229"/>
                </a:lnTo>
                <a:lnTo>
                  <a:pt x="19288" y="1025"/>
                </a:lnTo>
                <a:lnTo>
                  <a:pt x="19177" y="857"/>
                </a:lnTo>
                <a:lnTo>
                  <a:pt x="19009" y="559"/>
                </a:lnTo>
                <a:lnTo>
                  <a:pt x="18916" y="392"/>
                </a:lnTo>
                <a:lnTo>
                  <a:pt x="18860" y="336"/>
                </a:lnTo>
                <a:lnTo>
                  <a:pt x="18823" y="299"/>
                </a:lnTo>
                <a:lnTo>
                  <a:pt x="18767" y="280"/>
                </a:lnTo>
                <a:close/>
                <a:moveTo>
                  <a:pt x="46936" y="224"/>
                </a:moveTo>
                <a:lnTo>
                  <a:pt x="46880" y="261"/>
                </a:lnTo>
                <a:lnTo>
                  <a:pt x="46787" y="354"/>
                </a:lnTo>
                <a:lnTo>
                  <a:pt x="46713" y="447"/>
                </a:lnTo>
                <a:lnTo>
                  <a:pt x="46601" y="689"/>
                </a:lnTo>
                <a:lnTo>
                  <a:pt x="46415" y="1155"/>
                </a:lnTo>
                <a:lnTo>
                  <a:pt x="46266" y="987"/>
                </a:lnTo>
                <a:lnTo>
                  <a:pt x="46024" y="745"/>
                </a:lnTo>
                <a:lnTo>
                  <a:pt x="45819" y="503"/>
                </a:lnTo>
                <a:lnTo>
                  <a:pt x="45726" y="429"/>
                </a:lnTo>
                <a:lnTo>
                  <a:pt x="45689" y="410"/>
                </a:lnTo>
                <a:lnTo>
                  <a:pt x="45651" y="429"/>
                </a:lnTo>
                <a:lnTo>
                  <a:pt x="45651" y="447"/>
                </a:lnTo>
                <a:lnTo>
                  <a:pt x="45651" y="541"/>
                </a:lnTo>
                <a:lnTo>
                  <a:pt x="45707" y="671"/>
                </a:lnTo>
                <a:lnTo>
                  <a:pt x="45782" y="801"/>
                </a:lnTo>
                <a:lnTo>
                  <a:pt x="45968" y="1043"/>
                </a:lnTo>
                <a:lnTo>
                  <a:pt x="46061" y="1174"/>
                </a:lnTo>
                <a:lnTo>
                  <a:pt x="46173" y="1285"/>
                </a:lnTo>
                <a:lnTo>
                  <a:pt x="46285" y="1378"/>
                </a:lnTo>
                <a:lnTo>
                  <a:pt x="46359" y="1416"/>
                </a:lnTo>
                <a:lnTo>
                  <a:pt x="46433" y="1434"/>
                </a:lnTo>
                <a:lnTo>
                  <a:pt x="46508" y="1397"/>
                </a:lnTo>
                <a:lnTo>
                  <a:pt x="46564" y="1341"/>
                </a:lnTo>
                <a:lnTo>
                  <a:pt x="46638" y="1248"/>
                </a:lnTo>
                <a:lnTo>
                  <a:pt x="46713" y="1099"/>
                </a:lnTo>
                <a:lnTo>
                  <a:pt x="46880" y="820"/>
                </a:lnTo>
                <a:lnTo>
                  <a:pt x="46955" y="652"/>
                </a:lnTo>
                <a:lnTo>
                  <a:pt x="46992" y="578"/>
                </a:lnTo>
                <a:lnTo>
                  <a:pt x="46992" y="503"/>
                </a:lnTo>
                <a:lnTo>
                  <a:pt x="47011" y="429"/>
                </a:lnTo>
                <a:lnTo>
                  <a:pt x="47011" y="317"/>
                </a:lnTo>
                <a:lnTo>
                  <a:pt x="46992" y="261"/>
                </a:lnTo>
                <a:lnTo>
                  <a:pt x="46973" y="224"/>
                </a:lnTo>
                <a:close/>
                <a:moveTo>
                  <a:pt x="51833" y="243"/>
                </a:moveTo>
                <a:lnTo>
                  <a:pt x="51740" y="261"/>
                </a:lnTo>
                <a:lnTo>
                  <a:pt x="51684" y="280"/>
                </a:lnTo>
                <a:lnTo>
                  <a:pt x="51647" y="317"/>
                </a:lnTo>
                <a:lnTo>
                  <a:pt x="51553" y="429"/>
                </a:lnTo>
                <a:lnTo>
                  <a:pt x="51423" y="652"/>
                </a:lnTo>
                <a:lnTo>
                  <a:pt x="51311" y="876"/>
                </a:lnTo>
                <a:lnTo>
                  <a:pt x="51218" y="1174"/>
                </a:lnTo>
                <a:lnTo>
                  <a:pt x="51181" y="1360"/>
                </a:lnTo>
                <a:lnTo>
                  <a:pt x="51181" y="1416"/>
                </a:lnTo>
                <a:lnTo>
                  <a:pt x="51218" y="1416"/>
                </a:lnTo>
                <a:lnTo>
                  <a:pt x="51311" y="1341"/>
                </a:lnTo>
                <a:lnTo>
                  <a:pt x="51404" y="1248"/>
                </a:lnTo>
                <a:lnTo>
                  <a:pt x="51498" y="1136"/>
                </a:lnTo>
                <a:lnTo>
                  <a:pt x="51572" y="1025"/>
                </a:lnTo>
                <a:lnTo>
                  <a:pt x="51684" y="764"/>
                </a:lnTo>
                <a:lnTo>
                  <a:pt x="51795" y="541"/>
                </a:lnTo>
                <a:lnTo>
                  <a:pt x="51926" y="652"/>
                </a:lnTo>
                <a:lnTo>
                  <a:pt x="52037" y="783"/>
                </a:lnTo>
                <a:lnTo>
                  <a:pt x="52131" y="913"/>
                </a:lnTo>
                <a:lnTo>
                  <a:pt x="52205" y="1062"/>
                </a:lnTo>
                <a:lnTo>
                  <a:pt x="52298" y="1267"/>
                </a:lnTo>
                <a:lnTo>
                  <a:pt x="52373" y="1378"/>
                </a:lnTo>
                <a:lnTo>
                  <a:pt x="52410" y="1416"/>
                </a:lnTo>
                <a:lnTo>
                  <a:pt x="52447" y="1434"/>
                </a:lnTo>
                <a:lnTo>
                  <a:pt x="52522" y="1434"/>
                </a:lnTo>
                <a:lnTo>
                  <a:pt x="52559" y="1416"/>
                </a:lnTo>
                <a:lnTo>
                  <a:pt x="52577" y="1378"/>
                </a:lnTo>
                <a:lnTo>
                  <a:pt x="52596" y="1341"/>
                </a:lnTo>
                <a:lnTo>
                  <a:pt x="52577" y="1211"/>
                </a:lnTo>
                <a:lnTo>
                  <a:pt x="52522" y="1080"/>
                </a:lnTo>
                <a:lnTo>
                  <a:pt x="52466" y="932"/>
                </a:lnTo>
                <a:lnTo>
                  <a:pt x="52391" y="783"/>
                </a:lnTo>
                <a:lnTo>
                  <a:pt x="52280" y="634"/>
                </a:lnTo>
                <a:lnTo>
                  <a:pt x="52112" y="429"/>
                </a:lnTo>
                <a:lnTo>
                  <a:pt x="52019" y="336"/>
                </a:lnTo>
                <a:lnTo>
                  <a:pt x="51926" y="280"/>
                </a:lnTo>
                <a:lnTo>
                  <a:pt x="51833" y="243"/>
                </a:lnTo>
                <a:close/>
                <a:moveTo>
                  <a:pt x="55649" y="205"/>
                </a:moveTo>
                <a:lnTo>
                  <a:pt x="55575" y="243"/>
                </a:lnTo>
                <a:lnTo>
                  <a:pt x="55500" y="280"/>
                </a:lnTo>
                <a:lnTo>
                  <a:pt x="55407" y="354"/>
                </a:lnTo>
                <a:lnTo>
                  <a:pt x="55314" y="447"/>
                </a:lnTo>
                <a:lnTo>
                  <a:pt x="55147" y="671"/>
                </a:lnTo>
                <a:lnTo>
                  <a:pt x="54979" y="894"/>
                </a:lnTo>
                <a:lnTo>
                  <a:pt x="54849" y="1118"/>
                </a:lnTo>
                <a:lnTo>
                  <a:pt x="54793" y="1285"/>
                </a:lnTo>
                <a:lnTo>
                  <a:pt x="54793" y="1341"/>
                </a:lnTo>
                <a:lnTo>
                  <a:pt x="54812" y="1360"/>
                </a:lnTo>
                <a:lnTo>
                  <a:pt x="54923" y="1248"/>
                </a:lnTo>
                <a:lnTo>
                  <a:pt x="55184" y="969"/>
                </a:lnTo>
                <a:lnTo>
                  <a:pt x="55445" y="671"/>
                </a:lnTo>
                <a:lnTo>
                  <a:pt x="55612" y="485"/>
                </a:lnTo>
                <a:lnTo>
                  <a:pt x="55724" y="708"/>
                </a:lnTo>
                <a:lnTo>
                  <a:pt x="55947" y="1080"/>
                </a:lnTo>
                <a:lnTo>
                  <a:pt x="56059" y="1248"/>
                </a:lnTo>
                <a:lnTo>
                  <a:pt x="56171" y="1378"/>
                </a:lnTo>
                <a:lnTo>
                  <a:pt x="56227" y="1416"/>
                </a:lnTo>
                <a:lnTo>
                  <a:pt x="56264" y="1434"/>
                </a:lnTo>
                <a:lnTo>
                  <a:pt x="56301" y="1434"/>
                </a:lnTo>
                <a:lnTo>
                  <a:pt x="56338" y="1397"/>
                </a:lnTo>
                <a:lnTo>
                  <a:pt x="56357" y="1341"/>
                </a:lnTo>
                <a:lnTo>
                  <a:pt x="56357" y="1285"/>
                </a:lnTo>
                <a:lnTo>
                  <a:pt x="56320" y="1155"/>
                </a:lnTo>
                <a:lnTo>
                  <a:pt x="56245" y="987"/>
                </a:lnTo>
                <a:lnTo>
                  <a:pt x="56133" y="820"/>
                </a:lnTo>
                <a:lnTo>
                  <a:pt x="55910" y="503"/>
                </a:lnTo>
                <a:lnTo>
                  <a:pt x="55742" y="261"/>
                </a:lnTo>
                <a:lnTo>
                  <a:pt x="55705" y="224"/>
                </a:lnTo>
                <a:lnTo>
                  <a:pt x="55649" y="205"/>
                </a:lnTo>
                <a:close/>
                <a:moveTo>
                  <a:pt x="65368" y="261"/>
                </a:moveTo>
                <a:lnTo>
                  <a:pt x="65294" y="299"/>
                </a:lnTo>
                <a:lnTo>
                  <a:pt x="65238" y="336"/>
                </a:lnTo>
                <a:lnTo>
                  <a:pt x="65182" y="392"/>
                </a:lnTo>
                <a:lnTo>
                  <a:pt x="65145" y="466"/>
                </a:lnTo>
                <a:lnTo>
                  <a:pt x="65089" y="615"/>
                </a:lnTo>
                <a:lnTo>
                  <a:pt x="65033" y="764"/>
                </a:lnTo>
                <a:lnTo>
                  <a:pt x="64977" y="913"/>
                </a:lnTo>
                <a:lnTo>
                  <a:pt x="64940" y="969"/>
                </a:lnTo>
                <a:lnTo>
                  <a:pt x="64903" y="1025"/>
                </a:lnTo>
                <a:lnTo>
                  <a:pt x="64865" y="1080"/>
                </a:lnTo>
                <a:lnTo>
                  <a:pt x="64809" y="1099"/>
                </a:lnTo>
                <a:lnTo>
                  <a:pt x="64716" y="1118"/>
                </a:lnTo>
                <a:lnTo>
                  <a:pt x="64661" y="1118"/>
                </a:lnTo>
                <a:lnTo>
                  <a:pt x="64586" y="1080"/>
                </a:lnTo>
                <a:lnTo>
                  <a:pt x="64530" y="1043"/>
                </a:lnTo>
                <a:lnTo>
                  <a:pt x="64418" y="894"/>
                </a:lnTo>
                <a:lnTo>
                  <a:pt x="64307" y="745"/>
                </a:lnTo>
                <a:lnTo>
                  <a:pt x="64214" y="578"/>
                </a:lnTo>
                <a:lnTo>
                  <a:pt x="64139" y="429"/>
                </a:lnTo>
                <a:lnTo>
                  <a:pt x="64083" y="373"/>
                </a:lnTo>
                <a:lnTo>
                  <a:pt x="64046" y="336"/>
                </a:lnTo>
                <a:lnTo>
                  <a:pt x="63990" y="317"/>
                </a:lnTo>
                <a:lnTo>
                  <a:pt x="63953" y="336"/>
                </a:lnTo>
                <a:lnTo>
                  <a:pt x="63934" y="354"/>
                </a:lnTo>
                <a:lnTo>
                  <a:pt x="63934" y="410"/>
                </a:lnTo>
                <a:lnTo>
                  <a:pt x="63990" y="578"/>
                </a:lnTo>
                <a:lnTo>
                  <a:pt x="64065" y="820"/>
                </a:lnTo>
                <a:lnTo>
                  <a:pt x="64195" y="1062"/>
                </a:lnTo>
                <a:lnTo>
                  <a:pt x="64270" y="1174"/>
                </a:lnTo>
                <a:lnTo>
                  <a:pt x="64363" y="1285"/>
                </a:lnTo>
                <a:lnTo>
                  <a:pt x="64456" y="1360"/>
                </a:lnTo>
                <a:lnTo>
                  <a:pt x="64549" y="1416"/>
                </a:lnTo>
                <a:lnTo>
                  <a:pt x="64642" y="1453"/>
                </a:lnTo>
                <a:lnTo>
                  <a:pt x="64754" y="1434"/>
                </a:lnTo>
                <a:lnTo>
                  <a:pt x="64865" y="1397"/>
                </a:lnTo>
                <a:lnTo>
                  <a:pt x="64996" y="1304"/>
                </a:lnTo>
                <a:lnTo>
                  <a:pt x="65052" y="1229"/>
                </a:lnTo>
                <a:lnTo>
                  <a:pt x="65089" y="1155"/>
                </a:lnTo>
                <a:lnTo>
                  <a:pt x="65163" y="987"/>
                </a:lnTo>
                <a:lnTo>
                  <a:pt x="65219" y="820"/>
                </a:lnTo>
                <a:lnTo>
                  <a:pt x="65256" y="727"/>
                </a:lnTo>
                <a:lnTo>
                  <a:pt x="65312" y="652"/>
                </a:lnTo>
                <a:lnTo>
                  <a:pt x="65424" y="578"/>
                </a:lnTo>
                <a:lnTo>
                  <a:pt x="65591" y="447"/>
                </a:lnTo>
                <a:lnTo>
                  <a:pt x="65647" y="392"/>
                </a:lnTo>
                <a:lnTo>
                  <a:pt x="65685" y="336"/>
                </a:lnTo>
                <a:lnTo>
                  <a:pt x="65666" y="299"/>
                </a:lnTo>
                <a:lnTo>
                  <a:pt x="65647" y="280"/>
                </a:lnTo>
                <a:lnTo>
                  <a:pt x="65554" y="261"/>
                </a:lnTo>
                <a:close/>
                <a:moveTo>
                  <a:pt x="13833" y="75"/>
                </a:moveTo>
                <a:lnTo>
                  <a:pt x="13777" y="94"/>
                </a:lnTo>
                <a:lnTo>
                  <a:pt x="13647" y="187"/>
                </a:lnTo>
                <a:lnTo>
                  <a:pt x="13517" y="299"/>
                </a:lnTo>
                <a:lnTo>
                  <a:pt x="13405" y="429"/>
                </a:lnTo>
                <a:lnTo>
                  <a:pt x="13293" y="559"/>
                </a:lnTo>
                <a:lnTo>
                  <a:pt x="13088" y="857"/>
                </a:lnTo>
                <a:lnTo>
                  <a:pt x="12921" y="1155"/>
                </a:lnTo>
                <a:lnTo>
                  <a:pt x="12698" y="652"/>
                </a:lnTo>
                <a:lnTo>
                  <a:pt x="12530" y="354"/>
                </a:lnTo>
                <a:lnTo>
                  <a:pt x="12474" y="280"/>
                </a:lnTo>
                <a:lnTo>
                  <a:pt x="12437" y="243"/>
                </a:lnTo>
                <a:lnTo>
                  <a:pt x="12418" y="243"/>
                </a:lnTo>
                <a:lnTo>
                  <a:pt x="12455" y="503"/>
                </a:lnTo>
                <a:lnTo>
                  <a:pt x="12493" y="745"/>
                </a:lnTo>
                <a:lnTo>
                  <a:pt x="12567" y="1006"/>
                </a:lnTo>
                <a:lnTo>
                  <a:pt x="12660" y="1248"/>
                </a:lnTo>
                <a:lnTo>
                  <a:pt x="12716" y="1341"/>
                </a:lnTo>
                <a:lnTo>
                  <a:pt x="12772" y="1416"/>
                </a:lnTo>
                <a:lnTo>
                  <a:pt x="12846" y="1471"/>
                </a:lnTo>
                <a:lnTo>
                  <a:pt x="12921" y="1471"/>
                </a:lnTo>
                <a:lnTo>
                  <a:pt x="12995" y="1453"/>
                </a:lnTo>
                <a:lnTo>
                  <a:pt x="13070" y="1378"/>
                </a:lnTo>
                <a:lnTo>
                  <a:pt x="13219" y="1192"/>
                </a:lnTo>
                <a:lnTo>
                  <a:pt x="13349" y="987"/>
                </a:lnTo>
                <a:lnTo>
                  <a:pt x="13479" y="783"/>
                </a:lnTo>
                <a:lnTo>
                  <a:pt x="13628" y="578"/>
                </a:lnTo>
                <a:lnTo>
                  <a:pt x="13796" y="410"/>
                </a:lnTo>
                <a:lnTo>
                  <a:pt x="13889" y="317"/>
                </a:lnTo>
                <a:lnTo>
                  <a:pt x="13908" y="261"/>
                </a:lnTo>
                <a:lnTo>
                  <a:pt x="13926" y="224"/>
                </a:lnTo>
                <a:lnTo>
                  <a:pt x="13908" y="168"/>
                </a:lnTo>
                <a:lnTo>
                  <a:pt x="13908" y="112"/>
                </a:lnTo>
                <a:lnTo>
                  <a:pt x="13889" y="94"/>
                </a:lnTo>
                <a:lnTo>
                  <a:pt x="13852" y="75"/>
                </a:lnTo>
                <a:close/>
                <a:moveTo>
                  <a:pt x="19884" y="131"/>
                </a:moveTo>
                <a:lnTo>
                  <a:pt x="19865" y="150"/>
                </a:lnTo>
                <a:lnTo>
                  <a:pt x="19847" y="224"/>
                </a:lnTo>
                <a:lnTo>
                  <a:pt x="19828" y="317"/>
                </a:lnTo>
                <a:lnTo>
                  <a:pt x="19847" y="392"/>
                </a:lnTo>
                <a:lnTo>
                  <a:pt x="19865" y="485"/>
                </a:lnTo>
                <a:lnTo>
                  <a:pt x="19903" y="559"/>
                </a:lnTo>
                <a:lnTo>
                  <a:pt x="19996" y="745"/>
                </a:lnTo>
                <a:lnTo>
                  <a:pt x="20126" y="913"/>
                </a:lnTo>
                <a:lnTo>
                  <a:pt x="20294" y="1080"/>
                </a:lnTo>
                <a:lnTo>
                  <a:pt x="20443" y="1229"/>
                </a:lnTo>
                <a:lnTo>
                  <a:pt x="20703" y="1434"/>
                </a:lnTo>
                <a:lnTo>
                  <a:pt x="20778" y="1471"/>
                </a:lnTo>
                <a:lnTo>
                  <a:pt x="20834" y="1453"/>
                </a:lnTo>
                <a:lnTo>
                  <a:pt x="20871" y="1397"/>
                </a:lnTo>
                <a:lnTo>
                  <a:pt x="20889" y="1341"/>
                </a:lnTo>
                <a:lnTo>
                  <a:pt x="20945" y="1174"/>
                </a:lnTo>
                <a:lnTo>
                  <a:pt x="20964" y="1062"/>
                </a:lnTo>
                <a:lnTo>
                  <a:pt x="21020" y="913"/>
                </a:lnTo>
                <a:lnTo>
                  <a:pt x="21113" y="727"/>
                </a:lnTo>
                <a:lnTo>
                  <a:pt x="21206" y="541"/>
                </a:lnTo>
                <a:lnTo>
                  <a:pt x="21225" y="466"/>
                </a:lnTo>
                <a:lnTo>
                  <a:pt x="21225" y="410"/>
                </a:lnTo>
                <a:lnTo>
                  <a:pt x="21206" y="354"/>
                </a:lnTo>
                <a:lnTo>
                  <a:pt x="21169" y="317"/>
                </a:lnTo>
                <a:lnTo>
                  <a:pt x="21132" y="299"/>
                </a:lnTo>
                <a:lnTo>
                  <a:pt x="21094" y="317"/>
                </a:lnTo>
                <a:lnTo>
                  <a:pt x="21057" y="354"/>
                </a:lnTo>
                <a:lnTo>
                  <a:pt x="21001" y="392"/>
                </a:lnTo>
                <a:lnTo>
                  <a:pt x="20908" y="541"/>
                </a:lnTo>
                <a:lnTo>
                  <a:pt x="20834" y="689"/>
                </a:lnTo>
                <a:lnTo>
                  <a:pt x="20759" y="857"/>
                </a:lnTo>
                <a:lnTo>
                  <a:pt x="20666" y="1080"/>
                </a:lnTo>
                <a:lnTo>
                  <a:pt x="20517" y="950"/>
                </a:lnTo>
                <a:lnTo>
                  <a:pt x="20387" y="801"/>
                </a:lnTo>
                <a:lnTo>
                  <a:pt x="20275" y="634"/>
                </a:lnTo>
                <a:lnTo>
                  <a:pt x="20163" y="447"/>
                </a:lnTo>
                <a:lnTo>
                  <a:pt x="20089" y="336"/>
                </a:lnTo>
                <a:lnTo>
                  <a:pt x="20014" y="187"/>
                </a:lnTo>
                <a:lnTo>
                  <a:pt x="19959" y="150"/>
                </a:lnTo>
                <a:lnTo>
                  <a:pt x="19903" y="131"/>
                </a:lnTo>
                <a:close/>
                <a:moveTo>
                  <a:pt x="33419" y="261"/>
                </a:moveTo>
                <a:lnTo>
                  <a:pt x="33345" y="299"/>
                </a:lnTo>
                <a:lnTo>
                  <a:pt x="33270" y="373"/>
                </a:lnTo>
                <a:lnTo>
                  <a:pt x="33196" y="485"/>
                </a:lnTo>
                <a:lnTo>
                  <a:pt x="33103" y="615"/>
                </a:lnTo>
                <a:lnTo>
                  <a:pt x="32954" y="876"/>
                </a:lnTo>
                <a:lnTo>
                  <a:pt x="32861" y="1043"/>
                </a:lnTo>
                <a:lnTo>
                  <a:pt x="32768" y="1229"/>
                </a:lnTo>
                <a:lnTo>
                  <a:pt x="32712" y="1416"/>
                </a:lnTo>
                <a:lnTo>
                  <a:pt x="32712" y="1453"/>
                </a:lnTo>
                <a:lnTo>
                  <a:pt x="32712" y="1471"/>
                </a:lnTo>
                <a:lnTo>
                  <a:pt x="32731" y="1471"/>
                </a:lnTo>
                <a:lnTo>
                  <a:pt x="32786" y="1453"/>
                </a:lnTo>
                <a:lnTo>
                  <a:pt x="32898" y="1360"/>
                </a:lnTo>
                <a:lnTo>
                  <a:pt x="32973" y="1267"/>
                </a:lnTo>
                <a:lnTo>
                  <a:pt x="33047" y="1174"/>
                </a:lnTo>
                <a:lnTo>
                  <a:pt x="33196" y="950"/>
                </a:lnTo>
                <a:lnTo>
                  <a:pt x="33326" y="727"/>
                </a:lnTo>
                <a:lnTo>
                  <a:pt x="33475" y="522"/>
                </a:lnTo>
                <a:lnTo>
                  <a:pt x="33568" y="727"/>
                </a:lnTo>
                <a:lnTo>
                  <a:pt x="33699" y="987"/>
                </a:lnTo>
                <a:lnTo>
                  <a:pt x="33792" y="1118"/>
                </a:lnTo>
                <a:lnTo>
                  <a:pt x="33866" y="1229"/>
                </a:lnTo>
                <a:lnTo>
                  <a:pt x="33959" y="1322"/>
                </a:lnTo>
                <a:lnTo>
                  <a:pt x="34015" y="1341"/>
                </a:lnTo>
                <a:lnTo>
                  <a:pt x="34071" y="1360"/>
                </a:lnTo>
                <a:lnTo>
                  <a:pt x="34108" y="1360"/>
                </a:lnTo>
                <a:lnTo>
                  <a:pt x="34146" y="1341"/>
                </a:lnTo>
                <a:lnTo>
                  <a:pt x="34183" y="1322"/>
                </a:lnTo>
                <a:lnTo>
                  <a:pt x="34183" y="1285"/>
                </a:lnTo>
                <a:lnTo>
                  <a:pt x="34164" y="1211"/>
                </a:lnTo>
                <a:lnTo>
                  <a:pt x="34127" y="1118"/>
                </a:lnTo>
                <a:lnTo>
                  <a:pt x="33997" y="932"/>
                </a:lnTo>
                <a:lnTo>
                  <a:pt x="33903" y="801"/>
                </a:lnTo>
                <a:lnTo>
                  <a:pt x="33810" y="634"/>
                </a:lnTo>
                <a:lnTo>
                  <a:pt x="33717" y="429"/>
                </a:lnTo>
                <a:lnTo>
                  <a:pt x="33661" y="354"/>
                </a:lnTo>
                <a:lnTo>
                  <a:pt x="33587" y="299"/>
                </a:lnTo>
                <a:lnTo>
                  <a:pt x="33513" y="261"/>
                </a:lnTo>
                <a:close/>
                <a:moveTo>
                  <a:pt x="59112" y="299"/>
                </a:moveTo>
                <a:lnTo>
                  <a:pt x="59019" y="354"/>
                </a:lnTo>
                <a:lnTo>
                  <a:pt x="58926" y="429"/>
                </a:lnTo>
                <a:lnTo>
                  <a:pt x="58852" y="541"/>
                </a:lnTo>
                <a:lnTo>
                  <a:pt x="58777" y="652"/>
                </a:lnTo>
                <a:lnTo>
                  <a:pt x="58647" y="913"/>
                </a:lnTo>
                <a:lnTo>
                  <a:pt x="58554" y="1174"/>
                </a:lnTo>
                <a:lnTo>
                  <a:pt x="58498" y="1360"/>
                </a:lnTo>
                <a:lnTo>
                  <a:pt x="58498" y="1453"/>
                </a:lnTo>
                <a:lnTo>
                  <a:pt x="58517" y="1453"/>
                </a:lnTo>
                <a:lnTo>
                  <a:pt x="58535" y="1434"/>
                </a:lnTo>
                <a:lnTo>
                  <a:pt x="58610" y="1378"/>
                </a:lnTo>
                <a:lnTo>
                  <a:pt x="58740" y="1155"/>
                </a:lnTo>
                <a:lnTo>
                  <a:pt x="58889" y="913"/>
                </a:lnTo>
                <a:lnTo>
                  <a:pt x="58982" y="745"/>
                </a:lnTo>
                <a:lnTo>
                  <a:pt x="59056" y="671"/>
                </a:lnTo>
                <a:lnTo>
                  <a:pt x="59131" y="615"/>
                </a:lnTo>
                <a:lnTo>
                  <a:pt x="59205" y="596"/>
                </a:lnTo>
                <a:lnTo>
                  <a:pt x="59261" y="615"/>
                </a:lnTo>
                <a:lnTo>
                  <a:pt x="59317" y="652"/>
                </a:lnTo>
                <a:lnTo>
                  <a:pt x="59354" y="708"/>
                </a:lnTo>
                <a:lnTo>
                  <a:pt x="59466" y="894"/>
                </a:lnTo>
                <a:lnTo>
                  <a:pt x="59559" y="1043"/>
                </a:lnTo>
                <a:lnTo>
                  <a:pt x="59708" y="1285"/>
                </a:lnTo>
                <a:lnTo>
                  <a:pt x="59801" y="1378"/>
                </a:lnTo>
                <a:lnTo>
                  <a:pt x="59876" y="1453"/>
                </a:lnTo>
                <a:lnTo>
                  <a:pt x="59932" y="1471"/>
                </a:lnTo>
                <a:lnTo>
                  <a:pt x="59969" y="1471"/>
                </a:lnTo>
                <a:lnTo>
                  <a:pt x="60006" y="1453"/>
                </a:lnTo>
                <a:lnTo>
                  <a:pt x="60043" y="1434"/>
                </a:lnTo>
                <a:lnTo>
                  <a:pt x="60062" y="1397"/>
                </a:lnTo>
                <a:lnTo>
                  <a:pt x="60062" y="1341"/>
                </a:lnTo>
                <a:lnTo>
                  <a:pt x="60043" y="1229"/>
                </a:lnTo>
                <a:lnTo>
                  <a:pt x="59969" y="1099"/>
                </a:lnTo>
                <a:lnTo>
                  <a:pt x="59876" y="950"/>
                </a:lnTo>
                <a:lnTo>
                  <a:pt x="59690" y="708"/>
                </a:lnTo>
                <a:lnTo>
                  <a:pt x="59559" y="541"/>
                </a:lnTo>
                <a:lnTo>
                  <a:pt x="59447" y="392"/>
                </a:lnTo>
                <a:lnTo>
                  <a:pt x="59336" y="317"/>
                </a:lnTo>
                <a:lnTo>
                  <a:pt x="59224" y="299"/>
                </a:lnTo>
                <a:close/>
                <a:moveTo>
                  <a:pt x="78810" y="112"/>
                </a:moveTo>
                <a:lnTo>
                  <a:pt x="78810" y="150"/>
                </a:lnTo>
                <a:lnTo>
                  <a:pt x="78810" y="187"/>
                </a:lnTo>
                <a:lnTo>
                  <a:pt x="78885" y="299"/>
                </a:lnTo>
                <a:lnTo>
                  <a:pt x="79071" y="559"/>
                </a:lnTo>
                <a:lnTo>
                  <a:pt x="79220" y="745"/>
                </a:lnTo>
                <a:lnTo>
                  <a:pt x="79294" y="857"/>
                </a:lnTo>
                <a:lnTo>
                  <a:pt x="79369" y="1006"/>
                </a:lnTo>
                <a:lnTo>
                  <a:pt x="79536" y="1285"/>
                </a:lnTo>
                <a:lnTo>
                  <a:pt x="79611" y="1397"/>
                </a:lnTo>
                <a:lnTo>
                  <a:pt x="79667" y="1434"/>
                </a:lnTo>
                <a:lnTo>
                  <a:pt x="79704" y="1453"/>
                </a:lnTo>
                <a:lnTo>
                  <a:pt x="79760" y="1471"/>
                </a:lnTo>
                <a:lnTo>
                  <a:pt x="79797" y="1453"/>
                </a:lnTo>
                <a:lnTo>
                  <a:pt x="79853" y="1434"/>
                </a:lnTo>
                <a:lnTo>
                  <a:pt x="79909" y="1378"/>
                </a:lnTo>
                <a:lnTo>
                  <a:pt x="80020" y="1248"/>
                </a:lnTo>
                <a:lnTo>
                  <a:pt x="80095" y="1080"/>
                </a:lnTo>
                <a:lnTo>
                  <a:pt x="80225" y="727"/>
                </a:lnTo>
                <a:lnTo>
                  <a:pt x="80262" y="429"/>
                </a:lnTo>
                <a:lnTo>
                  <a:pt x="80281" y="280"/>
                </a:lnTo>
                <a:lnTo>
                  <a:pt x="80262" y="243"/>
                </a:lnTo>
                <a:lnTo>
                  <a:pt x="80244" y="261"/>
                </a:lnTo>
                <a:lnTo>
                  <a:pt x="80114" y="485"/>
                </a:lnTo>
                <a:lnTo>
                  <a:pt x="80002" y="708"/>
                </a:lnTo>
                <a:lnTo>
                  <a:pt x="79778" y="1155"/>
                </a:lnTo>
                <a:lnTo>
                  <a:pt x="79648" y="894"/>
                </a:lnTo>
                <a:lnTo>
                  <a:pt x="79462" y="615"/>
                </a:lnTo>
                <a:lnTo>
                  <a:pt x="79369" y="485"/>
                </a:lnTo>
                <a:lnTo>
                  <a:pt x="79276" y="354"/>
                </a:lnTo>
                <a:lnTo>
                  <a:pt x="79164" y="261"/>
                </a:lnTo>
                <a:lnTo>
                  <a:pt x="79034" y="187"/>
                </a:lnTo>
                <a:lnTo>
                  <a:pt x="78885" y="112"/>
                </a:lnTo>
                <a:close/>
                <a:moveTo>
                  <a:pt x="17464" y="205"/>
                </a:moveTo>
                <a:lnTo>
                  <a:pt x="17427" y="224"/>
                </a:lnTo>
                <a:lnTo>
                  <a:pt x="17389" y="243"/>
                </a:lnTo>
                <a:lnTo>
                  <a:pt x="17333" y="354"/>
                </a:lnTo>
                <a:lnTo>
                  <a:pt x="17278" y="485"/>
                </a:lnTo>
                <a:lnTo>
                  <a:pt x="17166" y="820"/>
                </a:lnTo>
                <a:lnTo>
                  <a:pt x="17091" y="969"/>
                </a:lnTo>
                <a:lnTo>
                  <a:pt x="17017" y="1080"/>
                </a:lnTo>
                <a:lnTo>
                  <a:pt x="16980" y="1118"/>
                </a:lnTo>
                <a:lnTo>
                  <a:pt x="16942" y="1155"/>
                </a:lnTo>
                <a:lnTo>
                  <a:pt x="16887" y="1155"/>
                </a:lnTo>
                <a:lnTo>
                  <a:pt x="16849" y="1136"/>
                </a:lnTo>
                <a:lnTo>
                  <a:pt x="16812" y="1118"/>
                </a:lnTo>
                <a:lnTo>
                  <a:pt x="16775" y="1080"/>
                </a:lnTo>
                <a:lnTo>
                  <a:pt x="16682" y="950"/>
                </a:lnTo>
                <a:lnTo>
                  <a:pt x="16533" y="652"/>
                </a:lnTo>
                <a:lnTo>
                  <a:pt x="16440" y="503"/>
                </a:lnTo>
                <a:lnTo>
                  <a:pt x="16365" y="392"/>
                </a:lnTo>
                <a:lnTo>
                  <a:pt x="16272" y="317"/>
                </a:lnTo>
                <a:lnTo>
                  <a:pt x="16235" y="299"/>
                </a:lnTo>
                <a:lnTo>
                  <a:pt x="16198" y="299"/>
                </a:lnTo>
                <a:lnTo>
                  <a:pt x="16179" y="336"/>
                </a:lnTo>
                <a:lnTo>
                  <a:pt x="16179" y="373"/>
                </a:lnTo>
                <a:lnTo>
                  <a:pt x="16216" y="522"/>
                </a:lnTo>
                <a:lnTo>
                  <a:pt x="16291" y="727"/>
                </a:lnTo>
                <a:lnTo>
                  <a:pt x="16403" y="969"/>
                </a:lnTo>
                <a:lnTo>
                  <a:pt x="16551" y="1174"/>
                </a:lnTo>
                <a:lnTo>
                  <a:pt x="16700" y="1360"/>
                </a:lnTo>
                <a:lnTo>
                  <a:pt x="16775" y="1434"/>
                </a:lnTo>
                <a:lnTo>
                  <a:pt x="16849" y="1471"/>
                </a:lnTo>
                <a:lnTo>
                  <a:pt x="16942" y="1490"/>
                </a:lnTo>
                <a:lnTo>
                  <a:pt x="17017" y="1490"/>
                </a:lnTo>
                <a:lnTo>
                  <a:pt x="17091" y="1453"/>
                </a:lnTo>
                <a:lnTo>
                  <a:pt x="17147" y="1378"/>
                </a:lnTo>
                <a:lnTo>
                  <a:pt x="17203" y="1304"/>
                </a:lnTo>
                <a:lnTo>
                  <a:pt x="17259" y="1211"/>
                </a:lnTo>
                <a:lnTo>
                  <a:pt x="17352" y="1006"/>
                </a:lnTo>
                <a:lnTo>
                  <a:pt x="17408" y="838"/>
                </a:lnTo>
                <a:lnTo>
                  <a:pt x="17445" y="689"/>
                </a:lnTo>
                <a:lnTo>
                  <a:pt x="17501" y="447"/>
                </a:lnTo>
                <a:lnTo>
                  <a:pt x="17501" y="317"/>
                </a:lnTo>
                <a:lnTo>
                  <a:pt x="17501" y="243"/>
                </a:lnTo>
                <a:lnTo>
                  <a:pt x="17482" y="205"/>
                </a:lnTo>
                <a:close/>
                <a:moveTo>
                  <a:pt x="29714" y="336"/>
                </a:moveTo>
                <a:lnTo>
                  <a:pt x="29621" y="373"/>
                </a:lnTo>
                <a:lnTo>
                  <a:pt x="29528" y="429"/>
                </a:lnTo>
                <a:lnTo>
                  <a:pt x="29323" y="634"/>
                </a:lnTo>
                <a:lnTo>
                  <a:pt x="29026" y="969"/>
                </a:lnTo>
                <a:lnTo>
                  <a:pt x="28895" y="1136"/>
                </a:lnTo>
                <a:lnTo>
                  <a:pt x="28802" y="1285"/>
                </a:lnTo>
                <a:lnTo>
                  <a:pt x="28765" y="1360"/>
                </a:lnTo>
                <a:lnTo>
                  <a:pt x="28746" y="1416"/>
                </a:lnTo>
                <a:lnTo>
                  <a:pt x="28746" y="1453"/>
                </a:lnTo>
                <a:lnTo>
                  <a:pt x="28765" y="1490"/>
                </a:lnTo>
                <a:lnTo>
                  <a:pt x="28802" y="1490"/>
                </a:lnTo>
                <a:lnTo>
                  <a:pt x="28839" y="1471"/>
                </a:lnTo>
                <a:lnTo>
                  <a:pt x="28951" y="1397"/>
                </a:lnTo>
                <a:lnTo>
                  <a:pt x="29230" y="1118"/>
                </a:lnTo>
                <a:lnTo>
                  <a:pt x="29398" y="950"/>
                </a:lnTo>
                <a:lnTo>
                  <a:pt x="29547" y="820"/>
                </a:lnTo>
                <a:lnTo>
                  <a:pt x="29677" y="708"/>
                </a:lnTo>
                <a:lnTo>
                  <a:pt x="29733" y="671"/>
                </a:lnTo>
                <a:lnTo>
                  <a:pt x="29882" y="671"/>
                </a:lnTo>
                <a:lnTo>
                  <a:pt x="29975" y="708"/>
                </a:lnTo>
                <a:lnTo>
                  <a:pt x="30050" y="764"/>
                </a:lnTo>
                <a:lnTo>
                  <a:pt x="30124" y="820"/>
                </a:lnTo>
                <a:lnTo>
                  <a:pt x="30254" y="969"/>
                </a:lnTo>
                <a:lnTo>
                  <a:pt x="30385" y="1136"/>
                </a:lnTo>
                <a:lnTo>
                  <a:pt x="30496" y="1304"/>
                </a:lnTo>
                <a:lnTo>
                  <a:pt x="30589" y="1378"/>
                </a:lnTo>
                <a:lnTo>
                  <a:pt x="30627" y="1397"/>
                </a:lnTo>
                <a:lnTo>
                  <a:pt x="30664" y="1397"/>
                </a:lnTo>
                <a:lnTo>
                  <a:pt x="30738" y="1378"/>
                </a:lnTo>
                <a:lnTo>
                  <a:pt x="30776" y="1322"/>
                </a:lnTo>
                <a:lnTo>
                  <a:pt x="30776" y="1248"/>
                </a:lnTo>
                <a:lnTo>
                  <a:pt x="30776" y="1211"/>
                </a:lnTo>
                <a:lnTo>
                  <a:pt x="30757" y="1192"/>
                </a:lnTo>
                <a:lnTo>
                  <a:pt x="30515" y="876"/>
                </a:lnTo>
                <a:lnTo>
                  <a:pt x="30366" y="708"/>
                </a:lnTo>
                <a:lnTo>
                  <a:pt x="30217" y="541"/>
                </a:lnTo>
                <a:lnTo>
                  <a:pt x="30068" y="410"/>
                </a:lnTo>
                <a:lnTo>
                  <a:pt x="29975" y="373"/>
                </a:lnTo>
                <a:lnTo>
                  <a:pt x="29882" y="336"/>
                </a:lnTo>
                <a:close/>
                <a:moveTo>
                  <a:pt x="72871" y="187"/>
                </a:moveTo>
                <a:lnTo>
                  <a:pt x="72834" y="205"/>
                </a:lnTo>
                <a:lnTo>
                  <a:pt x="72797" y="224"/>
                </a:lnTo>
                <a:lnTo>
                  <a:pt x="72759" y="261"/>
                </a:lnTo>
                <a:lnTo>
                  <a:pt x="72610" y="503"/>
                </a:lnTo>
                <a:lnTo>
                  <a:pt x="72424" y="745"/>
                </a:lnTo>
                <a:lnTo>
                  <a:pt x="72238" y="969"/>
                </a:lnTo>
                <a:lnTo>
                  <a:pt x="72033" y="1192"/>
                </a:lnTo>
                <a:lnTo>
                  <a:pt x="71903" y="969"/>
                </a:lnTo>
                <a:lnTo>
                  <a:pt x="71698" y="615"/>
                </a:lnTo>
                <a:lnTo>
                  <a:pt x="71586" y="447"/>
                </a:lnTo>
                <a:lnTo>
                  <a:pt x="71493" y="317"/>
                </a:lnTo>
                <a:lnTo>
                  <a:pt x="71400" y="243"/>
                </a:lnTo>
                <a:lnTo>
                  <a:pt x="71363" y="224"/>
                </a:lnTo>
                <a:lnTo>
                  <a:pt x="71344" y="243"/>
                </a:lnTo>
                <a:lnTo>
                  <a:pt x="71326" y="280"/>
                </a:lnTo>
                <a:lnTo>
                  <a:pt x="71326" y="336"/>
                </a:lnTo>
                <a:lnTo>
                  <a:pt x="71363" y="485"/>
                </a:lnTo>
                <a:lnTo>
                  <a:pt x="71419" y="671"/>
                </a:lnTo>
                <a:lnTo>
                  <a:pt x="71512" y="876"/>
                </a:lnTo>
                <a:lnTo>
                  <a:pt x="71717" y="1267"/>
                </a:lnTo>
                <a:lnTo>
                  <a:pt x="71810" y="1397"/>
                </a:lnTo>
                <a:lnTo>
                  <a:pt x="71884" y="1471"/>
                </a:lnTo>
                <a:lnTo>
                  <a:pt x="71940" y="1490"/>
                </a:lnTo>
                <a:lnTo>
                  <a:pt x="72052" y="1490"/>
                </a:lnTo>
                <a:lnTo>
                  <a:pt x="72108" y="1471"/>
                </a:lnTo>
                <a:lnTo>
                  <a:pt x="72238" y="1397"/>
                </a:lnTo>
                <a:lnTo>
                  <a:pt x="72368" y="1285"/>
                </a:lnTo>
                <a:lnTo>
                  <a:pt x="72480" y="1174"/>
                </a:lnTo>
                <a:lnTo>
                  <a:pt x="72592" y="1043"/>
                </a:lnTo>
                <a:lnTo>
                  <a:pt x="72759" y="820"/>
                </a:lnTo>
                <a:lnTo>
                  <a:pt x="72927" y="578"/>
                </a:lnTo>
                <a:lnTo>
                  <a:pt x="73001" y="429"/>
                </a:lnTo>
                <a:lnTo>
                  <a:pt x="73020" y="373"/>
                </a:lnTo>
                <a:lnTo>
                  <a:pt x="73020" y="299"/>
                </a:lnTo>
                <a:lnTo>
                  <a:pt x="73001" y="261"/>
                </a:lnTo>
                <a:lnTo>
                  <a:pt x="72983" y="243"/>
                </a:lnTo>
                <a:lnTo>
                  <a:pt x="72908" y="187"/>
                </a:lnTo>
                <a:close/>
                <a:moveTo>
                  <a:pt x="40718" y="168"/>
                </a:moveTo>
                <a:lnTo>
                  <a:pt x="40643" y="205"/>
                </a:lnTo>
                <a:lnTo>
                  <a:pt x="40569" y="261"/>
                </a:lnTo>
                <a:lnTo>
                  <a:pt x="40476" y="354"/>
                </a:lnTo>
                <a:lnTo>
                  <a:pt x="40401" y="447"/>
                </a:lnTo>
                <a:lnTo>
                  <a:pt x="40252" y="671"/>
                </a:lnTo>
                <a:lnTo>
                  <a:pt x="40159" y="838"/>
                </a:lnTo>
                <a:lnTo>
                  <a:pt x="40085" y="969"/>
                </a:lnTo>
                <a:lnTo>
                  <a:pt x="40010" y="1155"/>
                </a:lnTo>
                <a:lnTo>
                  <a:pt x="39992" y="1248"/>
                </a:lnTo>
                <a:lnTo>
                  <a:pt x="39992" y="1322"/>
                </a:lnTo>
                <a:lnTo>
                  <a:pt x="40010" y="1341"/>
                </a:lnTo>
                <a:lnTo>
                  <a:pt x="40010" y="1360"/>
                </a:lnTo>
                <a:lnTo>
                  <a:pt x="40047" y="1378"/>
                </a:lnTo>
                <a:lnTo>
                  <a:pt x="40085" y="1360"/>
                </a:lnTo>
                <a:lnTo>
                  <a:pt x="40159" y="1322"/>
                </a:lnTo>
                <a:lnTo>
                  <a:pt x="40252" y="1229"/>
                </a:lnTo>
                <a:lnTo>
                  <a:pt x="40438" y="987"/>
                </a:lnTo>
                <a:lnTo>
                  <a:pt x="40625" y="708"/>
                </a:lnTo>
                <a:lnTo>
                  <a:pt x="40755" y="503"/>
                </a:lnTo>
                <a:lnTo>
                  <a:pt x="40885" y="727"/>
                </a:lnTo>
                <a:lnTo>
                  <a:pt x="41090" y="1062"/>
                </a:lnTo>
                <a:lnTo>
                  <a:pt x="41183" y="1211"/>
                </a:lnTo>
                <a:lnTo>
                  <a:pt x="41295" y="1360"/>
                </a:lnTo>
                <a:lnTo>
                  <a:pt x="41407" y="1453"/>
                </a:lnTo>
                <a:lnTo>
                  <a:pt x="41462" y="1490"/>
                </a:lnTo>
                <a:lnTo>
                  <a:pt x="41518" y="1490"/>
                </a:lnTo>
                <a:lnTo>
                  <a:pt x="41574" y="1509"/>
                </a:lnTo>
                <a:lnTo>
                  <a:pt x="41611" y="1490"/>
                </a:lnTo>
                <a:lnTo>
                  <a:pt x="41649" y="1471"/>
                </a:lnTo>
                <a:lnTo>
                  <a:pt x="41649" y="1434"/>
                </a:lnTo>
                <a:lnTo>
                  <a:pt x="41630" y="1341"/>
                </a:lnTo>
                <a:lnTo>
                  <a:pt x="41574" y="1211"/>
                </a:lnTo>
                <a:lnTo>
                  <a:pt x="41425" y="987"/>
                </a:lnTo>
                <a:lnTo>
                  <a:pt x="41313" y="820"/>
                </a:lnTo>
                <a:lnTo>
                  <a:pt x="41202" y="652"/>
                </a:lnTo>
                <a:lnTo>
                  <a:pt x="41071" y="429"/>
                </a:lnTo>
                <a:lnTo>
                  <a:pt x="40978" y="317"/>
                </a:lnTo>
                <a:lnTo>
                  <a:pt x="40904" y="243"/>
                </a:lnTo>
                <a:lnTo>
                  <a:pt x="40811" y="187"/>
                </a:lnTo>
                <a:lnTo>
                  <a:pt x="40774" y="168"/>
                </a:lnTo>
                <a:close/>
                <a:moveTo>
                  <a:pt x="43455" y="112"/>
                </a:moveTo>
                <a:lnTo>
                  <a:pt x="43399" y="150"/>
                </a:lnTo>
                <a:lnTo>
                  <a:pt x="43343" y="187"/>
                </a:lnTo>
                <a:lnTo>
                  <a:pt x="43194" y="336"/>
                </a:lnTo>
                <a:lnTo>
                  <a:pt x="43026" y="541"/>
                </a:lnTo>
                <a:lnTo>
                  <a:pt x="42728" y="969"/>
                </a:lnTo>
                <a:lnTo>
                  <a:pt x="42561" y="1211"/>
                </a:lnTo>
                <a:lnTo>
                  <a:pt x="42300" y="857"/>
                </a:lnTo>
                <a:lnTo>
                  <a:pt x="42040" y="503"/>
                </a:lnTo>
                <a:lnTo>
                  <a:pt x="41946" y="373"/>
                </a:lnTo>
                <a:lnTo>
                  <a:pt x="41853" y="280"/>
                </a:lnTo>
                <a:lnTo>
                  <a:pt x="41816" y="261"/>
                </a:lnTo>
                <a:lnTo>
                  <a:pt x="41798" y="299"/>
                </a:lnTo>
                <a:lnTo>
                  <a:pt x="41798" y="354"/>
                </a:lnTo>
                <a:lnTo>
                  <a:pt x="41835" y="485"/>
                </a:lnTo>
                <a:lnTo>
                  <a:pt x="41872" y="596"/>
                </a:lnTo>
                <a:lnTo>
                  <a:pt x="41946" y="745"/>
                </a:lnTo>
                <a:lnTo>
                  <a:pt x="42058" y="950"/>
                </a:lnTo>
                <a:lnTo>
                  <a:pt x="42189" y="1136"/>
                </a:lnTo>
                <a:lnTo>
                  <a:pt x="42337" y="1322"/>
                </a:lnTo>
                <a:lnTo>
                  <a:pt x="42468" y="1453"/>
                </a:lnTo>
                <a:lnTo>
                  <a:pt x="42524" y="1490"/>
                </a:lnTo>
                <a:lnTo>
                  <a:pt x="42580" y="1509"/>
                </a:lnTo>
                <a:lnTo>
                  <a:pt x="42617" y="1509"/>
                </a:lnTo>
                <a:lnTo>
                  <a:pt x="42673" y="1471"/>
                </a:lnTo>
                <a:lnTo>
                  <a:pt x="42877" y="1211"/>
                </a:lnTo>
                <a:lnTo>
                  <a:pt x="43194" y="820"/>
                </a:lnTo>
                <a:lnTo>
                  <a:pt x="43343" y="615"/>
                </a:lnTo>
                <a:lnTo>
                  <a:pt x="43473" y="410"/>
                </a:lnTo>
                <a:lnTo>
                  <a:pt x="43529" y="261"/>
                </a:lnTo>
                <a:lnTo>
                  <a:pt x="43548" y="187"/>
                </a:lnTo>
                <a:lnTo>
                  <a:pt x="43529" y="150"/>
                </a:lnTo>
                <a:lnTo>
                  <a:pt x="43492" y="112"/>
                </a:lnTo>
                <a:close/>
                <a:moveTo>
                  <a:pt x="75273" y="224"/>
                </a:moveTo>
                <a:lnTo>
                  <a:pt x="75217" y="243"/>
                </a:lnTo>
                <a:lnTo>
                  <a:pt x="75180" y="261"/>
                </a:lnTo>
                <a:lnTo>
                  <a:pt x="75161" y="317"/>
                </a:lnTo>
                <a:lnTo>
                  <a:pt x="75142" y="392"/>
                </a:lnTo>
                <a:lnTo>
                  <a:pt x="75161" y="485"/>
                </a:lnTo>
                <a:lnTo>
                  <a:pt x="75217" y="689"/>
                </a:lnTo>
                <a:lnTo>
                  <a:pt x="75291" y="913"/>
                </a:lnTo>
                <a:lnTo>
                  <a:pt x="75403" y="1136"/>
                </a:lnTo>
                <a:lnTo>
                  <a:pt x="75533" y="1322"/>
                </a:lnTo>
                <a:lnTo>
                  <a:pt x="75608" y="1397"/>
                </a:lnTo>
                <a:lnTo>
                  <a:pt x="75682" y="1453"/>
                </a:lnTo>
                <a:lnTo>
                  <a:pt x="75738" y="1490"/>
                </a:lnTo>
                <a:lnTo>
                  <a:pt x="75813" y="1509"/>
                </a:lnTo>
                <a:lnTo>
                  <a:pt x="75887" y="1471"/>
                </a:lnTo>
                <a:lnTo>
                  <a:pt x="75962" y="1416"/>
                </a:lnTo>
                <a:lnTo>
                  <a:pt x="76036" y="1360"/>
                </a:lnTo>
                <a:lnTo>
                  <a:pt x="76092" y="1267"/>
                </a:lnTo>
                <a:lnTo>
                  <a:pt x="76222" y="1080"/>
                </a:lnTo>
                <a:lnTo>
                  <a:pt x="76297" y="932"/>
                </a:lnTo>
                <a:lnTo>
                  <a:pt x="76446" y="708"/>
                </a:lnTo>
                <a:lnTo>
                  <a:pt x="76502" y="596"/>
                </a:lnTo>
                <a:lnTo>
                  <a:pt x="76520" y="485"/>
                </a:lnTo>
                <a:lnTo>
                  <a:pt x="76520" y="410"/>
                </a:lnTo>
                <a:lnTo>
                  <a:pt x="76502" y="317"/>
                </a:lnTo>
                <a:lnTo>
                  <a:pt x="76483" y="280"/>
                </a:lnTo>
                <a:lnTo>
                  <a:pt x="76464" y="261"/>
                </a:lnTo>
                <a:lnTo>
                  <a:pt x="76427" y="280"/>
                </a:lnTo>
                <a:lnTo>
                  <a:pt x="76371" y="336"/>
                </a:lnTo>
                <a:lnTo>
                  <a:pt x="76278" y="541"/>
                </a:lnTo>
                <a:lnTo>
                  <a:pt x="76148" y="801"/>
                </a:lnTo>
                <a:lnTo>
                  <a:pt x="76073" y="950"/>
                </a:lnTo>
                <a:lnTo>
                  <a:pt x="75980" y="1062"/>
                </a:lnTo>
                <a:lnTo>
                  <a:pt x="75906" y="1136"/>
                </a:lnTo>
                <a:lnTo>
                  <a:pt x="75850" y="1155"/>
                </a:lnTo>
                <a:lnTo>
                  <a:pt x="75813" y="1174"/>
                </a:lnTo>
                <a:lnTo>
                  <a:pt x="75757" y="1174"/>
                </a:lnTo>
                <a:lnTo>
                  <a:pt x="75720" y="1136"/>
                </a:lnTo>
                <a:lnTo>
                  <a:pt x="75682" y="1099"/>
                </a:lnTo>
                <a:lnTo>
                  <a:pt x="75645" y="1025"/>
                </a:lnTo>
                <a:lnTo>
                  <a:pt x="75571" y="876"/>
                </a:lnTo>
                <a:lnTo>
                  <a:pt x="75515" y="671"/>
                </a:lnTo>
                <a:lnTo>
                  <a:pt x="75459" y="485"/>
                </a:lnTo>
                <a:lnTo>
                  <a:pt x="75403" y="336"/>
                </a:lnTo>
                <a:lnTo>
                  <a:pt x="75366" y="280"/>
                </a:lnTo>
                <a:lnTo>
                  <a:pt x="75310" y="243"/>
                </a:lnTo>
                <a:lnTo>
                  <a:pt x="75273" y="224"/>
                </a:lnTo>
                <a:close/>
                <a:moveTo>
                  <a:pt x="82590" y="112"/>
                </a:moveTo>
                <a:lnTo>
                  <a:pt x="82552" y="131"/>
                </a:lnTo>
                <a:lnTo>
                  <a:pt x="82534" y="168"/>
                </a:lnTo>
                <a:lnTo>
                  <a:pt x="82534" y="280"/>
                </a:lnTo>
                <a:lnTo>
                  <a:pt x="82571" y="447"/>
                </a:lnTo>
                <a:lnTo>
                  <a:pt x="82646" y="634"/>
                </a:lnTo>
                <a:lnTo>
                  <a:pt x="82795" y="987"/>
                </a:lnTo>
                <a:lnTo>
                  <a:pt x="82888" y="1211"/>
                </a:lnTo>
                <a:lnTo>
                  <a:pt x="82962" y="1360"/>
                </a:lnTo>
                <a:lnTo>
                  <a:pt x="83037" y="1471"/>
                </a:lnTo>
                <a:lnTo>
                  <a:pt x="83092" y="1509"/>
                </a:lnTo>
                <a:lnTo>
                  <a:pt x="83167" y="1509"/>
                </a:lnTo>
                <a:lnTo>
                  <a:pt x="83223" y="1453"/>
                </a:lnTo>
                <a:lnTo>
                  <a:pt x="83297" y="1378"/>
                </a:lnTo>
                <a:lnTo>
                  <a:pt x="83483" y="1136"/>
                </a:lnTo>
                <a:lnTo>
                  <a:pt x="83707" y="894"/>
                </a:lnTo>
                <a:lnTo>
                  <a:pt x="83800" y="764"/>
                </a:lnTo>
                <a:lnTo>
                  <a:pt x="83874" y="615"/>
                </a:lnTo>
                <a:lnTo>
                  <a:pt x="83930" y="466"/>
                </a:lnTo>
                <a:lnTo>
                  <a:pt x="83949" y="410"/>
                </a:lnTo>
                <a:lnTo>
                  <a:pt x="83930" y="373"/>
                </a:lnTo>
                <a:lnTo>
                  <a:pt x="83912" y="373"/>
                </a:lnTo>
                <a:lnTo>
                  <a:pt x="83856" y="410"/>
                </a:lnTo>
                <a:lnTo>
                  <a:pt x="83651" y="596"/>
                </a:lnTo>
                <a:lnTo>
                  <a:pt x="83483" y="801"/>
                </a:lnTo>
                <a:lnTo>
                  <a:pt x="83130" y="1229"/>
                </a:lnTo>
                <a:lnTo>
                  <a:pt x="83055" y="987"/>
                </a:lnTo>
                <a:lnTo>
                  <a:pt x="82906" y="578"/>
                </a:lnTo>
                <a:lnTo>
                  <a:pt x="82832" y="392"/>
                </a:lnTo>
                <a:lnTo>
                  <a:pt x="82757" y="224"/>
                </a:lnTo>
                <a:lnTo>
                  <a:pt x="82701" y="168"/>
                </a:lnTo>
                <a:lnTo>
                  <a:pt x="82664" y="131"/>
                </a:lnTo>
                <a:lnTo>
                  <a:pt x="82627" y="112"/>
                </a:lnTo>
                <a:close/>
                <a:moveTo>
                  <a:pt x="85103" y="354"/>
                </a:moveTo>
                <a:lnTo>
                  <a:pt x="85066" y="373"/>
                </a:lnTo>
                <a:lnTo>
                  <a:pt x="84954" y="447"/>
                </a:lnTo>
                <a:lnTo>
                  <a:pt x="84805" y="596"/>
                </a:lnTo>
                <a:lnTo>
                  <a:pt x="84656" y="783"/>
                </a:lnTo>
                <a:lnTo>
                  <a:pt x="84507" y="987"/>
                </a:lnTo>
                <a:lnTo>
                  <a:pt x="84396" y="1174"/>
                </a:lnTo>
                <a:lnTo>
                  <a:pt x="84321" y="1341"/>
                </a:lnTo>
                <a:lnTo>
                  <a:pt x="84303" y="1397"/>
                </a:lnTo>
                <a:lnTo>
                  <a:pt x="84303" y="1453"/>
                </a:lnTo>
                <a:lnTo>
                  <a:pt x="84340" y="1490"/>
                </a:lnTo>
                <a:lnTo>
                  <a:pt x="84377" y="1509"/>
                </a:lnTo>
                <a:lnTo>
                  <a:pt x="84414" y="1490"/>
                </a:lnTo>
                <a:lnTo>
                  <a:pt x="84470" y="1471"/>
                </a:lnTo>
                <a:lnTo>
                  <a:pt x="84582" y="1360"/>
                </a:lnTo>
                <a:lnTo>
                  <a:pt x="84712" y="1192"/>
                </a:lnTo>
                <a:lnTo>
                  <a:pt x="84936" y="838"/>
                </a:lnTo>
                <a:lnTo>
                  <a:pt x="85066" y="615"/>
                </a:lnTo>
                <a:lnTo>
                  <a:pt x="85215" y="820"/>
                </a:lnTo>
                <a:lnTo>
                  <a:pt x="85438" y="1118"/>
                </a:lnTo>
                <a:lnTo>
                  <a:pt x="85550" y="1248"/>
                </a:lnTo>
                <a:lnTo>
                  <a:pt x="85662" y="1360"/>
                </a:lnTo>
                <a:lnTo>
                  <a:pt x="85773" y="1416"/>
                </a:lnTo>
                <a:lnTo>
                  <a:pt x="85811" y="1434"/>
                </a:lnTo>
                <a:lnTo>
                  <a:pt x="85848" y="1416"/>
                </a:lnTo>
                <a:lnTo>
                  <a:pt x="85848" y="1397"/>
                </a:lnTo>
                <a:lnTo>
                  <a:pt x="85848" y="1360"/>
                </a:lnTo>
                <a:lnTo>
                  <a:pt x="85792" y="1248"/>
                </a:lnTo>
                <a:lnTo>
                  <a:pt x="85550" y="894"/>
                </a:lnTo>
                <a:lnTo>
                  <a:pt x="85289" y="559"/>
                </a:lnTo>
                <a:lnTo>
                  <a:pt x="85140" y="354"/>
                </a:lnTo>
                <a:close/>
                <a:moveTo>
                  <a:pt x="2588" y="224"/>
                </a:moveTo>
                <a:lnTo>
                  <a:pt x="2551" y="243"/>
                </a:lnTo>
                <a:lnTo>
                  <a:pt x="2532" y="299"/>
                </a:lnTo>
                <a:lnTo>
                  <a:pt x="2290" y="783"/>
                </a:lnTo>
                <a:lnTo>
                  <a:pt x="2029" y="1248"/>
                </a:lnTo>
                <a:lnTo>
                  <a:pt x="1918" y="1062"/>
                </a:lnTo>
                <a:lnTo>
                  <a:pt x="1769" y="764"/>
                </a:lnTo>
                <a:lnTo>
                  <a:pt x="1601" y="485"/>
                </a:lnTo>
                <a:lnTo>
                  <a:pt x="1527" y="392"/>
                </a:lnTo>
                <a:lnTo>
                  <a:pt x="1508" y="373"/>
                </a:lnTo>
                <a:lnTo>
                  <a:pt x="1489" y="373"/>
                </a:lnTo>
                <a:lnTo>
                  <a:pt x="1452" y="392"/>
                </a:lnTo>
                <a:lnTo>
                  <a:pt x="1415" y="429"/>
                </a:lnTo>
                <a:lnTo>
                  <a:pt x="1415" y="485"/>
                </a:lnTo>
                <a:lnTo>
                  <a:pt x="1415" y="559"/>
                </a:lnTo>
                <a:lnTo>
                  <a:pt x="1452" y="708"/>
                </a:lnTo>
                <a:lnTo>
                  <a:pt x="1508" y="876"/>
                </a:lnTo>
                <a:lnTo>
                  <a:pt x="1601" y="1043"/>
                </a:lnTo>
                <a:lnTo>
                  <a:pt x="1676" y="1192"/>
                </a:lnTo>
                <a:lnTo>
                  <a:pt x="1806" y="1378"/>
                </a:lnTo>
                <a:lnTo>
                  <a:pt x="1936" y="1490"/>
                </a:lnTo>
                <a:lnTo>
                  <a:pt x="1992" y="1509"/>
                </a:lnTo>
                <a:lnTo>
                  <a:pt x="2029" y="1527"/>
                </a:lnTo>
                <a:lnTo>
                  <a:pt x="2122" y="1527"/>
                </a:lnTo>
                <a:lnTo>
                  <a:pt x="2216" y="1453"/>
                </a:lnTo>
                <a:lnTo>
                  <a:pt x="2290" y="1360"/>
                </a:lnTo>
                <a:lnTo>
                  <a:pt x="2346" y="1248"/>
                </a:lnTo>
                <a:lnTo>
                  <a:pt x="2495" y="969"/>
                </a:lnTo>
                <a:lnTo>
                  <a:pt x="2644" y="689"/>
                </a:lnTo>
                <a:lnTo>
                  <a:pt x="2737" y="522"/>
                </a:lnTo>
                <a:lnTo>
                  <a:pt x="2737" y="447"/>
                </a:lnTo>
                <a:lnTo>
                  <a:pt x="2737" y="392"/>
                </a:lnTo>
                <a:lnTo>
                  <a:pt x="2718" y="317"/>
                </a:lnTo>
                <a:lnTo>
                  <a:pt x="2662" y="243"/>
                </a:lnTo>
                <a:lnTo>
                  <a:pt x="2625" y="224"/>
                </a:lnTo>
                <a:close/>
                <a:moveTo>
                  <a:pt x="6274" y="224"/>
                </a:moveTo>
                <a:lnTo>
                  <a:pt x="6237" y="243"/>
                </a:lnTo>
                <a:lnTo>
                  <a:pt x="6218" y="280"/>
                </a:lnTo>
                <a:lnTo>
                  <a:pt x="5939" y="783"/>
                </a:lnTo>
                <a:lnTo>
                  <a:pt x="5660" y="1267"/>
                </a:lnTo>
                <a:lnTo>
                  <a:pt x="5604" y="1192"/>
                </a:lnTo>
                <a:lnTo>
                  <a:pt x="5548" y="1062"/>
                </a:lnTo>
                <a:lnTo>
                  <a:pt x="5418" y="745"/>
                </a:lnTo>
                <a:lnTo>
                  <a:pt x="5288" y="466"/>
                </a:lnTo>
                <a:lnTo>
                  <a:pt x="5232" y="392"/>
                </a:lnTo>
                <a:lnTo>
                  <a:pt x="5213" y="373"/>
                </a:lnTo>
                <a:lnTo>
                  <a:pt x="5194" y="354"/>
                </a:lnTo>
                <a:lnTo>
                  <a:pt x="5157" y="373"/>
                </a:lnTo>
                <a:lnTo>
                  <a:pt x="5139" y="410"/>
                </a:lnTo>
                <a:lnTo>
                  <a:pt x="5120" y="447"/>
                </a:lnTo>
                <a:lnTo>
                  <a:pt x="5120" y="522"/>
                </a:lnTo>
                <a:lnTo>
                  <a:pt x="5139" y="652"/>
                </a:lnTo>
                <a:lnTo>
                  <a:pt x="5176" y="820"/>
                </a:lnTo>
                <a:lnTo>
                  <a:pt x="5306" y="1118"/>
                </a:lnTo>
                <a:lnTo>
                  <a:pt x="5399" y="1304"/>
                </a:lnTo>
                <a:lnTo>
                  <a:pt x="5511" y="1434"/>
                </a:lnTo>
                <a:lnTo>
                  <a:pt x="5567" y="1471"/>
                </a:lnTo>
                <a:lnTo>
                  <a:pt x="5604" y="1509"/>
                </a:lnTo>
                <a:lnTo>
                  <a:pt x="5660" y="1527"/>
                </a:lnTo>
                <a:lnTo>
                  <a:pt x="5697" y="1509"/>
                </a:lnTo>
                <a:lnTo>
                  <a:pt x="5772" y="1471"/>
                </a:lnTo>
                <a:lnTo>
                  <a:pt x="5865" y="1397"/>
                </a:lnTo>
                <a:lnTo>
                  <a:pt x="5939" y="1304"/>
                </a:lnTo>
                <a:lnTo>
                  <a:pt x="6088" y="1043"/>
                </a:lnTo>
                <a:lnTo>
                  <a:pt x="6293" y="708"/>
                </a:lnTo>
                <a:lnTo>
                  <a:pt x="6386" y="503"/>
                </a:lnTo>
                <a:lnTo>
                  <a:pt x="6405" y="429"/>
                </a:lnTo>
                <a:lnTo>
                  <a:pt x="6405" y="373"/>
                </a:lnTo>
                <a:lnTo>
                  <a:pt x="6386" y="299"/>
                </a:lnTo>
                <a:lnTo>
                  <a:pt x="6330" y="243"/>
                </a:lnTo>
                <a:lnTo>
                  <a:pt x="6312" y="224"/>
                </a:lnTo>
                <a:close/>
                <a:moveTo>
                  <a:pt x="7671" y="373"/>
                </a:moveTo>
                <a:lnTo>
                  <a:pt x="7540" y="447"/>
                </a:lnTo>
                <a:lnTo>
                  <a:pt x="7410" y="578"/>
                </a:lnTo>
                <a:lnTo>
                  <a:pt x="7242" y="745"/>
                </a:lnTo>
                <a:lnTo>
                  <a:pt x="7093" y="932"/>
                </a:lnTo>
                <a:lnTo>
                  <a:pt x="6963" y="1118"/>
                </a:lnTo>
                <a:lnTo>
                  <a:pt x="6889" y="1267"/>
                </a:lnTo>
                <a:lnTo>
                  <a:pt x="6870" y="1322"/>
                </a:lnTo>
                <a:lnTo>
                  <a:pt x="6851" y="1360"/>
                </a:lnTo>
                <a:lnTo>
                  <a:pt x="6870" y="1416"/>
                </a:lnTo>
                <a:lnTo>
                  <a:pt x="6889" y="1453"/>
                </a:lnTo>
                <a:lnTo>
                  <a:pt x="6926" y="1453"/>
                </a:lnTo>
                <a:lnTo>
                  <a:pt x="6945" y="1434"/>
                </a:lnTo>
                <a:lnTo>
                  <a:pt x="7075" y="1304"/>
                </a:lnTo>
                <a:lnTo>
                  <a:pt x="7224" y="1155"/>
                </a:lnTo>
                <a:lnTo>
                  <a:pt x="7373" y="969"/>
                </a:lnTo>
                <a:lnTo>
                  <a:pt x="7633" y="615"/>
                </a:lnTo>
                <a:lnTo>
                  <a:pt x="7745" y="820"/>
                </a:lnTo>
                <a:lnTo>
                  <a:pt x="7969" y="1174"/>
                </a:lnTo>
                <a:lnTo>
                  <a:pt x="8080" y="1341"/>
                </a:lnTo>
                <a:lnTo>
                  <a:pt x="8192" y="1453"/>
                </a:lnTo>
                <a:lnTo>
                  <a:pt x="8248" y="1509"/>
                </a:lnTo>
                <a:lnTo>
                  <a:pt x="8304" y="1527"/>
                </a:lnTo>
                <a:lnTo>
                  <a:pt x="8341" y="1527"/>
                </a:lnTo>
                <a:lnTo>
                  <a:pt x="8378" y="1509"/>
                </a:lnTo>
                <a:lnTo>
                  <a:pt x="8397" y="1471"/>
                </a:lnTo>
                <a:lnTo>
                  <a:pt x="8397" y="1416"/>
                </a:lnTo>
                <a:lnTo>
                  <a:pt x="8360" y="1285"/>
                </a:lnTo>
                <a:lnTo>
                  <a:pt x="8266" y="1118"/>
                </a:lnTo>
                <a:lnTo>
                  <a:pt x="8155" y="932"/>
                </a:lnTo>
                <a:lnTo>
                  <a:pt x="7894" y="596"/>
                </a:lnTo>
                <a:lnTo>
                  <a:pt x="7726" y="392"/>
                </a:lnTo>
                <a:lnTo>
                  <a:pt x="7708" y="373"/>
                </a:lnTo>
                <a:close/>
                <a:moveTo>
                  <a:pt x="39675" y="187"/>
                </a:moveTo>
                <a:lnTo>
                  <a:pt x="39601" y="205"/>
                </a:lnTo>
                <a:lnTo>
                  <a:pt x="39545" y="243"/>
                </a:lnTo>
                <a:lnTo>
                  <a:pt x="39433" y="354"/>
                </a:lnTo>
                <a:lnTo>
                  <a:pt x="39321" y="485"/>
                </a:lnTo>
                <a:lnTo>
                  <a:pt x="39210" y="634"/>
                </a:lnTo>
                <a:lnTo>
                  <a:pt x="39023" y="950"/>
                </a:lnTo>
                <a:lnTo>
                  <a:pt x="38875" y="1211"/>
                </a:lnTo>
                <a:lnTo>
                  <a:pt x="38744" y="1006"/>
                </a:lnTo>
                <a:lnTo>
                  <a:pt x="38577" y="689"/>
                </a:lnTo>
                <a:lnTo>
                  <a:pt x="38390" y="392"/>
                </a:lnTo>
                <a:lnTo>
                  <a:pt x="38316" y="299"/>
                </a:lnTo>
                <a:lnTo>
                  <a:pt x="38279" y="261"/>
                </a:lnTo>
                <a:lnTo>
                  <a:pt x="38241" y="261"/>
                </a:lnTo>
                <a:lnTo>
                  <a:pt x="38204" y="280"/>
                </a:lnTo>
                <a:lnTo>
                  <a:pt x="38186" y="299"/>
                </a:lnTo>
                <a:lnTo>
                  <a:pt x="38167" y="354"/>
                </a:lnTo>
                <a:lnTo>
                  <a:pt x="38167" y="410"/>
                </a:lnTo>
                <a:lnTo>
                  <a:pt x="38223" y="559"/>
                </a:lnTo>
                <a:lnTo>
                  <a:pt x="38279" y="745"/>
                </a:lnTo>
                <a:lnTo>
                  <a:pt x="38465" y="1080"/>
                </a:lnTo>
                <a:lnTo>
                  <a:pt x="38577" y="1285"/>
                </a:lnTo>
                <a:lnTo>
                  <a:pt x="38707" y="1434"/>
                </a:lnTo>
                <a:lnTo>
                  <a:pt x="38763" y="1490"/>
                </a:lnTo>
                <a:lnTo>
                  <a:pt x="38819" y="1509"/>
                </a:lnTo>
                <a:lnTo>
                  <a:pt x="38875" y="1527"/>
                </a:lnTo>
                <a:lnTo>
                  <a:pt x="38930" y="1527"/>
                </a:lnTo>
                <a:lnTo>
                  <a:pt x="38968" y="1509"/>
                </a:lnTo>
                <a:lnTo>
                  <a:pt x="39023" y="1471"/>
                </a:lnTo>
                <a:lnTo>
                  <a:pt x="39117" y="1378"/>
                </a:lnTo>
                <a:lnTo>
                  <a:pt x="39191" y="1267"/>
                </a:lnTo>
                <a:lnTo>
                  <a:pt x="39396" y="969"/>
                </a:lnTo>
                <a:lnTo>
                  <a:pt x="39489" y="820"/>
                </a:lnTo>
                <a:lnTo>
                  <a:pt x="39656" y="522"/>
                </a:lnTo>
                <a:lnTo>
                  <a:pt x="39712" y="392"/>
                </a:lnTo>
                <a:lnTo>
                  <a:pt x="39750" y="261"/>
                </a:lnTo>
                <a:lnTo>
                  <a:pt x="39768" y="224"/>
                </a:lnTo>
                <a:lnTo>
                  <a:pt x="39750" y="187"/>
                </a:lnTo>
                <a:close/>
                <a:moveTo>
                  <a:pt x="10035" y="94"/>
                </a:moveTo>
                <a:lnTo>
                  <a:pt x="9998" y="131"/>
                </a:lnTo>
                <a:lnTo>
                  <a:pt x="9979" y="168"/>
                </a:lnTo>
                <a:lnTo>
                  <a:pt x="9570" y="1229"/>
                </a:lnTo>
                <a:lnTo>
                  <a:pt x="9421" y="1025"/>
                </a:lnTo>
                <a:lnTo>
                  <a:pt x="9179" y="727"/>
                </a:lnTo>
                <a:lnTo>
                  <a:pt x="9048" y="578"/>
                </a:lnTo>
                <a:lnTo>
                  <a:pt x="8937" y="466"/>
                </a:lnTo>
                <a:lnTo>
                  <a:pt x="8825" y="410"/>
                </a:lnTo>
                <a:lnTo>
                  <a:pt x="8750" y="410"/>
                </a:lnTo>
                <a:lnTo>
                  <a:pt x="8732" y="447"/>
                </a:lnTo>
                <a:lnTo>
                  <a:pt x="8750" y="485"/>
                </a:lnTo>
                <a:lnTo>
                  <a:pt x="8788" y="578"/>
                </a:lnTo>
                <a:lnTo>
                  <a:pt x="8993" y="876"/>
                </a:lnTo>
                <a:lnTo>
                  <a:pt x="9235" y="1174"/>
                </a:lnTo>
                <a:lnTo>
                  <a:pt x="9365" y="1341"/>
                </a:lnTo>
                <a:lnTo>
                  <a:pt x="9495" y="1490"/>
                </a:lnTo>
                <a:lnTo>
                  <a:pt x="9532" y="1527"/>
                </a:lnTo>
                <a:lnTo>
                  <a:pt x="9570" y="1546"/>
                </a:lnTo>
                <a:lnTo>
                  <a:pt x="9607" y="1546"/>
                </a:lnTo>
                <a:lnTo>
                  <a:pt x="9663" y="1527"/>
                </a:lnTo>
                <a:lnTo>
                  <a:pt x="9700" y="1490"/>
                </a:lnTo>
                <a:lnTo>
                  <a:pt x="9737" y="1434"/>
                </a:lnTo>
                <a:lnTo>
                  <a:pt x="9812" y="1267"/>
                </a:lnTo>
                <a:lnTo>
                  <a:pt x="9905" y="950"/>
                </a:lnTo>
                <a:lnTo>
                  <a:pt x="10091" y="596"/>
                </a:lnTo>
                <a:lnTo>
                  <a:pt x="10165" y="373"/>
                </a:lnTo>
                <a:lnTo>
                  <a:pt x="10184" y="299"/>
                </a:lnTo>
                <a:lnTo>
                  <a:pt x="10184" y="243"/>
                </a:lnTo>
                <a:lnTo>
                  <a:pt x="10147" y="168"/>
                </a:lnTo>
                <a:lnTo>
                  <a:pt x="10091" y="112"/>
                </a:lnTo>
                <a:lnTo>
                  <a:pt x="10072" y="94"/>
                </a:lnTo>
                <a:close/>
                <a:moveTo>
                  <a:pt x="70320" y="224"/>
                </a:moveTo>
                <a:lnTo>
                  <a:pt x="70246" y="243"/>
                </a:lnTo>
                <a:lnTo>
                  <a:pt x="70171" y="280"/>
                </a:lnTo>
                <a:lnTo>
                  <a:pt x="70097" y="354"/>
                </a:lnTo>
                <a:lnTo>
                  <a:pt x="70004" y="466"/>
                </a:lnTo>
                <a:lnTo>
                  <a:pt x="69874" y="652"/>
                </a:lnTo>
                <a:lnTo>
                  <a:pt x="69762" y="801"/>
                </a:lnTo>
                <a:lnTo>
                  <a:pt x="69706" y="932"/>
                </a:lnTo>
                <a:lnTo>
                  <a:pt x="69632" y="1099"/>
                </a:lnTo>
                <a:lnTo>
                  <a:pt x="69613" y="1174"/>
                </a:lnTo>
                <a:lnTo>
                  <a:pt x="69613" y="1229"/>
                </a:lnTo>
                <a:lnTo>
                  <a:pt x="69632" y="1248"/>
                </a:lnTo>
                <a:lnTo>
                  <a:pt x="69725" y="1248"/>
                </a:lnTo>
                <a:lnTo>
                  <a:pt x="69780" y="1211"/>
                </a:lnTo>
                <a:lnTo>
                  <a:pt x="69855" y="1136"/>
                </a:lnTo>
                <a:lnTo>
                  <a:pt x="70023" y="913"/>
                </a:lnTo>
                <a:lnTo>
                  <a:pt x="70171" y="689"/>
                </a:lnTo>
                <a:lnTo>
                  <a:pt x="70283" y="541"/>
                </a:lnTo>
                <a:lnTo>
                  <a:pt x="70395" y="764"/>
                </a:lnTo>
                <a:lnTo>
                  <a:pt x="70544" y="1062"/>
                </a:lnTo>
                <a:lnTo>
                  <a:pt x="70618" y="1229"/>
                </a:lnTo>
                <a:lnTo>
                  <a:pt x="70711" y="1360"/>
                </a:lnTo>
                <a:lnTo>
                  <a:pt x="70804" y="1471"/>
                </a:lnTo>
                <a:lnTo>
                  <a:pt x="70898" y="1527"/>
                </a:lnTo>
                <a:lnTo>
                  <a:pt x="70953" y="1546"/>
                </a:lnTo>
                <a:lnTo>
                  <a:pt x="71009" y="1527"/>
                </a:lnTo>
                <a:lnTo>
                  <a:pt x="71028" y="1527"/>
                </a:lnTo>
                <a:lnTo>
                  <a:pt x="71047" y="1490"/>
                </a:lnTo>
                <a:lnTo>
                  <a:pt x="71028" y="1397"/>
                </a:lnTo>
                <a:lnTo>
                  <a:pt x="70991" y="1285"/>
                </a:lnTo>
                <a:lnTo>
                  <a:pt x="70860" y="1025"/>
                </a:lnTo>
                <a:lnTo>
                  <a:pt x="70767" y="876"/>
                </a:lnTo>
                <a:lnTo>
                  <a:pt x="70581" y="503"/>
                </a:lnTo>
                <a:lnTo>
                  <a:pt x="70451" y="317"/>
                </a:lnTo>
                <a:lnTo>
                  <a:pt x="70376" y="243"/>
                </a:lnTo>
                <a:lnTo>
                  <a:pt x="70320" y="224"/>
                </a:lnTo>
                <a:close/>
                <a:moveTo>
                  <a:pt x="86351" y="243"/>
                </a:moveTo>
                <a:lnTo>
                  <a:pt x="86313" y="261"/>
                </a:lnTo>
                <a:lnTo>
                  <a:pt x="86295" y="299"/>
                </a:lnTo>
                <a:lnTo>
                  <a:pt x="86295" y="354"/>
                </a:lnTo>
                <a:lnTo>
                  <a:pt x="86295" y="410"/>
                </a:lnTo>
                <a:lnTo>
                  <a:pt x="86351" y="559"/>
                </a:lnTo>
                <a:lnTo>
                  <a:pt x="86425" y="708"/>
                </a:lnTo>
                <a:lnTo>
                  <a:pt x="86593" y="1006"/>
                </a:lnTo>
                <a:lnTo>
                  <a:pt x="86723" y="1192"/>
                </a:lnTo>
                <a:lnTo>
                  <a:pt x="86797" y="1322"/>
                </a:lnTo>
                <a:lnTo>
                  <a:pt x="86872" y="1453"/>
                </a:lnTo>
                <a:lnTo>
                  <a:pt x="86928" y="1509"/>
                </a:lnTo>
                <a:lnTo>
                  <a:pt x="86965" y="1527"/>
                </a:lnTo>
                <a:lnTo>
                  <a:pt x="87039" y="1546"/>
                </a:lnTo>
                <a:lnTo>
                  <a:pt x="87114" y="1527"/>
                </a:lnTo>
                <a:lnTo>
                  <a:pt x="87151" y="1509"/>
                </a:lnTo>
                <a:lnTo>
                  <a:pt x="87188" y="1471"/>
                </a:lnTo>
                <a:lnTo>
                  <a:pt x="87263" y="1378"/>
                </a:lnTo>
                <a:lnTo>
                  <a:pt x="87393" y="1174"/>
                </a:lnTo>
                <a:lnTo>
                  <a:pt x="87449" y="1043"/>
                </a:lnTo>
                <a:lnTo>
                  <a:pt x="87524" y="894"/>
                </a:lnTo>
                <a:lnTo>
                  <a:pt x="87561" y="727"/>
                </a:lnTo>
                <a:lnTo>
                  <a:pt x="87561" y="578"/>
                </a:lnTo>
                <a:lnTo>
                  <a:pt x="87542" y="522"/>
                </a:lnTo>
                <a:lnTo>
                  <a:pt x="87486" y="392"/>
                </a:lnTo>
                <a:lnTo>
                  <a:pt x="87468" y="354"/>
                </a:lnTo>
                <a:lnTo>
                  <a:pt x="87430" y="336"/>
                </a:lnTo>
                <a:lnTo>
                  <a:pt x="87412" y="354"/>
                </a:lnTo>
                <a:lnTo>
                  <a:pt x="87393" y="429"/>
                </a:lnTo>
                <a:lnTo>
                  <a:pt x="87356" y="652"/>
                </a:lnTo>
                <a:lnTo>
                  <a:pt x="87281" y="876"/>
                </a:lnTo>
                <a:lnTo>
                  <a:pt x="87170" y="1080"/>
                </a:lnTo>
                <a:lnTo>
                  <a:pt x="87039" y="1267"/>
                </a:lnTo>
                <a:lnTo>
                  <a:pt x="86723" y="671"/>
                </a:lnTo>
                <a:lnTo>
                  <a:pt x="86630" y="485"/>
                </a:lnTo>
                <a:lnTo>
                  <a:pt x="86518" y="354"/>
                </a:lnTo>
                <a:lnTo>
                  <a:pt x="86425" y="261"/>
                </a:lnTo>
                <a:lnTo>
                  <a:pt x="86388" y="243"/>
                </a:lnTo>
                <a:close/>
                <a:moveTo>
                  <a:pt x="4226" y="336"/>
                </a:moveTo>
                <a:lnTo>
                  <a:pt x="4170" y="354"/>
                </a:lnTo>
                <a:lnTo>
                  <a:pt x="4096" y="373"/>
                </a:lnTo>
                <a:lnTo>
                  <a:pt x="4022" y="429"/>
                </a:lnTo>
                <a:lnTo>
                  <a:pt x="3817" y="578"/>
                </a:lnTo>
                <a:lnTo>
                  <a:pt x="3612" y="764"/>
                </a:lnTo>
                <a:lnTo>
                  <a:pt x="3388" y="987"/>
                </a:lnTo>
                <a:lnTo>
                  <a:pt x="3221" y="1192"/>
                </a:lnTo>
                <a:lnTo>
                  <a:pt x="3091" y="1378"/>
                </a:lnTo>
                <a:lnTo>
                  <a:pt x="3072" y="1434"/>
                </a:lnTo>
                <a:lnTo>
                  <a:pt x="3053" y="1490"/>
                </a:lnTo>
                <a:lnTo>
                  <a:pt x="3072" y="1546"/>
                </a:lnTo>
                <a:lnTo>
                  <a:pt x="3109" y="1565"/>
                </a:lnTo>
                <a:lnTo>
                  <a:pt x="3165" y="1546"/>
                </a:lnTo>
                <a:lnTo>
                  <a:pt x="3240" y="1527"/>
                </a:lnTo>
                <a:lnTo>
                  <a:pt x="3388" y="1397"/>
                </a:lnTo>
                <a:lnTo>
                  <a:pt x="3575" y="1229"/>
                </a:lnTo>
                <a:lnTo>
                  <a:pt x="3928" y="876"/>
                </a:lnTo>
                <a:lnTo>
                  <a:pt x="4133" y="634"/>
                </a:lnTo>
                <a:lnTo>
                  <a:pt x="4245" y="820"/>
                </a:lnTo>
                <a:lnTo>
                  <a:pt x="4450" y="1099"/>
                </a:lnTo>
                <a:lnTo>
                  <a:pt x="4543" y="1229"/>
                </a:lnTo>
                <a:lnTo>
                  <a:pt x="4655" y="1341"/>
                </a:lnTo>
                <a:lnTo>
                  <a:pt x="4692" y="1360"/>
                </a:lnTo>
                <a:lnTo>
                  <a:pt x="4785" y="1360"/>
                </a:lnTo>
                <a:lnTo>
                  <a:pt x="4803" y="1322"/>
                </a:lnTo>
                <a:lnTo>
                  <a:pt x="4822" y="1285"/>
                </a:lnTo>
                <a:lnTo>
                  <a:pt x="4822" y="1229"/>
                </a:lnTo>
                <a:lnTo>
                  <a:pt x="4785" y="1118"/>
                </a:lnTo>
                <a:lnTo>
                  <a:pt x="4710" y="969"/>
                </a:lnTo>
                <a:lnTo>
                  <a:pt x="4617" y="838"/>
                </a:lnTo>
                <a:lnTo>
                  <a:pt x="4394" y="541"/>
                </a:lnTo>
                <a:lnTo>
                  <a:pt x="4264" y="354"/>
                </a:lnTo>
                <a:lnTo>
                  <a:pt x="4226" y="336"/>
                </a:lnTo>
                <a:close/>
                <a:moveTo>
                  <a:pt x="15006" y="168"/>
                </a:moveTo>
                <a:lnTo>
                  <a:pt x="14876" y="261"/>
                </a:lnTo>
                <a:lnTo>
                  <a:pt x="14708" y="410"/>
                </a:lnTo>
                <a:lnTo>
                  <a:pt x="14522" y="596"/>
                </a:lnTo>
                <a:lnTo>
                  <a:pt x="14336" y="801"/>
                </a:lnTo>
                <a:lnTo>
                  <a:pt x="14187" y="1006"/>
                </a:lnTo>
                <a:lnTo>
                  <a:pt x="14094" y="1155"/>
                </a:lnTo>
                <a:lnTo>
                  <a:pt x="14075" y="1229"/>
                </a:lnTo>
                <a:lnTo>
                  <a:pt x="14057" y="1267"/>
                </a:lnTo>
                <a:lnTo>
                  <a:pt x="14075" y="1341"/>
                </a:lnTo>
                <a:lnTo>
                  <a:pt x="14112" y="1360"/>
                </a:lnTo>
                <a:lnTo>
                  <a:pt x="14150" y="1360"/>
                </a:lnTo>
                <a:lnTo>
                  <a:pt x="14187" y="1322"/>
                </a:lnTo>
                <a:lnTo>
                  <a:pt x="14280" y="1229"/>
                </a:lnTo>
                <a:lnTo>
                  <a:pt x="14355" y="1155"/>
                </a:lnTo>
                <a:lnTo>
                  <a:pt x="14671" y="783"/>
                </a:lnTo>
                <a:lnTo>
                  <a:pt x="15006" y="410"/>
                </a:lnTo>
                <a:lnTo>
                  <a:pt x="15192" y="671"/>
                </a:lnTo>
                <a:lnTo>
                  <a:pt x="15472" y="1080"/>
                </a:lnTo>
                <a:lnTo>
                  <a:pt x="15621" y="1285"/>
                </a:lnTo>
                <a:lnTo>
                  <a:pt x="15751" y="1453"/>
                </a:lnTo>
                <a:lnTo>
                  <a:pt x="15863" y="1546"/>
                </a:lnTo>
                <a:lnTo>
                  <a:pt x="15900" y="1565"/>
                </a:lnTo>
                <a:lnTo>
                  <a:pt x="15918" y="1565"/>
                </a:lnTo>
                <a:lnTo>
                  <a:pt x="15956" y="1509"/>
                </a:lnTo>
                <a:lnTo>
                  <a:pt x="15956" y="1434"/>
                </a:lnTo>
                <a:lnTo>
                  <a:pt x="15956" y="1360"/>
                </a:lnTo>
                <a:lnTo>
                  <a:pt x="15918" y="1267"/>
                </a:lnTo>
                <a:lnTo>
                  <a:pt x="15807" y="1062"/>
                </a:lnTo>
                <a:lnTo>
                  <a:pt x="15658" y="838"/>
                </a:lnTo>
                <a:lnTo>
                  <a:pt x="15490" y="615"/>
                </a:lnTo>
                <a:lnTo>
                  <a:pt x="15323" y="429"/>
                </a:lnTo>
                <a:lnTo>
                  <a:pt x="15081" y="168"/>
                </a:lnTo>
                <a:close/>
                <a:moveTo>
                  <a:pt x="61793" y="168"/>
                </a:moveTo>
                <a:lnTo>
                  <a:pt x="61737" y="187"/>
                </a:lnTo>
                <a:lnTo>
                  <a:pt x="61626" y="261"/>
                </a:lnTo>
                <a:lnTo>
                  <a:pt x="61514" y="354"/>
                </a:lnTo>
                <a:lnTo>
                  <a:pt x="61421" y="485"/>
                </a:lnTo>
                <a:lnTo>
                  <a:pt x="61328" y="615"/>
                </a:lnTo>
                <a:lnTo>
                  <a:pt x="61198" y="913"/>
                </a:lnTo>
                <a:lnTo>
                  <a:pt x="61104" y="1174"/>
                </a:lnTo>
                <a:lnTo>
                  <a:pt x="60881" y="932"/>
                </a:lnTo>
                <a:lnTo>
                  <a:pt x="60676" y="652"/>
                </a:lnTo>
                <a:lnTo>
                  <a:pt x="60490" y="429"/>
                </a:lnTo>
                <a:lnTo>
                  <a:pt x="60378" y="299"/>
                </a:lnTo>
                <a:lnTo>
                  <a:pt x="60341" y="261"/>
                </a:lnTo>
                <a:lnTo>
                  <a:pt x="60323" y="261"/>
                </a:lnTo>
                <a:lnTo>
                  <a:pt x="60323" y="336"/>
                </a:lnTo>
                <a:lnTo>
                  <a:pt x="60341" y="410"/>
                </a:lnTo>
                <a:lnTo>
                  <a:pt x="60397" y="615"/>
                </a:lnTo>
                <a:lnTo>
                  <a:pt x="60490" y="838"/>
                </a:lnTo>
                <a:lnTo>
                  <a:pt x="60602" y="1062"/>
                </a:lnTo>
                <a:lnTo>
                  <a:pt x="60751" y="1267"/>
                </a:lnTo>
                <a:lnTo>
                  <a:pt x="60900" y="1434"/>
                </a:lnTo>
                <a:lnTo>
                  <a:pt x="60974" y="1490"/>
                </a:lnTo>
                <a:lnTo>
                  <a:pt x="61049" y="1546"/>
                </a:lnTo>
                <a:lnTo>
                  <a:pt x="61123" y="1565"/>
                </a:lnTo>
                <a:lnTo>
                  <a:pt x="61198" y="1565"/>
                </a:lnTo>
                <a:lnTo>
                  <a:pt x="61253" y="1527"/>
                </a:lnTo>
                <a:lnTo>
                  <a:pt x="61309" y="1434"/>
                </a:lnTo>
                <a:lnTo>
                  <a:pt x="61440" y="1192"/>
                </a:lnTo>
                <a:lnTo>
                  <a:pt x="61551" y="913"/>
                </a:lnTo>
                <a:lnTo>
                  <a:pt x="61626" y="745"/>
                </a:lnTo>
                <a:lnTo>
                  <a:pt x="61700" y="634"/>
                </a:lnTo>
                <a:lnTo>
                  <a:pt x="61812" y="392"/>
                </a:lnTo>
                <a:lnTo>
                  <a:pt x="61849" y="280"/>
                </a:lnTo>
                <a:lnTo>
                  <a:pt x="61868" y="205"/>
                </a:lnTo>
                <a:lnTo>
                  <a:pt x="61849" y="168"/>
                </a:lnTo>
                <a:close/>
                <a:moveTo>
                  <a:pt x="62855" y="168"/>
                </a:moveTo>
                <a:lnTo>
                  <a:pt x="62799" y="187"/>
                </a:lnTo>
                <a:lnTo>
                  <a:pt x="62743" y="224"/>
                </a:lnTo>
                <a:lnTo>
                  <a:pt x="62687" y="280"/>
                </a:lnTo>
                <a:lnTo>
                  <a:pt x="62575" y="392"/>
                </a:lnTo>
                <a:lnTo>
                  <a:pt x="62501" y="522"/>
                </a:lnTo>
                <a:lnTo>
                  <a:pt x="62352" y="801"/>
                </a:lnTo>
                <a:lnTo>
                  <a:pt x="62240" y="1006"/>
                </a:lnTo>
                <a:lnTo>
                  <a:pt x="62203" y="1118"/>
                </a:lnTo>
                <a:lnTo>
                  <a:pt x="62184" y="1211"/>
                </a:lnTo>
                <a:lnTo>
                  <a:pt x="62184" y="1322"/>
                </a:lnTo>
                <a:lnTo>
                  <a:pt x="62184" y="1360"/>
                </a:lnTo>
                <a:lnTo>
                  <a:pt x="62203" y="1378"/>
                </a:lnTo>
                <a:lnTo>
                  <a:pt x="62222" y="1378"/>
                </a:lnTo>
                <a:lnTo>
                  <a:pt x="62259" y="1360"/>
                </a:lnTo>
                <a:lnTo>
                  <a:pt x="62389" y="1155"/>
                </a:lnTo>
                <a:lnTo>
                  <a:pt x="62557" y="857"/>
                </a:lnTo>
                <a:lnTo>
                  <a:pt x="62724" y="578"/>
                </a:lnTo>
                <a:lnTo>
                  <a:pt x="62799" y="485"/>
                </a:lnTo>
                <a:lnTo>
                  <a:pt x="62873" y="429"/>
                </a:lnTo>
                <a:lnTo>
                  <a:pt x="62892" y="429"/>
                </a:lnTo>
                <a:lnTo>
                  <a:pt x="62910" y="466"/>
                </a:lnTo>
                <a:lnTo>
                  <a:pt x="62985" y="559"/>
                </a:lnTo>
                <a:lnTo>
                  <a:pt x="63171" y="894"/>
                </a:lnTo>
                <a:lnTo>
                  <a:pt x="63357" y="1248"/>
                </a:lnTo>
                <a:lnTo>
                  <a:pt x="63469" y="1434"/>
                </a:lnTo>
                <a:lnTo>
                  <a:pt x="63562" y="1527"/>
                </a:lnTo>
                <a:lnTo>
                  <a:pt x="63618" y="1546"/>
                </a:lnTo>
                <a:lnTo>
                  <a:pt x="63655" y="1565"/>
                </a:lnTo>
                <a:lnTo>
                  <a:pt x="63674" y="1546"/>
                </a:lnTo>
                <a:lnTo>
                  <a:pt x="63692" y="1509"/>
                </a:lnTo>
                <a:lnTo>
                  <a:pt x="63711" y="1453"/>
                </a:lnTo>
                <a:lnTo>
                  <a:pt x="63711" y="1378"/>
                </a:lnTo>
                <a:lnTo>
                  <a:pt x="63692" y="1285"/>
                </a:lnTo>
                <a:lnTo>
                  <a:pt x="63655" y="1192"/>
                </a:lnTo>
                <a:lnTo>
                  <a:pt x="63543" y="1006"/>
                </a:lnTo>
                <a:lnTo>
                  <a:pt x="63413" y="838"/>
                </a:lnTo>
                <a:lnTo>
                  <a:pt x="63320" y="671"/>
                </a:lnTo>
                <a:lnTo>
                  <a:pt x="63208" y="466"/>
                </a:lnTo>
                <a:lnTo>
                  <a:pt x="63134" y="354"/>
                </a:lnTo>
                <a:lnTo>
                  <a:pt x="63059" y="261"/>
                </a:lnTo>
                <a:lnTo>
                  <a:pt x="62985" y="205"/>
                </a:lnTo>
                <a:lnTo>
                  <a:pt x="62948" y="187"/>
                </a:lnTo>
                <a:lnTo>
                  <a:pt x="62892" y="168"/>
                </a:lnTo>
                <a:close/>
                <a:moveTo>
                  <a:pt x="77712" y="168"/>
                </a:moveTo>
                <a:lnTo>
                  <a:pt x="77656" y="187"/>
                </a:lnTo>
                <a:lnTo>
                  <a:pt x="77563" y="224"/>
                </a:lnTo>
                <a:lnTo>
                  <a:pt x="77451" y="317"/>
                </a:lnTo>
                <a:lnTo>
                  <a:pt x="77358" y="410"/>
                </a:lnTo>
                <a:lnTo>
                  <a:pt x="77190" y="652"/>
                </a:lnTo>
                <a:lnTo>
                  <a:pt x="77060" y="857"/>
                </a:lnTo>
                <a:lnTo>
                  <a:pt x="76948" y="1025"/>
                </a:lnTo>
                <a:lnTo>
                  <a:pt x="76818" y="1304"/>
                </a:lnTo>
                <a:lnTo>
                  <a:pt x="76781" y="1416"/>
                </a:lnTo>
                <a:lnTo>
                  <a:pt x="76781" y="1509"/>
                </a:lnTo>
                <a:lnTo>
                  <a:pt x="76781" y="1546"/>
                </a:lnTo>
                <a:lnTo>
                  <a:pt x="76818" y="1565"/>
                </a:lnTo>
                <a:lnTo>
                  <a:pt x="76874" y="1565"/>
                </a:lnTo>
                <a:lnTo>
                  <a:pt x="76930" y="1546"/>
                </a:lnTo>
                <a:lnTo>
                  <a:pt x="76967" y="1509"/>
                </a:lnTo>
                <a:lnTo>
                  <a:pt x="77023" y="1453"/>
                </a:lnTo>
                <a:lnTo>
                  <a:pt x="77116" y="1267"/>
                </a:lnTo>
                <a:lnTo>
                  <a:pt x="77284" y="950"/>
                </a:lnTo>
                <a:lnTo>
                  <a:pt x="77470" y="671"/>
                </a:lnTo>
                <a:lnTo>
                  <a:pt x="77693" y="410"/>
                </a:lnTo>
                <a:lnTo>
                  <a:pt x="77991" y="745"/>
                </a:lnTo>
                <a:lnTo>
                  <a:pt x="78289" y="1080"/>
                </a:lnTo>
                <a:lnTo>
                  <a:pt x="78382" y="1155"/>
                </a:lnTo>
                <a:lnTo>
                  <a:pt x="78531" y="1267"/>
                </a:lnTo>
                <a:lnTo>
                  <a:pt x="78643" y="1341"/>
                </a:lnTo>
                <a:lnTo>
                  <a:pt x="78661" y="1341"/>
                </a:lnTo>
                <a:lnTo>
                  <a:pt x="78661" y="1322"/>
                </a:lnTo>
                <a:lnTo>
                  <a:pt x="78643" y="1267"/>
                </a:lnTo>
                <a:lnTo>
                  <a:pt x="78457" y="969"/>
                </a:lnTo>
                <a:lnTo>
                  <a:pt x="78233" y="689"/>
                </a:lnTo>
                <a:lnTo>
                  <a:pt x="78010" y="410"/>
                </a:lnTo>
                <a:lnTo>
                  <a:pt x="77879" y="261"/>
                </a:lnTo>
                <a:lnTo>
                  <a:pt x="77823" y="205"/>
                </a:lnTo>
                <a:lnTo>
                  <a:pt x="77768" y="168"/>
                </a:lnTo>
                <a:close/>
                <a:moveTo>
                  <a:pt x="37218" y="317"/>
                </a:moveTo>
                <a:lnTo>
                  <a:pt x="37143" y="354"/>
                </a:lnTo>
                <a:lnTo>
                  <a:pt x="37069" y="429"/>
                </a:lnTo>
                <a:lnTo>
                  <a:pt x="36957" y="559"/>
                </a:lnTo>
                <a:lnTo>
                  <a:pt x="36715" y="783"/>
                </a:lnTo>
                <a:lnTo>
                  <a:pt x="36603" y="913"/>
                </a:lnTo>
                <a:lnTo>
                  <a:pt x="36529" y="1062"/>
                </a:lnTo>
                <a:lnTo>
                  <a:pt x="36491" y="1118"/>
                </a:lnTo>
                <a:lnTo>
                  <a:pt x="36454" y="1248"/>
                </a:lnTo>
                <a:lnTo>
                  <a:pt x="36454" y="1304"/>
                </a:lnTo>
                <a:lnTo>
                  <a:pt x="36454" y="1341"/>
                </a:lnTo>
                <a:lnTo>
                  <a:pt x="36491" y="1341"/>
                </a:lnTo>
                <a:lnTo>
                  <a:pt x="36566" y="1285"/>
                </a:lnTo>
                <a:lnTo>
                  <a:pt x="36733" y="1136"/>
                </a:lnTo>
                <a:lnTo>
                  <a:pt x="36901" y="987"/>
                </a:lnTo>
                <a:lnTo>
                  <a:pt x="37218" y="652"/>
                </a:lnTo>
                <a:lnTo>
                  <a:pt x="37273" y="876"/>
                </a:lnTo>
                <a:lnTo>
                  <a:pt x="37404" y="1211"/>
                </a:lnTo>
                <a:lnTo>
                  <a:pt x="37478" y="1360"/>
                </a:lnTo>
                <a:lnTo>
                  <a:pt x="37571" y="1490"/>
                </a:lnTo>
                <a:lnTo>
                  <a:pt x="37608" y="1546"/>
                </a:lnTo>
                <a:lnTo>
                  <a:pt x="37664" y="1583"/>
                </a:lnTo>
                <a:lnTo>
                  <a:pt x="37757" y="1583"/>
                </a:lnTo>
                <a:lnTo>
                  <a:pt x="37795" y="1565"/>
                </a:lnTo>
                <a:lnTo>
                  <a:pt x="37832" y="1527"/>
                </a:lnTo>
                <a:lnTo>
                  <a:pt x="37832" y="1490"/>
                </a:lnTo>
                <a:lnTo>
                  <a:pt x="37832" y="1434"/>
                </a:lnTo>
                <a:lnTo>
                  <a:pt x="37813" y="1304"/>
                </a:lnTo>
                <a:lnTo>
                  <a:pt x="37757" y="1155"/>
                </a:lnTo>
                <a:lnTo>
                  <a:pt x="37608" y="876"/>
                </a:lnTo>
                <a:lnTo>
                  <a:pt x="37497" y="671"/>
                </a:lnTo>
                <a:lnTo>
                  <a:pt x="37385" y="410"/>
                </a:lnTo>
                <a:lnTo>
                  <a:pt x="37329" y="354"/>
                </a:lnTo>
                <a:lnTo>
                  <a:pt x="37292" y="317"/>
                </a:lnTo>
                <a:close/>
                <a:moveTo>
                  <a:pt x="66727" y="373"/>
                </a:moveTo>
                <a:lnTo>
                  <a:pt x="66634" y="410"/>
                </a:lnTo>
                <a:lnTo>
                  <a:pt x="66541" y="466"/>
                </a:lnTo>
                <a:lnTo>
                  <a:pt x="66448" y="559"/>
                </a:lnTo>
                <a:lnTo>
                  <a:pt x="66355" y="652"/>
                </a:lnTo>
                <a:lnTo>
                  <a:pt x="66280" y="783"/>
                </a:lnTo>
                <a:lnTo>
                  <a:pt x="66131" y="1043"/>
                </a:lnTo>
                <a:lnTo>
                  <a:pt x="66020" y="1304"/>
                </a:lnTo>
                <a:lnTo>
                  <a:pt x="65945" y="1490"/>
                </a:lnTo>
                <a:lnTo>
                  <a:pt x="65945" y="1565"/>
                </a:lnTo>
                <a:lnTo>
                  <a:pt x="65964" y="1583"/>
                </a:lnTo>
                <a:lnTo>
                  <a:pt x="66020" y="1583"/>
                </a:lnTo>
                <a:lnTo>
                  <a:pt x="66094" y="1509"/>
                </a:lnTo>
                <a:lnTo>
                  <a:pt x="66243" y="1304"/>
                </a:lnTo>
                <a:lnTo>
                  <a:pt x="66485" y="913"/>
                </a:lnTo>
                <a:lnTo>
                  <a:pt x="66597" y="764"/>
                </a:lnTo>
                <a:lnTo>
                  <a:pt x="66634" y="727"/>
                </a:lnTo>
                <a:lnTo>
                  <a:pt x="66671" y="689"/>
                </a:lnTo>
                <a:lnTo>
                  <a:pt x="66709" y="689"/>
                </a:lnTo>
                <a:lnTo>
                  <a:pt x="66746" y="708"/>
                </a:lnTo>
                <a:lnTo>
                  <a:pt x="66783" y="745"/>
                </a:lnTo>
                <a:lnTo>
                  <a:pt x="66839" y="820"/>
                </a:lnTo>
                <a:lnTo>
                  <a:pt x="66895" y="987"/>
                </a:lnTo>
                <a:lnTo>
                  <a:pt x="67006" y="1248"/>
                </a:lnTo>
                <a:lnTo>
                  <a:pt x="67062" y="1378"/>
                </a:lnTo>
                <a:lnTo>
                  <a:pt x="67137" y="1471"/>
                </a:lnTo>
                <a:lnTo>
                  <a:pt x="67174" y="1490"/>
                </a:lnTo>
                <a:lnTo>
                  <a:pt x="67211" y="1509"/>
                </a:lnTo>
                <a:lnTo>
                  <a:pt x="67248" y="1509"/>
                </a:lnTo>
                <a:lnTo>
                  <a:pt x="67286" y="1490"/>
                </a:lnTo>
                <a:lnTo>
                  <a:pt x="67304" y="1453"/>
                </a:lnTo>
                <a:lnTo>
                  <a:pt x="67323" y="1416"/>
                </a:lnTo>
                <a:lnTo>
                  <a:pt x="67304" y="1304"/>
                </a:lnTo>
                <a:lnTo>
                  <a:pt x="67267" y="1174"/>
                </a:lnTo>
                <a:lnTo>
                  <a:pt x="67211" y="1025"/>
                </a:lnTo>
                <a:lnTo>
                  <a:pt x="67081" y="745"/>
                </a:lnTo>
                <a:lnTo>
                  <a:pt x="66969" y="559"/>
                </a:lnTo>
                <a:lnTo>
                  <a:pt x="66895" y="447"/>
                </a:lnTo>
                <a:lnTo>
                  <a:pt x="66820" y="392"/>
                </a:lnTo>
                <a:lnTo>
                  <a:pt x="66727" y="373"/>
                </a:lnTo>
                <a:close/>
                <a:moveTo>
                  <a:pt x="88566" y="317"/>
                </a:moveTo>
                <a:lnTo>
                  <a:pt x="88510" y="354"/>
                </a:lnTo>
                <a:lnTo>
                  <a:pt x="88454" y="392"/>
                </a:lnTo>
                <a:lnTo>
                  <a:pt x="88343" y="503"/>
                </a:lnTo>
                <a:lnTo>
                  <a:pt x="88212" y="671"/>
                </a:lnTo>
                <a:lnTo>
                  <a:pt x="88082" y="838"/>
                </a:lnTo>
                <a:lnTo>
                  <a:pt x="87989" y="1006"/>
                </a:lnTo>
                <a:lnTo>
                  <a:pt x="87914" y="1136"/>
                </a:lnTo>
                <a:lnTo>
                  <a:pt x="87896" y="1229"/>
                </a:lnTo>
                <a:lnTo>
                  <a:pt x="87914" y="1304"/>
                </a:lnTo>
                <a:lnTo>
                  <a:pt x="87933" y="1341"/>
                </a:lnTo>
                <a:lnTo>
                  <a:pt x="87970" y="1360"/>
                </a:lnTo>
                <a:lnTo>
                  <a:pt x="88008" y="1341"/>
                </a:lnTo>
                <a:lnTo>
                  <a:pt x="88063" y="1322"/>
                </a:lnTo>
                <a:lnTo>
                  <a:pt x="88101" y="1285"/>
                </a:lnTo>
                <a:lnTo>
                  <a:pt x="88212" y="1155"/>
                </a:lnTo>
                <a:lnTo>
                  <a:pt x="88436" y="857"/>
                </a:lnTo>
                <a:lnTo>
                  <a:pt x="88566" y="634"/>
                </a:lnTo>
                <a:lnTo>
                  <a:pt x="88771" y="876"/>
                </a:lnTo>
                <a:lnTo>
                  <a:pt x="89087" y="1229"/>
                </a:lnTo>
                <a:lnTo>
                  <a:pt x="89255" y="1397"/>
                </a:lnTo>
                <a:lnTo>
                  <a:pt x="89404" y="1527"/>
                </a:lnTo>
                <a:lnTo>
                  <a:pt x="89478" y="1565"/>
                </a:lnTo>
                <a:lnTo>
                  <a:pt x="89553" y="1583"/>
                </a:lnTo>
                <a:lnTo>
                  <a:pt x="89609" y="1583"/>
                </a:lnTo>
                <a:lnTo>
                  <a:pt x="89646" y="1565"/>
                </a:lnTo>
                <a:lnTo>
                  <a:pt x="89665" y="1527"/>
                </a:lnTo>
                <a:lnTo>
                  <a:pt x="89646" y="1471"/>
                </a:lnTo>
                <a:lnTo>
                  <a:pt x="89553" y="1322"/>
                </a:lnTo>
                <a:lnTo>
                  <a:pt x="89423" y="1136"/>
                </a:lnTo>
                <a:lnTo>
                  <a:pt x="89236" y="932"/>
                </a:lnTo>
                <a:lnTo>
                  <a:pt x="88864" y="559"/>
                </a:lnTo>
                <a:lnTo>
                  <a:pt x="88641" y="336"/>
                </a:lnTo>
                <a:lnTo>
                  <a:pt x="88603" y="317"/>
                </a:lnTo>
                <a:close/>
                <a:moveTo>
                  <a:pt x="90037" y="261"/>
                </a:moveTo>
                <a:lnTo>
                  <a:pt x="90000" y="280"/>
                </a:lnTo>
                <a:lnTo>
                  <a:pt x="89962" y="317"/>
                </a:lnTo>
                <a:lnTo>
                  <a:pt x="89962" y="373"/>
                </a:lnTo>
                <a:lnTo>
                  <a:pt x="89962" y="429"/>
                </a:lnTo>
                <a:lnTo>
                  <a:pt x="89981" y="522"/>
                </a:lnTo>
                <a:lnTo>
                  <a:pt x="90056" y="708"/>
                </a:lnTo>
                <a:lnTo>
                  <a:pt x="90149" y="894"/>
                </a:lnTo>
                <a:lnTo>
                  <a:pt x="90391" y="1285"/>
                </a:lnTo>
                <a:lnTo>
                  <a:pt x="90540" y="1527"/>
                </a:lnTo>
                <a:lnTo>
                  <a:pt x="90595" y="1565"/>
                </a:lnTo>
                <a:lnTo>
                  <a:pt x="90633" y="1583"/>
                </a:lnTo>
                <a:lnTo>
                  <a:pt x="90689" y="1565"/>
                </a:lnTo>
                <a:lnTo>
                  <a:pt x="90744" y="1527"/>
                </a:lnTo>
                <a:lnTo>
                  <a:pt x="90856" y="1416"/>
                </a:lnTo>
                <a:lnTo>
                  <a:pt x="90986" y="1248"/>
                </a:lnTo>
                <a:lnTo>
                  <a:pt x="91098" y="1043"/>
                </a:lnTo>
                <a:lnTo>
                  <a:pt x="91173" y="857"/>
                </a:lnTo>
                <a:lnTo>
                  <a:pt x="91247" y="689"/>
                </a:lnTo>
                <a:lnTo>
                  <a:pt x="91266" y="596"/>
                </a:lnTo>
                <a:lnTo>
                  <a:pt x="91247" y="447"/>
                </a:lnTo>
                <a:lnTo>
                  <a:pt x="91229" y="410"/>
                </a:lnTo>
                <a:lnTo>
                  <a:pt x="91210" y="392"/>
                </a:lnTo>
                <a:lnTo>
                  <a:pt x="91191" y="410"/>
                </a:lnTo>
                <a:lnTo>
                  <a:pt x="91154" y="447"/>
                </a:lnTo>
                <a:lnTo>
                  <a:pt x="91080" y="559"/>
                </a:lnTo>
                <a:lnTo>
                  <a:pt x="90968" y="727"/>
                </a:lnTo>
                <a:lnTo>
                  <a:pt x="90875" y="894"/>
                </a:lnTo>
                <a:lnTo>
                  <a:pt x="90782" y="1080"/>
                </a:lnTo>
                <a:lnTo>
                  <a:pt x="90670" y="1248"/>
                </a:lnTo>
                <a:lnTo>
                  <a:pt x="90558" y="1006"/>
                </a:lnTo>
                <a:lnTo>
                  <a:pt x="90372" y="634"/>
                </a:lnTo>
                <a:lnTo>
                  <a:pt x="90279" y="466"/>
                </a:lnTo>
                <a:lnTo>
                  <a:pt x="90167" y="336"/>
                </a:lnTo>
                <a:lnTo>
                  <a:pt x="90130" y="280"/>
                </a:lnTo>
                <a:lnTo>
                  <a:pt x="90074" y="261"/>
                </a:lnTo>
                <a:close/>
                <a:moveTo>
                  <a:pt x="22342" y="261"/>
                </a:moveTo>
                <a:lnTo>
                  <a:pt x="22304" y="280"/>
                </a:lnTo>
                <a:lnTo>
                  <a:pt x="22230" y="317"/>
                </a:lnTo>
                <a:lnTo>
                  <a:pt x="22155" y="392"/>
                </a:lnTo>
                <a:lnTo>
                  <a:pt x="22081" y="485"/>
                </a:lnTo>
                <a:lnTo>
                  <a:pt x="21932" y="689"/>
                </a:lnTo>
                <a:lnTo>
                  <a:pt x="21839" y="838"/>
                </a:lnTo>
                <a:lnTo>
                  <a:pt x="21765" y="969"/>
                </a:lnTo>
                <a:lnTo>
                  <a:pt x="21671" y="1136"/>
                </a:lnTo>
                <a:lnTo>
                  <a:pt x="21634" y="1211"/>
                </a:lnTo>
                <a:lnTo>
                  <a:pt x="21634" y="1285"/>
                </a:lnTo>
                <a:lnTo>
                  <a:pt x="21634" y="1304"/>
                </a:lnTo>
                <a:lnTo>
                  <a:pt x="21653" y="1322"/>
                </a:lnTo>
                <a:lnTo>
                  <a:pt x="21690" y="1341"/>
                </a:lnTo>
                <a:lnTo>
                  <a:pt x="21727" y="1341"/>
                </a:lnTo>
                <a:lnTo>
                  <a:pt x="21802" y="1322"/>
                </a:lnTo>
                <a:lnTo>
                  <a:pt x="21895" y="1248"/>
                </a:lnTo>
                <a:lnTo>
                  <a:pt x="21969" y="1155"/>
                </a:lnTo>
                <a:lnTo>
                  <a:pt x="22062" y="1043"/>
                </a:lnTo>
                <a:lnTo>
                  <a:pt x="22230" y="820"/>
                </a:lnTo>
                <a:lnTo>
                  <a:pt x="22323" y="671"/>
                </a:lnTo>
                <a:lnTo>
                  <a:pt x="22453" y="876"/>
                </a:lnTo>
                <a:lnTo>
                  <a:pt x="22602" y="1174"/>
                </a:lnTo>
                <a:lnTo>
                  <a:pt x="22695" y="1322"/>
                </a:lnTo>
                <a:lnTo>
                  <a:pt x="22807" y="1453"/>
                </a:lnTo>
                <a:lnTo>
                  <a:pt x="22900" y="1546"/>
                </a:lnTo>
                <a:lnTo>
                  <a:pt x="22937" y="1583"/>
                </a:lnTo>
                <a:lnTo>
                  <a:pt x="22993" y="1602"/>
                </a:lnTo>
                <a:lnTo>
                  <a:pt x="23086" y="1602"/>
                </a:lnTo>
                <a:lnTo>
                  <a:pt x="23105" y="1565"/>
                </a:lnTo>
                <a:lnTo>
                  <a:pt x="23124" y="1527"/>
                </a:lnTo>
                <a:lnTo>
                  <a:pt x="23105" y="1434"/>
                </a:lnTo>
                <a:lnTo>
                  <a:pt x="23068" y="1322"/>
                </a:lnTo>
                <a:lnTo>
                  <a:pt x="22937" y="1080"/>
                </a:lnTo>
                <a:lnTo>
                  <a:pt x="22844" y="932"/>
                </a:lnTo>
                <a:lnTo>
                  <a:pt x="22640" y="559"/>
                </a:lnTo>
                <a:lnTo>
                  <a:pt x="22528" y="373"/>
                </a:lnTo>
                <a:lnTo>
                  <a:pt x="22453" y="317"/>
                </a:lnTo>
                <a:lnTo>
                  <a:pt x="22398" y="280"/>
                </a:lnTo>
                <a:lnTo>
                  <a:pt x="22342" y="261"/>
                </a:lnTo>
                <a:close/>
                <a:moveTo>
                  <a:pt x="23459" y="299"/>
                </a:moveTo>
                <a:lnTo>
                  <a:pt x="23422" y="317"/>
                </a:lnTo>
                <a:lnTo>
                  <a:pt x="23403" y="317"/>
                </a:lnTo>
                <a:lnTo>
                  <a:pt x="23384" y="354"/>
                </a:lnTo>
                <a:lnTo>
                  <a:pt x="23366" y="410"/>
                </a:lnTo>
                <a:lnTo>
                  <a:pt x="23366" y="485"/>
                </a:lnTo>
                <a:lnTo>
                  <a:pt x="23403" y="596"/>
                </a:lnTo>
                <a:lnTo>
                  <a:pt x="23552" y="857"/>
                </a:lnTo>
                <a:lnTo>
                  <a:pt x="23738" y="1118"/>
                </a:lnTo>
                <a:lnTo>
                  <a:pt x="23850" y="1285"/>
                </a:lnTo>
                <a:lnTo>
                  <a:pt x="23961" y="1434"/>
                </a:lnTo>
                <a:lnTo>
                  <a:pt x="24017" y="1509"/>
                </a:lnTo>
                <a:lnTo>
                  <a:pt x="24092" y="1546"/>
                </a:lnTo>
                <a:lnTo>
                  <a:pt x="24166" y="1583"/>
                </a:lnTo>
                <a:lnTo>
                  <a:pt x="24241" y="1602"/>
                </a:lnTo>
                <a:lnTo>
                  <a:pt x="24315" y="1583"/>
                </a:lnTo>
                <a:lnTo>
                  <a:pt x="24408" y="1546"/>
                </a:lnTo>
                <a:lnTo>
                  <a:pt x="24464" y="1490"/>
                </a:lnTo>
                <a:lnTo>
                  <a:pt x="24520" y="1416"/>
                </a:lnTo>
                <a:lnTo>
                  <a:pt x="24594" y="1229"/>
                </a:lnTo>
                <a:lnTo>
                  <a:pt x="24650" y="1043"/>
                </a:lnTo>
                <a:lnTo>
                  <a:pt x="24706" y="876"/>
                </a:lnTo>
                <a:lnTo>
                  <a:pt x="24799" y="764"/>
                </a:lnTo>
                <a:lnTo>
                  <a:pt x="24948" y="559"/>
                </a:lnTo>
                <a:lnTo>
                  <a:pt x="25004" y="466"/>
                </a:lnTo>
                <a:lnTo>
                  <a:pt x="25060" y="373"/>
                </a:lnTo>
                <a:lnTo>
                  <a:pt x="25060" y="317"/>
                </a:lnTo>
                <a:lnTo>
                  <a:pt x="25041" y="299"/>
                </a:lnTo>
                <a:lnTo>
                  <a:pt x="24930" y="299"/>
                </a:lnTo>
                <a:lnTo>
                  <a:pt x="24855" y="317"/>
                </a:lnTo>
                <a:lnTo>
                  <a:pt x="24781" y="354"/>
                </a:lnTo>
                <a:lnTo>
                  <a:pt x="24706" y="410"/>
                </a:lnTo>
                <a:lnTo>
                  <a:pt x="24594" y="522"/>
                </a:lnTo>
                <a:lnTo>
                  <a:pt x="24501" y="671"/>
                </a:lnTo>
                <a:lnTo>
                  <a:pt x="24464" y="801"/>
                </a:lnTo>
                <a:lnTo>
                  <a:pt x="24408" y="987"/>
                </a:lnTo>
                <a:lnTo>
                  <a:pt x="24352" y="1136"/>
                </a:lnTo>
                <a:lnTo>
                  <a:pt x="24315" y="1211"/>
                </a:lnTo>
                <a:lnTo>
                  <a:pt x="24278" y="1248"/>
                </a:lnTo>
                <a:lnTo>
                  <a:pt x="24203" y="1248"/>
                </a:lnTo>
                <a:lnTo>
                  <a:pt x="24129" y="1229"/>
                </a:lnTo>
                <a:lnTo>
                  <a:pt x="24055" y="1155"/>
                </a:lnTo>
                <a:lnTo>
                  <a:pt x="23999" y="1080"/>
                </a:lnTo>
                <a:lnTo>
                  <a:pt x="23887" y="894"/>
                </a:lnTo>
                <a:lnTo>
                  <a:pt x="23813" y="745"/>
                </a:lnTo>
                <a:lnTo>
                  <a:pt x="23719" y="596"/>
                </a:lnTo>
                <a:lnTo>
                  <a:pt x="23589" y="410"/>
                </a:lnTo>
                <a:lnTo>
                  <a:pt x="23515" y="336"/>
                </a:lnTo>
                <a:lnTo>
                  <a:pt x="23459" y="299"/>
                </a:lnTo>
                <a:close/>
                <a:moveTo>
                  <a:pt x="74063" y="224"/>
                </a:moveTo>
                <a:lnTo>
                  <a:pt x="74025" y="243"/>
                </a:lnTo>
                <a:lnTo>
                  <a:pt x="73988" y="261"/>
                </a:lnTo>
                <a:lnTo>
                  <a:pt x="73914" y="354"/>
                </a:lnTo>
                <a:lnTo>
                  <a:pt x="73821" y="503"/>
                </a:lnTo>
                <a:lnTo>
                  <a:pt x="73728" y="652"/>
                </a:lnTo>
                <a:lnTo>
                  <a:pt x="73541" y="969"/>
                </a:lnTo>
                <a:lnTo>
                  <a:pt x="73430" y="1174"/>
                </a:lnTo>
                <a:lnTo>
                  <a:pt x="73337" y="1360"/>
                </a:lnTo>
                <a:lnTo>
                  <a:pt x="73299" y="1453"/>
                </a:lnTo>
                <a:lnTo>
                  <a:pt x="73281" y="1546"/>
                </a:lnTo>
                <a:lnTo>
                  <a:pt x="73281" y="1602"/>
                </a:lnTo>
                <a:lnTo>
                  <a:pt x="73299" y="1620"/>
                </a:lnTo>
                <a:lnTo>
                  <a:pt x="73318" y="1620"/>
                </a:lnTo>
                <a:lnTo>
                  <a:pt x="73392" y="1602"/>
                </a:lnTo>
                <a:lnTo>
                  <a:pt x="73504" y="1509"/>
                </a:lnTo>
                <a:lnTo>
                  <a:pt x="73597" y="1416"/>
                </a:lnTo>
                <a:lnTo>
                  <a:pt x="73672" y="1304"/>
                </a:lnTo>
                <a:lnTo>
                  <a:pt x="73821" y="1080"/>
                </a:lnTo>
                <a:lnTo>
                  <a:pt x="74100" y="634"/>
                </a:lnTo>
                <a:lnTo>
                  <a:pt x="74174" y="857"/>
                </a:lnTo>
                <a:lnTo>
                  <a:pt x="74286" y="1136"/>
                </a:lnTo>
                <a:lnTo>
                  <a:pt x="74342" y="1267"/>
                </a:lnTo>
                <a:lnTo>
                  <a:pt x="74416" y="1397"/>
                </a:lnTo>
                <a:lnTo>
                  <a:pt x="74509" y="1490"/>
                </a:lnTo>
                <a:lnTo>
                  <a:pt x="74603" y="1546"/>
                </a:lnTo>
                <a:lnTo>
                  <a:pt x="74658" y="1565"/>
                </a:lnTo>
                <a:lnTo>
                  <a:pt x="74696" y="1565"/>
                </a:lnTo>
                <a:lnTo>
                  <a:pt x="74733" y="1546"/>
                </a:lnTo>
                <a:lnTo>
                  <a:pt x="74733" y="1527"/>
                </a:lnTo>
                <a:lnTo>
                  <a:pt x="74733" y="1434"/>
                </a:lnTo>
                <a:lnTo>
                  <a:pt x="74696" y="1322"/>
                </a:lnTo>
                <a:lnTo>
                  <a:pt x="74584" y="1099"/>
                </a:lnTo>
                <a:lnTo>
                  <a:pt x="74509" y="950"/>
                </a:lnTo>
                <a:lnTo>
                  <a:pt x="74435" y="727"/>
                </a:lnTo>
                <a:lnTo>
                  <a:pt x="74361" y="485"/>
                </a:lnTo>
                <a:lnTo>
                  <a:pt x="74305" y="373"/>
                </a:lnTo>
                <a:lnTo>
                  <a:pt x="74249" y="280"/>
                </a:lnTo>
                <a:lnTo>
                  <a:pt x="74156" y="224"/>
                </a:lnTo>
                <a:close/>
                <a:moveTo>
                  <a:pt x="47942" y="243"/>
                </a:moveTo>
                <a:lnTo>
                  <a:pt x="47867" y="299"/>
                </a:lnTo>
                <a:lnTo>
                  <a:pt x="47793" y="354"/>
                </a:lnTo>
                <a:lnTo>
                  <a:pt x="47644" y="541"/>
                </a:lnTo>
                <a:lnTo>
                  <a:pt x="47513" y="727"/>
                </a:lnTo>
                <a:lnTo>
                  <a:pt x="47402" y="894"/>
                </a:lnTo>
                <a:lnTo>
                  <a:pt x="47364" y="1006"/>
                </a:lnTo>
                <a:lnTo>
                  <a:pt x="47308" y="1118"/>
                </a:lnTo>
                <a:lnTo>
                  <a:pt x="47290" y="1211"/>
                </a:lnTo>
                <a:lnTo>
                  <a:pt x="47271" y="1304"/>
                </a:lnTo>
                <a:lnTo>
                  <a:pt x="47290" y="1341"/>
                </a:lnTo>
                <a:lnTo>
                  <a:pt x="47308" y="1360"/>
                </a:lnTo>
                <a:lnTo>
                  <a:pt x="47327" y="1360"/>
                </a:lnTo>
                <a:lnTo>
                  <a:pt x="47402" y="1304"/>
                </a:lnTo>
                <a:lnTo>
                  <a:pt x="47513" y="1174"/>
                </a:lnTo>
                <a:lnTo>
                  <a:pt x="47662" y="932"/>
                </a:lnTo>
                <a:lnTo>
                  <a:pt x="47755" y="783"/>
                </a:lnTo>
                <a:lnTo>
                  <a:pt x="47830" y="671"/>
                </a:lnTo>
                <a:lnTo>
                  <a:pt x="47923" y="596"/>
                </a:lnTo>
                <a:lnTo>
                  <a:pt x="47979" y="559"/>
                </a:lnTo>
                <a:lnTo>
                  <a:pt x="48090" y="559"/>
                </a:lnTo>
                <a:lnTo>
                  <a:pt x="48146" y="578"/>
                </a:lnTo>
                <a:lnTo>
                  <a:pt x="48202" y="615"/>
                </a:lnTo>
                <a:lnTo>
                  <a:pt x="48258" y="689"/>
                </a:lnTo>
                <a:lnTo>
                  <a:pt x="48370" y="838"/>
                </a:lnTo>
                <a:lnTo>
                  <a:pt x="48463" y="987"/>
                </a:lnTo>
                <a:lnTo>
                  <a:pt x="48686" y="1322"/>
                </a:lnTo>
                <a:lnTo>
                  <a:pt x="48798" y="1490"/>
                </a:lnTo>
                <a:lnTo>
                  <a:pt x="48872" y="1583"/>
                </a:lnTo>
                <a:lnTo>
                  <a:pt x="48910" y="1620"/>
                </a:lnTo>
                <a:lnTo>
                  <a:pt x="48947" y="1639"/>
                </a:lnTo>
                <a:lnTo>
                  <a:pt x="49021" y="1639"/>
                </a:lnTo>
                <a:lnTo>
                  <a:pt x="49096" y="1620"/>
                </a:lnTo>
                <a:lnTo>
                  <a:pt x="49133" y="1602"/>
                </a:lnTo>
                <a:lnTo>
                  <a:pt x="49152" y="1565"/>
                </a:lnTo>
                <a:lnTo>
                  <a:pt x="49152" y="1527"/>
                </a:lnTo>
                <a:lnTo>
                  <a:pt x="49114" y="1471"/>
                </a:lnTo>
                <a:lnTo>
                  <a:pt x="48910" y="1155"/>
                </a:lnTo>
                <a:lnTo>
                  <a:pt x="48779" y="932"/>
                </a:lnTo>
                <a:lnTo>
                  <a:pt x="48612" y="708"/>
                </a:lnTo>
                <a:lnTo>
                  <a:pt x="48444" y="503"/>
                </a:lnTo>
                <a:lnTo>
                  <a:pt x="48370" y="410"/>
                </a:lnTo>
                <a:lnTo>
                  <a:pt x="48277" y="336"/>
                </a:lnTo>
                <a:lnTo>
                  <a:pt x="48202" y="280"/>
                </a:lnTo>
                <a:lnTo>
                  <a:pt x="48109" y="243"/>
                </a:lnTo>
                <a:close/>
                <a:moveTo>
                  <a:pt x="69222" y="205"/>
                </a:moveTo>
                <a:lnTo>
                  <a:pt x="69166" y="224"/>
                </a:lnTo>
                <a:lnTo>
                  <a:pt x="69054" y="261"/>
                </a:lnTo>
                <a:lnTo>
                  <a:pt x="68961" y="317"/>
                </a:lnTo>
                <a:lnTo>
                  <a:pt x="68887" y="392"/>
                </a:lnTo>
                <a:lnTo>
                  <a:pt x="68812" y="466"/>
                </a:lnTo>
                <a:lnTo>
                  <a:pt x="68757" y="559"/>
                </a:lnTo>
                <a:lnTo>
                  <a:pt x="68701" y="652"/>
                </a:lnTo>
                <a:lnTo>
                  <a:pt x="68626" y="857"/>
                </a:lnTo>
                <a:lnTo>
                  <a:pt x="68589" y="1006"/>
                </a:lnTo>
                <a:lnTo>
                  <a:pt x="68533" y="1174"/>
                </a:lnTo>
                <a:lnTo>
                  <a:pt x="68496" y="1248"/>
                </a:lnTo>
                <a:lnTo>
                  <a:pt x="68459" y="1304"/>
                </a:lnTo>
                <a:lnTo>
                  <a:pt x="68403" y="1341"/>
                </a:lnTo>
                <a:lnTo>
                  <a:pt x="68347" y="1341"/>
                </a:lnTo>
                <a:lnTo>
                  <a:pt x="68291" y="1304"/>
                </a:lnTo>
                <a:lnTo>
                  <a:pt x="68235" y="1229"/>
                </a:lnTo>
                <a:lnTo>
                  <a:pt x="68123" y="1025"/>
                </a:lnTo>
                <a:lnTo>
                  <a:pt x="67993" y="801"/>
                </a:lnTo>
                <a:lnTo>
                  <a:pt x="67919" y="671"/>
                </a:lnTo>
                <a:lnTo>
                  <a:pt x="67788" y="503"/>
                </a:lnTo>
                <a:lnTo>
                  <a:pt x="67714" y="429"/>
                </a:lnTo>
                <a:lnTo>
                  <a:pt x="67677" y="429"/>
                </a:lnTo>
                <a:lnTo>
                  <a:pt x="67677" y="447"/>
                </a:lnTo>
                <a:lnTo>
                  <a:pt x="67658" y="503"/>
                </a:lnTo>
                <a:lnTo>
                  <a:pt x="67695" y="596"/>
                </a:lnTo>
                <a:lnTo>
                  <a:pt x="67733" y="727"/>
                </a:lnTo>
                <a:lnTo>
                  <a:pt x="67844" y="987"/>
                </a:lnTo>
                <a:lnTo>
                  <a:pt x="67937" y="1192"/>
                </a:lnTo>
                <a:lnTo>
                  <a:pt x="68068" y="1416"/>
                </a:lnTo>
                <a:lnTo>
                  <a:pt x="68142" y="1527"/>
                </a:lnTo>
                <a:lnTo>
                  <a:pt x="68235" y="1602"/>
                </a:lnTo>
                <a:lnTo>
                  <a:pt x="68328" y="1658"/>
                </a:lnTo>
                <a:lnTo>
                  <a:pt x="68384" y="1676"/>
                </a:lnTo>
                <a:lnTo>
                  <a:pt x="68440" y="1676"/>
                </a:lnTo>
                <a:lnTo>
                  <a:pt x="68514" y="1658"/>
                </a:lnTo>
                <a:lnTo>
                  <a:pt x="68589" y="1620"/>
                </a:lnTo>
                <a:lnTo>
                  <a:pt x="68645" y="1565"/>
                </a:lnTo>
                <a:lnTo>
                  <a:pt x="68701" y="1490"/>
                </a:lnTo>
                <a:lnTo>
                  <a:pt x="68775" y="1341"/>
                </a:lnTo>
                <a:lnTo>
                  <a:pt x="68831" y="1192"/>
                </a:lnTo>
                <a:lnTo>
                  <a:pt x="68924" y="876"/>
                </a:lnTo>
                <a:lnTo>
                  <a:pt x="68980" y="727"/>
                </a:lnTo>
                <a:lnTo>
                  <a:pt x="69036" y="652"/>
                </a:lnTo>
                <a:lnTo>
                  <a:pt x="69092" y="596"/>
                </a:lnTo>
                <a:lnTo>
                  <a:pt x="69147" y="559"/>
                </a:lnTo>
                <a:lnTo>
                  <a:pt x="69203" y="522"/>
                </a:lnTo>
                <a:lnTo>
                  <a:pt x="69278" y="485"/>
                </a:lnTo>
                <a:lnTo>
                  <a:pt x="69315" y="447"/>
                </a:lnTo>
                <a:lnTo>
                  <a:pt x="69334" y="354"/>
                </a:lnTo>
                <a:lnTo>
                  <a:pt x="69315" y="280"/>
                </a:lnTo>
                <a:lnTo>
                  <a:pt x="69296" y="243"/>
                </a:lnTo>
                <a:lnTo>
                  <a:pt x="69259" y="224"/>
                </a:lnTo>
                <a:lnTo>
                  <a:pt x="69222" y="205"/>
                </a:lnTo>
                <a:close/>
                <a:moveTo>
                  <a:pt x="298" y="1136"/>
                </a:moveTo>
                <a:lnTo>
                  <a:pt x="223" y="1174"/>
                </a:lnTo>
                <a:lnTo>
                  <a:pt x="205" y="1192"/>
                </a:lnTo>
                <a:lnTo>
                  <a:pt x="205" y="1211"/>
                </a:lnTo>
                <a:lnTo>
                  <a:pt x="205" y="1285"/>
                </a:lnTo>
                <a:lnTo>
                  <a:pt x="242" y="1341"/>
                </a:lnTo>
                <a:lnTo>
                  <a:pt x="372" y="1471"/>
                </a:lnTo>
                <a:lnTo>
                  <a:pt x="503" y="1546"/>
                </a:lnTo>
                <a:lnTo>
                  <a:pt x="745" y="1751"/>
                </a:lnTo>
                <a:lnTo>
                  <a:pt x="838" y="1825"/>
                </a:lnTo>
                <a:lnTo>
                  <a:pt x="912" y="1900"/>
                </a:lnTo>
                <a:lnTo>
                  <a:pt x="912" y="1937"/>
                </a:lnTo>
                <a:lnTo>
                  <a:pt x="931" y="1993"/>
                </a:lnTo>
                <a:lnTo>
                  <a:pt x="912" y="2030"/>
                </a:lnTo>
                <a:lnTo>
                  <a:pt x="894" y="2067"/>
                </a:lnTo>
                <a:lnTo>
                  <a:pt x="801" y="2179"/>
                </a:lnTo>
                <a:lnTo>
                  <a:pt x="652" y="2291"/>
                </a:lnTo>
                <a:lnTo>
                  <a:pt x="540" y="2384"/>
                </a:lnTo>
                <a:lnTo>
                  <a:pt x="410" y="2477"/>
                </a:lnTo>
                <a:lnTo>
                  <a:pt x="372" y="2533"/>
                </a:lnTo>
                <a:lnTo>
                  <a:pt x="391" y="2570"/>
                </a:lnTo>
                <a:lnTo>
                  <a:pt x="428" y="2589"/>
                </a:lnTo>
                <a:lnTo>
                  <a:pt x="521" y="2607"/>
                </a:lnTo>
                <a:lnTo>
                  <a:pt x="596" y="2589"/>
                </a:lnTo>
                <a:lnTo>
                  <a:pt x="670" y="2570"/>
                </a:lnTo>
                <a:lnTo>
                  <a:pt x="819" y="2495"/>
                </a:lnTo>
                <a:lnTo>
                  <a:pt x="968" y="2384"/>
                </a:lnTo>
                <a:lnTo>
                  <a:pt x="1080" y="2309"/>
                </a:lnTo>
                <a:lnTo>
                  <a:pt x="1192" y="2179"/>
                </a:lnTo>
                <a:lnTo>
                  <a:pt x="1266" y="2067"/>
                </a:lnTo>
                <a:lnTo>
                  <a:pt x="1285" y="2011"/>
                </a:lnTo>
                <a:lnTo>
                  <a:pt x="1285" y="1956"/>
                </a:lnTo>
                <a:lnTo>
                  <a:pt x="1266" y="1862"/>
                </a:lnTo>
                <a:lnTo>
                  <a:pt x="1192" y="1769"/>
                </a:lnTo>
                <a:lnTo>
                  <a:pt x="1117" y="1676"/>
                </a:lnTo>
                <a:lnTo>
                  <a:pt x="875" y="1471"/>
                </a:lnTo>
                <a:lnTo>
                  <a:pt x="763" y="1378"/>
                </a:lnTo>
                <a:lnTo>
                  <a:pt x="614" y="1248"/>
                </a:lnTo>
                <a:lnTo>
                  <a:pt x="521" y="1192"/>
                </a:lnTo>
                <a:lnTo>
                  <a:pt x="447" y="1155"/>
                </a:lnTo>
                <a:lnTo>
                  <a:pt x="372" y="1136"/>
                </a:lnTo>
                <a:close/>
                <a:moveTo>
                  <a:pt x="92513" y="1174"/>
                </a:moveTo>
                <a:lnTo>
                  <a:pt x="92457" y="1192"/>
                </a:lnTo>
                <a:lnTo>
                  <a:pt x="92364" y="1229"/>
                </a:lnTo>
                <a:lnTo>
                  <a:pt x="92159" y="1397"/>
                </a:lnTo>
                <a:lnTo>
                  <a:pt x="91973" y="1583"/>
                </a:lnTo>
                <a:lnTo>
                  <a:pt x="91843" y="1713"/>
                </a:lnTo>
                <a:lnTo>
                  <a:pt x="91694" y="1844"/>
                </a:lnTo>
                <a:lnTo>
                  <a:pt x="91489" y="2030"/>
                </a:lnTo>
                <a:lnTo>
                  <a:pt x="91415" y="2142"/>
                </a:lnTo>
                <a:lnTo>
                  <a:pt x="91359" y="2235"/>
                </a:lnTo>
                <a:lnTo>
                  <a:pt x="91340" y="2291"/>
                </a:lnTo>
                <a:lnTo>
                  <a:pt x="91340" y="2328"/>
                </a:lnTo>
                <a:lnTo>
                  <a:pt x="91359" y="2365"/>
                </a:lnTo>
                <a:lnTo>
                  <a:pt x="91377" y="2384"/>
                </a:lnTo>
                <a:lnTo>
                  <a:pt x="91564" y="2533"/>
                </a:lnTo>
                <a:lnTo>
                  <a:pt x="91843" y="2737"/>
                </a:lnTo>
                <a:lnTo>
                  <a:pt x="91992" y="2831"/>
                </a:lnTo>
                <a:lnTo>
                  <a:pt x="92122" y="2905"/>
                </a:lnTo>
                <a:lnTo>
                  <a:pt x="92252" y="2942"/>
                </a:lnTo>
                <a:lnTo>
                  <a:pt x="92308" y="2961"/>
                </a:lnTo>
                <a:lnTo>
                  <a:pt x="92346" y="2942"/>
                </a:lnTo>
                <a:lnTo>
                  <a:pt x="92383" y="2924"/>
                </a:lnTo>
                <a:lnTo>
                  <a:pt x="92401" y="2886"/>
                </a:lnTo>
                <a:lnTo>
                  <a:pt x="92383" y="2849"/>
                </a:lnTo>
                <a:lnTo>
                  <a:pt x="92364" y="2793"/>
                </a:lnTo>
                <a:lnTo>
                  <a:pt x="92271" y="2700"/>
                </a:lnTo>
                <a:lnTo>
                  <a:pt x="92141" y="2589"/>
                </a:lnTo>
                <a:lnTo>
                  <a:pt x="91843" y="2384"/>
                </a:lnTo>
                <a:lnTo>
                  <a:pt x="91657" y="2272"/>
                </a:lnTo>
                <a:lnTo>
                  <a:pt x="91899" y="2049"/>
                </a:lnTo>
                <a:lnTo>
                  <a:pt x="92271" y="1695"/>
                </a:lnTo>
                <a:lnTo>
                  <a:pt x="92420" y="1527"/>
                </a:lnTo>
                <a:lnTo>
                  <a:pt x="92532" y="1360"/>
                </a:lnTo>
                <a:lnTo>
                  <a:pt x="92569" y="1304"/>
                </a:lnTo>
                <a:lnTo>
                  <a:pt x="92588" y="1248"/>
                </a:lnTo>
                <a:lnTo>
                  <a:pt x="92569" y="1211"/>
                </a:lnTo>
                <a:lnTo>
                  <a:pt x="92513" y="1174"/>
                </a:lnTo>
                <a:close/>
                <a:moveTo>
                  <a:pt x="91526" y="3333"/>
                </a:moveTo>
                <a:lnTo>
                  <a:pt x="91433" y="3352"/>
                </a:lnTo>
                <a:lnTo>
                  <a:pt x="91415" y="3370"/>
                </a:lnTo>
                <a:lnTo>
                  <a:pt x="91377" y="3389"/>
                </a:lnTo>
                <a:lnTo>
                  <a:pt x="91377" y="3426"/>
                </a:lnTo>
                <a:lnTo>
                  <a:pt x="91377" y="3464"/>
                </a:lnTo>
                <a:lnTo>
                  <a:pt x="91396" y="3482"/>
                </a:lnTo>
                <a:lnTo>
                  <a:pt x="91433" y="3519"/>
                </a:lnTo>
                <a:lnTo>
                  <a:pt x="91545" y="3538"/>
                </a:lnTo>
                <a:lnTo>
                  <a:pt x="91750" y="3575"/>
                </a:lnTo>
                <a:lnTo>
                  <a:pt x="91899" y="3613"/>
                </a:lnTo>
                <a:lnTo>
                  <a:pt x="92029" y="3687"/>
                </a:lnTo>
                <a:lnTo>
                  <a:pt x="92159" y="3761"/>
                </a:lnTo>
                <a:lnTo>
                  <a:pt x="92290" y="3855"/>
                </a:lnTo>
                <a:lnTo>
                  <a:pt x="92085" y="3985"/>
                </a:lnTo>
                <a:lnTo>
                  <a:pt x="91880" y="4097"/>
                </a:lnTo>
                <a:lnTo>
                  <a:pt x="91471" y="4320"/>
                </a:lnTo>
                <a:lnTo>
                  <a:pt x="91340" y="4376"/>
                </a:lnTo>
                <a:lnTo>
                  <a:pt x="91284" y="4413"/>
                </a:lnTo>
                <a:lnTo>
                  <a:pt x="91266" y="4450"/>
                </a:lnTo>
                <a:lnTo>
                  <a:pt x="91247" y="4469"/>
                </a:lnTo>
                <a:lnTo>
                  <a:pt x="91266" y="4525"/>
                </a:lnTo>
                <a:lnTo>
                  <a:pt x="91284" y="4581"/>
                </a:lnTo>
                <a:lnTo>
                  <a:pt x="91322" y="4618"/>
                </a:lnTo>
                <a:lnTo>
                  <a:pt x="91359" y="4618"/>
                </a:lnTo>
                <a:lnTo>
                  <a:pt x="91377" y="4599"/>
                </a:lnTo>
                <a:lnTo>
                  <a:pt x="91657" y="4506"/>
                </a:lnTo>
                <a:lnTo>
                  <a:pt x="91955" y="4376"/>
                </a:lnTo>
                <a:lnTo>
                  <a:pt x="92234" y="4208"/>
                </a:lnTo>
                <a:lnTo>
                  <a:pt x="92364" y="4115"/>
                </a:lnTo>
                <a:lnTo>
                  <a:pt x="92457" y="4022"/>
                </a:lnTo>
                <a:lnTo>
                  <a:pt x="92513" y="3929"/>
                </a:lnTo>
                <a:lnTo>
                  <a:pt x="92532" y="3873"/>
                </a:lnTo>
                <a:lnTo>
                  <a:pt x="92532" y="3836"/>
                </a:lnTo>
                <a:lnTo>
                  <a:pt x="92513" y="3743"/>
                </a:lnTo>
                <a:lnTo>
                  <a:pt x="92439" y="3668"/>
                </a:lnTo>
                <a:lnTo>
                  <a:pt x="92364" y="3613"/>
                </a:lnTo>
                <a:lnTo>
                  <a:pt x="92271" y="3538"/>
                </a:lnTo>
                <a:lnTo>
                  <a:pt x="92048" y="3445"/>
                </a:lnTo>
                <a:lnTo>
                  <a:pt x="91899" y="3389"/>
                </a:lnTo>
                <a:lnTo>
                  <a:pt x="91657" y="3352"/>
                </a:lnTo>
                <a:lnTo>
                  <a:pt x="91526" y="3333"/>
                </a:lnTo>
                <a:close/>
                <a:moveTo>
                  <a:pt x="1545" y="2775"/>
                </a:moveTo>
                <a:lnTo>
                  <a:pt x="1489" y="2793"/>
                </a:lnTo>
                <a:lnTo>
                  <a:pt x="1173" y="3017"/>
                </a:lnTo>
                <a:lnTo>
                  <a:pt x="950" y="3147"/>
                </a:lnTo>
                <a:lnTo>
                  <a:pt x="726" y="3296"/>
                </a:lnTo>
                <a:lnTo>
                  <a:pt x="521" y="3464"/>
                </a:lnTo>
                <a:lnTo>
                  <a:pt x="428" y="3557"/>
                </a:lnTo>
                <a:lnTo>
                  <a:pt x="354" y="3631"/>
                </a:lnTo>
                <a:lnTo>
                  <a:pt x="298" y="3724"/>
                </a:lnTo>
                <a:lnTo>
                  <a:pt x="261" y="3817"/>
                </a:lnTo>
                <a:lnTo>
                  <a:pt x="261" y="3892"/>
                </a:lnTo>
                <a:lnTo>
                  <a:pt x="261" y="3985"/>
                </a:lnTo>
                <a:lnTo>
                  <a:pt x="317" y="4059"/>
                </a:lnTo>
                <a:lnTo>
                  <a:pt x="372" y="4134"/>
                </a:lnTo>
                <a:lnTo>
                  <a:pt x="559" y="4283"/>
                </a:lnTo>
                <a:lnTo>
                  <a:pt x="745" y="4413"/>
                </a:lnTo>
                <a:lnTo>
                  <a:pt x="912" y="4506"/>
                </a:lnTo>
                <a:lnTo>
                  <a:pt x="1024" y="4562"/>
                </a:lnTo>
                <a:lnTo>
                  <a:pt x="1136" y="4599"/>
                </a:lnTo>
                <a:lnTo>
                  <a:pt x="1229" y="4637"/>
                </a:lnTo>
                <a:lnTo>
                  <a:pt x="1359" y="4637"/>
                </a:lnTo>
                <a:lnTo>
                  <a:pt x="1378" y="4618"/>
                </a:lnTo>
                <a:lnTo>
                  <a:pt x="1359" y="4599"/>
                </a:lnTo>
                <a:lnTo>
                  <a:pt x="1322" y="4525"/>
                </a:lnTo>
                <a:lnTo>
                  <a:pt x="1192" y="4413"/>
                </a:lnTo>
                <a:lnTo>
                  <a:pt x="931" y="4264"/>
                </a:lnTo>
                <a:lnTo>
                  <a:pt x="801" y="4171"/>
                </a:lnTo>
                <a:lnTo>
                  <a:pt x="689" y="4078"/>
                </a:lnTo>
                <a:lnTo>
                  <a:pt x="614" y="3985"/>
                </a:lnTo>
                <a:lnTo>
                  <a:pt x="577" y="3929"/>
                </a:lnTo>
                <a:lnTo>
                  <a:pt x="577" y="3892"/>
                </a:lnTo>
                <a:lnTo>
                  <a:pt x="577" y="3836"/>
                </a:lnTo>
                <a:lnTo>
                  <a:pt x="596" y="3780"/>
                </a:lnTo>
                <a:lnTo>
                  <a:pt x="633" y="3724"/>
                </a:lnTo>
                <a:lnTo>
                  <a:pt x="707" y="3668"/>
                </a:lnTo>
                <a:lnTo>
                  <a:pt x="856" y="3557"/>
                </a:lnTo>
                <a:lnTo>
                  <a:pt x="1005" y="3445"/>
                </a:lnTo>
                <a:lnTo>
                  <a:pt x="1322" y="3240"/>
                </a:lnTo>
                <a:lnTo>
                  <a:pt x="1508" y="3128"/>
                </a:lnTo>
                <a:lnTo>
                  <a:pt x="1601" y="3054"/>
                </a:lnTo>
                <a:lnTo>
                  <a:pt x="1638" y="3017"/>
                </a:lnTo>
                <a:lnTo>
                  <a:pt x="1657" y="2980"/>
                </a:lnTo>
                <a:lnTo>
                  <a:pt x="1657" y="2905"/>
                </a:lnTo>
                <a:lnTo>
                  <a:pt x="1638" y="2812"/>
                </a:lnTo>
                <a:lnTo>
                  <a:pt x="1620" y="2775"/>
                </a:lnTo>
                <a:close/>
                <a:moveTo>
                  <a:pt x="335" y="5027"/>
                </a:moveTo>
                <a:lnTo>
                  <a:pt x="298" y="5046"/>
                </a:lnTo>
                <a:lnTo>
                  <a:pt x="279" y="5065"/>
                </a:lnTo>
                <a:lnTo>
                  <a:pt x="261" y="5102"/>
                </a:lnTo>
                <a:lnTo>
                  <a:pt x="279" y="5158"/>
                </a:lnTo>
                <a:lnTo>
                  <a:pt x="298" y="5195"/>
                </a:lnTo>
                <a:lnTo>
                  <a:pt x="354" y="5232"/>
                </a:lnTo>
                <a:lnTo>
                  <a:pt x="484" y="5325"/>
                </a:lnTo>
                <a:lnTo>
                  <a:pt x="633" y="5400"/>
                </a:lnTo>
                <a:lnTo>
                  <a:pt x="950" y="5549"/>
                </a:lnTo>
                <a:lnTo>
                  <a:pt x="1173" y="5642"/>
                </a:lnTo>
                <a:lnTo>
                  <a:pt x="1043" y="5791"/>
                </a:lnTo>
                <a:lnTo>
                  <a:pt x="894" y="5921"/>
                </a:lnTo>
                <a:lnTo>
                  <a:pt x="596" y="6163"/>
                </a:lnTo>
                <a:lnTo>
                  <a:pt x="484" y="6275"/>
                </a:lnTo>
                <a:lnTo>
                  <a:pt x="447" y="6312"/>
                </a:lnTo>
                <a:lnTo>
                  <a:pt x="447" y="6349"/>
                </a:lnTo>
                <a:lnTo>
                  <a:pt x="447" y="6368"/>
                </a:lnTo>
                <a:lnTo>
                  <a:pt x="484" y="6368"/>
                </a:lnTo>
                <a:lnTo>
                  <a:pt x="652" y="6349"/>
                </a:lnTo>
                <a:lnTo>
                  <a:pt x="745" y="6312"/>
                </a:lnTo>
                <a:lnTo>
                  <a:pt x="894" y="6219"/>
                </a:lnTo>
                <a:lnTo>
                  <a:pt x="1043" y="6089"/>
                </a:lnTo>
                <a:lnTo>
                  <a:pt x="1210" y="5940"/>
                </a:lnTo>
                <a:lnTo>
                  <a:pt x="1359" y="5809"/>
                </a:lnTo>
                <a:lnTo>
                  <a:pt x="1452" y="5661"/>
                </a:lnTo>
                <a:lnTo>
                  <a:pt x="1471" y="5605"/>
                </a:lnTo>
                <a:lnTo>
                  <a:pt x="1471" y="5549"/>
                </a:lnTo>
                <a:lnTo>
                  <a:pt x="1452" y="5512"/>
                </a:lnTo>
                <a:lnTo>
                  <a:pt x="1415" y="5474"/>
                </a:lnTo>
                <a:lnTo>
                  <a:pt x="1173" y="5344"/>
                </a:lnTo>
                <a:lnTo>
                  <a:pt x="819" y="5158"/>
                </a:lnTo>
                <a:lnTo>
                  <a:pt x="633" y="5083"/>
                </a:lnTo>
                <a:lnTo>
                  <a:pt x="465" y="5027"/>
                </a:lnTo>
                <a:close/>
                <a:moveTo>
                  <a:pt x="92439" y="5102"/>
                </a:moveTo>
                <a:lnTo>
                  <a:pt x="92383" y="5121"/>
                </a:lnTo>
                <a:lnTo>
                  <a:pt x="92159" y="5251"/>
                </a:lnTo>
                <a:lnTo>
                  <a:pt x="91843" y="5437"/>
                </a:lnTo>
                <a:lnTo>
                  <a:pt x="91675" y="5530"/>
                </a:lnTo>
                <a:lnTo>
                  <a:pt x="91545" y="5642"/>
                </a:lnTo>
                <a:lnTo>
                  <a:pt x="91433" y="5735"/>
                </a:lnTo>
                <a:lnTo>
                  <a:pt x="91396" y="5791"/>
                </a:lnTo>
                <a:lnTo>
                  <a:pt x="91377" y="5828"/>
                </a:lnTo>
                <a:lnTo>
                  <a:pt x="91377" y="5884"/>
                </a:lnTo>
                <a:lnTo>
                  <a:pt x="91377" y="5921"/>
                </a:lnTo>
                <a:lnTo>
                  <a:pt x="91433" y="6014"/>
                </a:lnTo>
                <a:lnTo>
                  <a:pt x="91508" y="6089"/>
                </a:lnTo>
                <a:lnTo>
                  <a:pt x="91601" y="6163"/>
                </a:lnTo>
                <a:lnTo>
                  <a:pt x="91806" y="6312"/>
                </a:lnTo>
                <a:lnTo>
                  <a:pt x="91992" y="6405"/>
                </a:lnTo>
                <a:lnTo>
                  <a:pt x="92122" y="6498"/>
                </a:lnTo>
                <a:lnTo>
                  <a:pt x="92308" y="6610"/>
                </a:lnTo>
                <a:lnTo>
                  <a:pt x="92420" y="6647"/>
                </a:lnTo>
                <a:lnTo>
                  <a:pt x="92513" y="6647"/>
                </a:lnTo>
                <a:lnTo>
                  <a:pt x="92532" y="6629"/>
                </a:lnTo>
                <a:lnTo>
                  <a:pt x="92550" y="6591"/>
                </a:lnTo>
                <a:lnTo>
                  <a:pt x="92532" y="6536"/>
                </a:lnTo>
                <a:lnTo>
                  <a:pt x="92532" y="6498"/>
                </a:lnTo>
                <a:lnTo>
                  <a:pt x="92495" y="6442"/>
                </a:lnTo>
                <a:lnTo>
                  <a:pt x="92401" y="6349"/>
                </a:lnTo>
                <a:lnTo>
                  <a:pt x="92290" y="6256"/>
                </a:lnTo>
                <a:lnTo>
                  <a:pt x="92141" y="6163"/>
                </a:lnTo>
                <a:lnTo>
                  <a:pt x="91843" y="6014"/>
                </a:lnTo>
                <a:lnTo>
                  <a:pt x="91638" y="5903"/>
                </a:lnTo>
                <a:lnTo>
                  <a:pt x="92252" y="5400"/>
                </a:lnTo>
                <a:lnTo>
                  <a:pt x="92401" y="5214"/>
                </a:lnTo>
                <a:lnTo>
                  <a:pt x="92439" y="5158"/>
                </a:lnTo>
                <a:lnTo>
                  <a:pt x="92457" y="5121"/>
                </a:lnTo>
                <a:lnTo>
                  <a:pt x="92439" y="5102"/>
                </a:lnTo>
                <a:close/>
                <a:moveTo>
                  <a:pt x="1192" y="6833"/>
                </a:moveTo>
                <a:lnTo>
                  <a:pt x="1061" y="6908"/>
                </a:lnTo>
                <a:lnTo>
                  <a:pt x="931" y="6964"/>
                </a:lnTo>
                <a:lnTo>
                  <a:pt x="782" y="7057"/>
                </a:lnTo>
                <a:lnTo>
                  <a:pt x="652" y="7150"/>
                </a:lnTo>
                <a:lnTo>
                  <a:pt x="540" y="7243"/>
                </a:lnTo>
                <a:lnTo>
                  <a:pt x="447" y="7336"/>
                </a:lnTo>
                <a:lnTo>
                  <a:pt x="428" y="7392"/>
                </a:lnTo>
                <a:lnTo>
                  <a:pt x="410" y="7448"/>
                </a:lnTo>
                <a:lnTo>
                  <a:pt x="391" y="7522"/>
                </a:lnTo>
                <a:lnTo>
                  <a:pt x="410" y="7578"/>
                </a:lnTo>
                <a:lnTo>
                  <a:pt x="428" y="7634"/>
                </a:lnTo>
                <a:lnTo>
                  <a:pt x="465" y="7708"/>
                </a:lnTo>
                <a:lnTo>
                  <a:pt x="521" y="7783"/>
                </a:lnTo>
                <a:lnTo>
                  <a:pt x="596" y="7857"/>
                </a:lnTo>
                <a:lnTo>
                  <a:pt x="782" y="8006"/>
                </a:lnTo>
                <a:lnTo>
                  <a:pt x="1061" y="8211"/>
                </a:lnTo>
                <a:lnTo>
                  <a:pt x="1192" y="8286"/>
                </a:lnTo>
                <a:lnTo>
                  <a:pt x="1303" y="8304"/>
                </a:lnTo>
                <a:lnTo>
                  <a:pt x="1322" y="8304"/>
                </a:lnTo>
                <a:lnTo>
                  <a:pt x="1341" y="8286"/>
                </a:lnTo>
                <a:lnTo>
                  <a:pt x="1341" y="8230"/>
                </a:lnTo>
                <a:lnTo>
                  <a:pt x="1322" y="8174"/>
                </a:lnTo>
                <a:lnTo>
                  <a:pt x="1303" y="8099"/>
                </a:lnTo>
                <a:lnTo>
                  <a:pt x="1247" y="8044"/>
                </a:lnTo>
                <a:lnTo>
                  <a:pt x="1136" y="7932"/>
                </a:lnTo>
                <a:lnTo>
                  <a:pt x="894" y="7746"/>
                </a:lnTo>
                <a:lnTo>
                  <a:pt x="801" y="7653"/>
                </a:lnTo>
                <a:lnTo>
                  <a:pt x="763" y="7597"/>
                </a:lnTo>
                <a:lnTo>
                  <a:pt x="745" y="7541"/>
                </a:lnTo>
                <a:lnTo>
                  <a:pt x="763" y="7504"/>
                </a:lnTo>
                <a:lnTo>
                  <a:pt x="782" y="7448"/>
                </a:lnTo>
                <a:lnTo>
                  <a:pt x="838" y="7392"/>
                </a:lnTo>
                <a:lnTo>
                  <a:pt x="912" y="7336"/>
                </a:lnTo>
                <a:lnTo>
                  <a:pt x="1043" y="7280"/>
                </a:lnTo>
                <a:lnTo>
                  <a:pt x="1229" y="7169"/>
                </a:lnTo>
                <a:lnTo>
                  <a:pt x="1303" y="7113"/>
                </a:lnTo>
                <a:lnTo>
                  <a:pt x="1378" y="7057"/>
                </a:lnTo>
                <a:lnTo>
                  <a:pt x="1415" y="7001"/>
                </a:lnTo>
                <a:lnTo>
                  <a:pt x="1415" y="6927"/>
                </a:lnTo>
                <a:lnTo>
                  <a:pt x="1378" y="6871"/>
                </a:lnTo>
                <a:lnTo>
                  <a:pt x="1322" y="6833"/>
                </a:lnTo>
                <a:close/>
                <a:moveTo>
                  <a:pt x="91433" y="7094"/>
                </a:moveTo>
                <a:lnTo>
                  <a:pt x="91415" y="7113"/>
                </a:lnTo>
                <a:lnTo>
                  <a:pt x="91396" y="7150"/>
                </a:lnTo>
                <a:lnTo>
                  <a:pt x="91415" y="7187"/>
                </a:lnTo>
                <a:lnTo>
                  <a:pt x="91508" y="7280"/>
                </a:lnTo>
                <a:lnTo>
                  <a:pt x="91619" y="7411"/>
                </a:lnTo>
                <a:lnTo>
                  <a:pt x="91768" y="7541"/>
                </a:lnTo>
                <a:lnTo>
                  <a:pt x="92085" y="7764"/>
                </a:lnTo>
                <a:lnTo>
                  <a:pt x="92252" y="7895"/>
                </a:lnTo>
                <a:lnTo>
                  <a:pt x="91806" y="8062"/>
                </a:lnTo>
                <a:lnTo>
                  <a:pt x="91582" y="8137"/>
                </a:lnTo>
                <a:lnTo>
                  <a:pt x="91377" y="8230"/>
                </a:lnTo>
                <a:lnTo>
                  <a:pt x="91229" y="8286"/>
                </a:lnTo>
                <a:lnTo>
                  <a:pt x="91173" y="8323"/>
                </a:lnTo>
                <a:lnTo>
                  <a:pt x="91154" y="8342"/>
                </a:lnTo>
                <a:lnTo>
                  <a:pt x="91135" y="8379"/>
                </a:lnTo>
                <a:lnTo>
                  <a:pt x="91135" y="8435"/>
                </a:lnTo>
                <a:lnTo>
                  <a:pt x="91154" y="8490"/>
                </a:lnTo>
                <a:lnTo>
                  <a:pt x="91191" y="8528"/>
                </a:lnTo>
                <a:lnTo>
                  <a:pt x="91247" y="8528"/>
                </a:lnTo>
                <a:lnTo>
                  <a:pt x="91973" y="8248"/>
                </a:lnTo>
                <a:lnTo>
                  <a:pt x="92252" y="8155"/>
                </a:lnTo>
                <a:lnTo>
                  <a:pt x="92401" y="8099"/>
                </a:lnTo>
                <a:lnTo>
                  <a:pt x="92457" y="8062"/>
                </a:lnTo>
                <a:lnTo>
                  <a:pt x="92495" y="8044"/>
                </a:lnTo>
                <a:lnTo>
                  <a:pt x="92532" y="7951"/>
                </a:lnTo>
                <a:lnTo>
                  <a:pt x="92532" y="7876"/>
                </a:lnTo>
                <a:lnTo>
                  <a:pt x="92495" y="7802"/>
                </a:lnTo>
                <a:lnTo>
                  <a:pt x="92439" y="7727"/>
                </a:lnTo>
                <a:lnTo>
                  <a:pt x="92271" y="7615"/>
                </a:lnTo>
                <a:lnTo>
                  <a:pt x="92104" y="7504"/>
                </a:lnTo>
                <a:lnTo>
                  <a:pt x="91973" y="7392"/>
                </a:lnTo>
                <a:lnTo>
                  <a:pt x="91750" y="7224"/>
                </a:lnTo>
                <a:lnTo>
                  <a:pt x="91657" y="7150"/>
                </a:lnTo>
                <a:lnTo>
                  <a:pt x="91545" y="7113"/>
                </a:lnTo>
                <a:lnTo>
                  <a:pt x="91471" y="7094"/>
                </a:lnTo>
                <a:close/>
                <a:moveTo>
                  <a:pt x="279" y="8286"/>
                </a:moveTo>
                <a:lnTo>
                  <a:pt x="205" y="8304"/>
                </a:lnTo>
                <a:lnTo>
                  <a:pt x="112" y="8360"/>
                </a:lnTo>
                <a:lnTo>
                  <a:pt x="93" y="8379"/>
                </a:lnTo>
                <a:lnTo>
                  <a:pt x="93" y="8416"/>
                </a:lnTo>
                <a:lnTo>
                  <a:pt x="112" y="8472"/>
                </a:lnTo>
                <a:lnTo>
                  <a:pt x="168" y="8509"/>
                </a:lnTo>
                <a:lnTo>
                  <a:pt x="1229" y="9272"/>
                </a:lnTo>
                <a:lnTo>
                  <a:pt x="912" y="9514"/>
                </a:lnTo>
                <a:lnTo>
                  <a:pt x="596" y="9738"/>
                </a:lnTo>
                <a:lnTo>
                  <a:pt x="521" y="9794"/>
                </a:lnTo>
                <a:lnTo>
                  <a:pt x="372" y="9887"/>
                </a:lnTo>
                <a:lnTo>
                  <a:pt x="317" y="9943"/>
                </a:lnTo>
                <a:lnTo>
                  <a:pt x="279" y="9999"/>
                </a:lnTo>
                <a:lnTo>
                  <a:pt x="279" y="10017"/>
                </a:lnTo>
                <a:lnTo>
                  <a:pt x="279" y="10036"/>
                </a:lnTo>
                <a:lnTo>
                  <a:pt x="335" y="10054"/>
                </a:lnTo>
                <a:lnTo>
                  <a:pt x="391" y="10073"/>
                </a:lnTo>
                <a:lnTo>
                  <a:pt x="447" y="10054"/>
                </a:lnTo>
                <a:lnTo>
                  <a:pt x="577" y="10017"/>
                </a:lnTo>
                <a:lnTo>
                  <a:pt x="726" y="9943"/>
                </a:lnTo>
                <a:lnTo>
                  <a:pt x="894" y="9831"/>
                </a:lnTo>
                <a:lnTo>
                  <a:pt x="1192" y="9626"/>
                </a:lnTo>
                <a:lnTo>
                  <a:pt x="1378" y="9459"/>
                </a:lnTo>
                <a:lnTo>
                  <a:pt x="1489" y="9347"/>
                </a:lnTo>
                <a:lnTo>
                  <a:pt x="1527" y="9291"/>
                </a:lnTo>
                <a:lnTo>
                  <a:pt x="1527" y="9254"/>
                </a:lnTo>
                <a:lnTo>
                  <a:pt x="1508" y="9217"/>
                </a:lnTo>
                <a:lnTo>
                  <a:pt x="1471" y="9179"/>
                </a:lnTo>
                <a:lnTo>
                  <a:pt x="1341" y="9049"/>
                </a:lnTo>
                <a:lnTo>
                  <a:pt x="1117" y="8881"/>
                </a:lnTo>
                <a:lnTo>
                  <a:pt x="894" y="8732"/>
                </a:lnTo>
                <a:lnTo>
                  <a:pt x="596" y="8472"/>
                </a:lnTo>
                <a:lnTo>
                  <a:pt x="428" y="8342"/>
                </a:lnTo>
                <a:lnTo>
                  <a:pt x="354" y="8304"/>
                </a:lnTo>
                <a:lnTo>
                  <a:pt x="279" y="8286"/>
                </a:lnTo>
                <a:close/>
                <a:moveTo>
                  <a:pt x="92327" y="8993"/>
                </a:moveTo>
                <a:lnTo>
                  <a:pt x="92252" y="9030"/>
                </a:lnTo>
                <a:lnTo>
                  <a:pt x="92048" y="9123"/>
                </a:lnTo>
                <a:lnTo>
                  <a:pt x="91843" y="9272"/>
                </a:lnTo>
                <a:lnTo>
                  <a:pt x="91638" y="9440"/>
                </a:lnTo>
                <a:lnTo>
                  <a:pt x="91415" y="9645"/>
                </a:lnTo>
                <a:lnTo>
                  <a:pt x="91340" y="9719"/>
                </a:lnTo>
                <a:lnTo>
                  <a:pt x="91303" y="9794"/>
                </a:lnTo>
                <a:lnTo>
                  <a:pt x="91303" y="9868"/>
                </a:lnTo>
                <a:lnTo>
                  <a:pt x="91340" y="9943"/>
                </a:lnTo>
                <a:lnTo>
                  <a:pt x="91415" y="10036"/>
                </a:lnTo>
                <a:lnTo>
                  <a:pt x="91564" y="10129"/>
                </a:lnTo>
                <a:lnTo>
                  <a:pt x="91731" y="10222"/>
                </a:lnTo>
                <a:lnTo>
                  <a:pt x="92029" y="10371"/>
                </a:lnTo>
                <a:lnTo>
                  <a:pt x="92178" y="10427"/>
                </a:lnTo>
                <a:lnTo>
                  <a:pt x="92290" y="10445"/>
                </a:lnTo>
                <a:lnTo>
                  <a:pt x="92327" y="10445"/>
                </a:lnTo>
                <a:lnTo>
                  <a:pt x="92346" y="10427"/>
                </a:lnTo>
                <a:lnTo>
                  <a:pt x="92364" y="10371"/>
                </a:lnTo>
                <a:lnTo>
                  <a:pt x="92346" y="10315"/>
                </a:lnTo>
                <a:lnTo>
                  <a:pt x="92308" y="10241"/>
                </a:lnTo>
                <a:lnTo>
                  <a:pt x="92234" y="10166"/>
                </a:lnTo>
                <a:lnTo>
                  <a:pt x="92122" y="10110"/>
                </a:lnTo>
                <a:lnTo>
                  <a:pt x="91992" y="10036"/>
                </a:lnTo>
                <a:lnTo>
                  <a:pt x="91564" y="9831"/>
                </a:lnTo>
                <a:lnTo>
                  <a:pt x="91787" y="9663"/>
                </a:lnTo>
                <a:lnTo>
                  <a:pt x="92010" y="9477"/>
                </a:lnTo>
                <a:lnTo>
                  <a:pt x="92215" y="9272"/>
                </a:lnTo>
                <a:lnTo>
                  <a:pt x="92308" y="9161"/>
                </a:lnTo>
                <a:lnTo>
                  <a:pt x="92383" y="9049"/>
                </a:lnTo>
                <a:lnTo>
                  <a:pt x="92401" y="8993"/>
                </a:lnTo>
                <a:close/>
                <a:moveTo>
                  <a:pt x="1434" y="10296"/>
                </a:moveTo>
                <a:lnTo>
                  <a:pt x="1322" y="10315"/>
                </a:lnTo>
                <a:lnTo>
                  <a:pt x="1247" y="10334"/>
                </a:lnTo>
                <a:lnTo>
                  <a:pt x="1136" y="10371"/>
                </a:lnTo>
                <a:lnTo>
                  <a:pt x="1043" y="10445"/>
                </a:lnTo>
                <a:lnTo>
                  <a:pt x="838" y="10613"/>
                </a:lnTo>
                <a:lnTo>
                  <a:pt x="521" y="10799"/>
                </a:lnTo>
                <a:lnTo>
                  <a:pt x="335" y="10929"/>
                </a:lnTo>
                <a:lnTo>
                  <a:pt x="279" y="10985"/>
                </a:lnTo>
                <a:lnTo>
                  <a:pt x="242" y="11041"/>
                </a:lnTo>
                <a:lnTo>
                  <a:pt x="205" y="11116"/>
                </a:lnTo>
                <a:lnTo>
                  <a:pt x="205" y="11171"/>
                </a:lnTo>
                <a:lnTo>
                  <a:pt x="205" y="11209"/>
                </a:lnTo>
                <a:lnTo>
                  <a:pt x="223" y="11246"/>
                </a:lnTo>
                <a:lnTo>
                  <a:pt x="279" y="11339"/>
                </a:lnTo>
                <a:lnTo>
                  <a:pt x="391" y="11432"/>
                </a:lnTo>
                <a:lnTo>
                  <a:pt x="559" y="11581"/>
                </a:lnTo>
                <a:lnTo>
                  <a:pt x="856" y="11786"/>
                </a:lnTo>
                <a:lnTo>
                  <a:pt x="1024" y="11879"/>
                </a:lnTo>
                <a:lnTo>
                  <a:pt x="1173" y="11935"/>
                </a:lnTo>
                <a:lnTo>
                  <a:pt x="1285" y="11972"/>
                </a:lnTo>
                <a:lnTo>
                  <a:pt x="1322" y="11953"/>
                </a:lnTo>
                <a:lnTo>
                  <a:pt x="1359" y="11935"/>
                </a:lnTo>
                <a:lnTo>
                  <a:pt x="1359" y="11898"/>
                </a:lnTo>
                <a:lnTo>
                  <a:pt x="1359" y="11860"/>
                </a:lnTo>
                <a:lnTo>
                  <a:pt x="1285" y="11767"/>
                </a:lnTo>
                <a:lnTo>
                  <a:pt x="1173" y="11674"/>
                </a:lnTo>
                <a:lnTo>
                  <a:pt x="1043" y="11544"/>
                </a:lnTo>
                <a:lnTo>
                  <a:pt x="726" y="11320"/>
                </a:lnTo>
                <a:lnTo>
                  <a:pt x="521" y="11171"/>
                </a:lnTo>
                <a:lnTo>
                  <a:pt x="782" y="11004"/>
                </a:lnTo>
                <a:lnTo>
                  <a:pt x="1061" y="10836"/>
                </a:lnTo>
                <a:lnTo>
                  <a:pt x="1192" y="10743"/>
                </a:lnTo>
                <a:lnTo>
                  <a:pt x="1322" y="10632"/>
                </a:lnTo>
                <a:lnTo>
                  <a:pt x="1434" y="10520"/>
                </a:lnTo>
                <a:lnTo>
                  <a:pt x="1508" y="10408"/>
                </a:lnTo>
                <a:lnTo>
                  <a:pt x="1545" y="10352"/>
                </a:lnTo>
                <a:lnTo>
                  <a:pt x="1527" y="10315"/>
                </a:lnTo>
                <a:lnTo>
                  <a:pt x="1489" y="10296"/>
                </a:lnTo>
                <a:close/>
                <a:moveTo>
                  <a:pt x="91322" y="10855"/>
                </a:moveTo>
                <a:lnTo>
                  <a:pt x="91284" y="10874"/>
                </a:lnTo>
                <a:lnTo>
                  <a:pt x="91266" y="10874"/>
                </a:lnTo>
                <a:lnTo>
                  <a:pt x="91266" y="10911"/>
                </a:lnTo>
                <a:lnTo>
                  <a:pt x="91284" y="10929"/>
                </a:lnTo>
                <a:lnTo>
                  <a:pt x="91377" y="11004"/>
                </a:lnTo>
                <a:lnTo>
                  <a:pt x="91675" y="11171"/>
                </a:lnTo>
                <a:lnTo>
                  <a:pt x="92178" y="11395"/>
                </a:lnTo>
                <a:lnTo>
                  <a:pt x="91973" y="11507"/>
                </a:lnTo>
                <a:lnTo>
                  <a:pt x="91768" y="11618"/>
                </a:lnTo>
                <a:lnTo>
                  <a:pt x="91582" y="11767"/>
                </a:lnTo>
                <a:lnTo>
                  <a:pt x="91396" y="11916"/>
                </a:lnTo>
                <a:lnTo>
                  <a:pt x="91229" y="12084"/>
                </a:lnTo>
                <a:lnTo>
                  <a:pt x="91154" y="12177"/>
                </a:lnTo>
                <a:lnTo>
                  <a:pt x="91117" y="12214"/>
                </a:lnTo>
                <a:lnTo>
                  <a:pt x="91117" y="12251"/>
                </a:lnTo>
                <a:lnTo>
                  <a:pt x="91117" y="12326"/>
                </a:lnTo>
                <a:lnTo>
                  <a:pt x="91135" y="12382"/>
                </a:lnTo>
                <a:lnTo>
                  <a:pt x="91154" y="12400"/>
                </a:lnTo>
                <a:lnTo>
                  <a:pt x="91173" y="12419"/>
                </a:lnTo>
                <a:lnTo>
                  <a:pt x="91210" y="12419"/>
                </a:lnTo>
                <a:lnTo>
                  <a:pt x="91247" y="12400"/>
                </a:lnTo>
                <a:lnTo>
                  <a:pt x="91396" y="12270"/>
                </a:lnTo>
                <a:lnTo>
                  <a:pt x="91545" y="12158"/>
                </a:lnTo>
                <a:lnTo>
                  <a:pt x="91675" y="12028"/>
                </a:lnTo>
                <a:lnTo>
                  <a:pt x="91824" y="11898"/>
                </a:lnTo>
                <a:lnTo>
                  <a:pt x="91992" y="11804"/>
                </a:lnTo>
                <a:lnTo>
                  <a:pt x="92215" y="11693"/>
                </a:lnTo>
                <a:lnTo>
                  <a:pt x="92420" y="11562"/>
                </a:lnTo>
                <a:lnTo>
                  <a:pt x="92495" y="11507"/>
                </a:lnTo>
                <a:lnTo>
                  <a:pt x="92532" y="11451"/>
                </a:lnTo>
                <a:lnTo>
                  <a:pt x="92532" y="11395"/>
                </a:lnTo>
                <a:lnTo>
                  <a:pt x="92513" y="11339"/>
                </a:lnTo>
                <a:lnTo>
                  <a:pt x="92457" y="11265"/>
                </a:lnTo>
                <a:lnTo>
                  <a:pt x="92383" y="11209"/>
                </a:lnTo>
                <a:lnTo>
                  <a:pt x="92178" y="11116"/>
                </a:lnTo>
                <a:lnTo>
                  <a:pt x="91936" y="11004"/>
                </a:lnTo>
                <a:lnTo>
                  <a:pt x="91694" y="10929"/>
                </a:lnTo>
                <a:lnTo>
                  <a:pt x="91489" y="10892"/>
                </a:lnTo>
                <a:lnTo>
                  <a:pt x="91322" y="10855"/>
                </a:lnTo>
                <a:close/>
                <a:moveTo>
                  <a:pt x="261" y="12158"/>
                </a:moveTo>
                <a:lnTo>
                  <a:pt x="242" y="12195"/>
                </a:lnTo>
                <a:lnTo>
                  <a:pt x="223" y="12233"/>
                </a:lnTo>
                <a:lnTo>
                  <a:pt x="223" y="12307"/>
                </a:lnTo>
                <a:lnTo>
                  <a:pt x="242" y="12344"/>
                </a:lnTo>
                <a:lnTo>
                  <a:pt x="279" y="12400"/>
                </a:lnTo>
                <a:lnTo>
                  <a:pt x="372" y="12512"/>
                </a:lnTo>
                <a:lnTo>
                  <a:pt x="503" y="12624"/>
                </a:lnTo>
                <a:lnTo>
                  <a:pt x="670" y="12717"/>
                </a:lnTo>
                <a:lnTo>
                  <a:pt x="1005" y="12922"/>
                </a:lnTo>
                <a:lnTo>
                  <a:pt x="1229" y="13052"/>
                </a:lnTo>
                <a:lnTo>
                  <a:pt x="1117" y="13126"/>
                </a:lnTo>
                <a:lnTo>
                  <a:pt x="1005" y="13201"/>
                </a:lnTo>
                <a:lnTo>
                  <a:pt x="726" y="13331"/>
                </a:lnTo>
                <a:lnTo>
                  <a:pt x="577" y="13406"/>
                </a:lnTo>
                <a:lnTo>
                  <a:pt x="465" y="13480"/>
                </a:lnTo>
                <a:lnTo>
                  <a:pt x="354" y="13573"/>
                </a:lnTo>
                <a:lnTo>
                  <a:pt x="279" y="13666"/>
                </a:lnTo>
                <a:lnTo>
                  <a:pt x="279" y="13685"/>
                </a:lnTo>
                <a:lnTo>
                  <a:pt x="279" y="13704"/>
                </a:lnTo>
                <a:lnTo>
                  <a:pt x="317" y="13722"/>
                </a:lnTo>
                <a:lnTo>
                  <a:pt x="465" y="13722"/>
                </a:lnTo>
                <a:lnTo>
                  <a:pt x="633" y="13685"/>
                </a:lnTo>
                <a:lnTo>
                  <a:pt x="726" y="13666"/>
                </a:lnTo>
                <a:lnTo>
                  <a:pt x="875" y="13610"/>
                </a:lnTo>
                <a:lnTo>
                  <a:pt x="1024" y="13536"/>
                </a:lnTo>
                <a:lnTo>
                  <a:pt x="1303" y="13350"/>
                </a:lnTo>
                <a:lnTo>
                  <a:pt x="1434" y="13257"/>
                </a:lnTo>
                <a:lnTo>
                  <a:pt x="1527" y="13164"/>
                </a:lnTo>
                <a:lnTo>
                  <a:pt x="1545" y="13108"/>
                </a:lnTo>
                <a:lnTo>
                  <a:pt x="1564" y="13052"/>
                </a:lnTo>
                <a:lnTo>
                  <a:pt x="1564" y="12977"/>
                </a:lnTo>
                <a:lnTo>
                  <a:pt x="1527" y="12903"/>
                </a:lnTo>
                <a:lnTo>
                  <a:pt x="1489" y="12847"/>
                </a:lnTo>
                <a:lnTo>
                  <a:pt x="1415" y="12791"/>
                </a:lnTo>
                <a:lnTo>
                  <a:pt x="1247" y="12680"/>
                </a:lnTo>
                <a:lnTo>
                  <a:pt x="912" y="12475"/>
                </a:lnTo>
                <a:lnTo>
                  <a:pt x="745" y="12363"/>
                </a:lnTo>
                <a:lnTo>
                  <a:pt x="503" y="12214"/>
                </a:lnTo>
                <a:lnTo>
                  <a:pt x="391" y="12158"/>
                </a:lnTo>
                <a:close/>
                <a:moveTo>
                  <a:pt x="92290" y="12624"/>
                </a:moveTo>
                <a:lnTo>
                  <a:pt x="92178" y="12661"/>
                </a:lnTo>
                <a:lnTo>
                  <a:pt x="92048" y="12735"/>
                </a:lnTo>
                <a:lnTo>
                  <a:pt x="91806" y="12922"/>
                </a:lnTo>
                <a:lnTo>
                  <a:pt x="91657" y="13052"/>
                </a:lnTo>
                <a:lnTo>
                  <a:pt x="91415" y="13238"/>
                </a:lnTo>
                <a:lnTo>
                  <a:pt x="91322" y="13331"/>
                </a:lnTo>
                <a:lnTo>
                  <a:pt x="91266" y="13406"/>
                </a:lnTo>
                <a:lnTo>
                  <a:pt x="91229" y="13499"/>
                </a:lnTo>
                <a:lnTo>
                  <a:pt x="91210" y="13536"/>
                </a:lnTo>
                <a:lnTo>
                  <a:pt x="91229" y="13592"/>
                </a:lnTo>
                <a:lnTo>
                  <a:pt x="91266" y="13685"/>
                </a:lnTo>
                <a:lnTo>
                  <a:pt x="91377" y="13797"/>
                </a:lnTo>
                <a:lnTo>
                  <a:pt x="91638" y="14020"/>
                </a:lnTo>
                <a:lnTo>
                  <a:pt x="91899" y="14206"/>
                </a:lnTo>
                <a:lnTo>
                  <a:pt x="92197" y="14374"/>
                </a:lnTo>
                <a:lnTo>
                  <a:pt x="92346" y="14430"/>
                </a:lnTo>
                <a:lnTo>
                  <a:pt x="92495" y="14485"/>
                </a:lnTo>
                <a:lnTo>
                  <a:pt x="92569" y="14485"/>
                </a:lnTo>
                <a:lnTo>
                  <a:pt x="92588" y="14467"/>
                </a:lnTo>
                <a:lnTo>
                  <a:pt x="92606" y="14430"/>
                </a:lnTo>
                <a:lnTo>
                  <a:pt x="92588" y="14355"/>
                </a:lnTo>
                <a:lnTo>
                  <a:pt x="92569" y="14318"/>
                </a:lnTo>
                <a:lnTo>
                  <a:pt x="92550" y="14281"/>
                </a:lnTo>
                <a:lnTo>
                  <a:pt x="92513" y="14243"/>
                </a:lnTo>
                <a:lnTo>
                  <a:pt x="92401" y="14188"/>
                </a:lnTo>
                <a:lnTo>
                  <a:pt x="92197" y="14094"/>
                </a:lnTo>
                <a:lnTo>
                  <a:pt x="91787" y="13834"/>
                </a:lnTo>
                <a:lnTo>
                  <a:pt x="91601" y="13704"/>
                </a:lnTo>
                <a:lnTo>
                  <a:pt x="91415" y="13555"/>
                </a:lnTo>
                <a:lnTo>
                  <a:pt x="91638" y="13387"/>
                </a:lnTo>
                <a:lnTo>
                  <a:pt x="91955" y="13145"/>
                </a:lnTo>
                <a:lnTo>
                  <a:pt x="92104" y="13015"/>
                </a:lnTo>
                <a:lnTo>
                  <a:pt x="92234" y="12903"/>
                </a:lnTo>
                <a:lnTo>
                  <a:pt x="92327" y="12791"/>
                </a:lnTo>
                <a:lnTo>
                  <a:pt x="92364" y="12735"/>
                </a:lnTo>
                <a:lnTo>
                  <a:pt x="92364" y="12698"/>
                </a:lnTo>
                <a:lnTo>
                  <a:pt x="92364" y="12661"/>
                </a:lnTo>
                <a:lnTo>
                  <a:pt x="92346" y="12624"/>
                </a:lnTo>
                <a:close/>
                <a:moveTo>
                  <a:pt x="1527" y="14076"/>
                </a:moveTo>
                <a:lnTo>
                  <a:pt x="1396" y="14094"/>
                </a:lnTo>
                <a:lnTo>
                  <a:pt x="1303" y="14113"/>
                </a:lnTo>
                <a:lnTo>
                  <a:pt x="1192" y="14150"/>
                </a:lnTo>
                <a:lnTo>
                  <a:pt x="1080" y="14225"/>
                </a:lnTo>
                <a:lnTo>
                  <a:pt x="838" y="14337"/>
                </a:lnTo>
                <a:lnTo>
                  <a:pt x="596" y="14430"/>
                </a:lnTo>
                <a:lnTo>
                  <a:pt x="484" y="14467"/>
                </a:lnTo>
                <a:lnTo>
                  <a:pt x="410" y="14504"/>
                </a:lnTo>
                <a:lnTo>
                  <a:pt x="335" y="14560"/>
                </a:lnTo>
                <a:lnTo>
                  <a:pt x="335" y="14597"/>
                </a:lnTo>
                <a:lnTo>
                  <a:pt x="317" y="14634"/>
                </a:lnTo>
                <a:lnTo>
                  <a:pt x="335" y="14672"/>
                </a:lnTo>
                <a:lnTo>
                  <a:pt x="354" y="14728"/>
                </a:lnTo>
                <a:lnTo>
                  <a:pt x="447" y="14839"/>
                </a:lnTo>
                <a:lnTo>
                  <a:pt x="596" y="14988"/>
                </a:lnTo>
                <a:lnTo>
                  <a:pt x="856" y="15230"/>
                </a:lnTo>
                <a:lnTo>
                  <a:pt x="1005" y="15342"/>
                </a:lnTo>
                <a:lnTo>
                  <a:pt x="1117" y="15435"/>
                </a:lnTo>
                <a:lnTo>
                  <a:pt x="1229" y="15491"/>
                </a:lnTo>
                <a:lnTo>
                  <a:pt x="1285" y="15491"/>
                </a:lnTo>
                <a:lnTo>
                  <a:pt x="1303" y="15454"/>
                </a:lnTo>
                <a:lnTo>
                  <a:pt x="1322" y="15416"/>
                </a:lnTo>
                <a:lnTo>
                  <a:pt x="1303" y="15361"/>
                </a:lnTo>
                <a:lnTo>
                  <a:pt x="1285" y="15305"/>
                </a:lnTo>
                <a:lnTo>
                  <a:pt x="1210" y="15193"/>
                </a:lnTo>
                <a:lnTo>
                  <a:pt x="1098" y="15063"/>
                </a:lnTo>
                <a:lnTo>
                  <a:pt x="838" y="14839"/>
                </a:lnTo>
                <a:lnTo>
                  <a:pt x="670" y="14690"/>
                </a:lnTo>
                <a:lnTo>
                  <a:pt x="912" y="14616"/>
                </a:lnTo>
                <a:lnTo>
                  <a:pt x="1154" y="14523"/>
                </a:lnTo>
                <a:lnTo>
                  <a:pt x="1285" y="14467"/>
                </a:lnTo>
                <a:lnTo>
                  <a:pt x="1396" y="14392"/>
                </a:lnTo>
                <a:lnTo>
                  <a:pt x="1489" y="14318"/>
                </a:lnTo>
                <a:lnTo>
                  <a:pt x="1583" y="14225"/>
                </a:lnTo>
                <a:lnTo>
                  <a:pt x="1620" y="14169"/>
                </a:lnTo>
                <a:lnTo>
                  <a:pt x="1620" y="14113"/>
                </a:lnTo>
                <a:lnTo>
                  <a:pt x="1583" y="14094"/>
                </a:lnTo>
                <a:lnTo>
                  <a:pt x="1527" y="14076"/>
                </a:lnTo>
                <a:close/>
                <a:moveTo>
                  <a:pt x="91377" y="14765"/>
                </a:moveTo>
                <a:lnTo>
                  <a:pt x="91340" y="14783"/>
                </a:lnTo>
                <a:lnTo>
                  <a:pt x="91322" y="14802"/>
                </a:lnTo>
                <a:lnTo>
                  <a:pt x="91322" y="14839"/>
                </a:lnTo>
                <a:lnTo>
                  <a:pt x="91322" y="14895"/>
                </a:lnTo>
                <a:lnTo>
                  <a:pt x="91359" y="14932"/>
                </a:lnTo>
                <a:lnTo>
                  <a:pt x="91396" y="14970"/>
                </a:lnTo>
                <a:lnTo>
                  <a:pt x="91508" y="15025"/>
                </a:lnTo>
                <a:lnTo>
                  <a:pt x="91731" y="15137"/>
                </a:lnTo>
                <a:lnTo>
                  <a:pt x="91973" y="15286"/>
                </a:lnTo>
                <a:lnTo>
                  <a:pt x="92104" y="15379"/>
                </a:lnTo>
                <a:lnTo>
                  <a:pt x="92159" y="15435"/>
                </a:lnTo>
                <a:lnTo>
                  <a:pt x="92178" y="15472"/>
                </a:lnTo>
                <a:lnTo>
                  <a:pt x="92197" y="15528"/>
                </a:lnTo>
                <a:lnTo>
                  <a:pt x="92178" y="15584"/>
                </a:lnTo>
                <a:lnTo>
                  <a:pt x="92159" y="15621"/>
                </a:lnTo>
                <a:lnTo>
                  <a:pt x="92141" y="15640"/>
                </a:lnTo>
                <a:lnTo>
                  <a:pt x="92029" y="15677"/>
                </a:lnTo>
                <a:lnTo>
                  <a:pt x="91917" y="15714"/>
                </a:lnTo>
                <a:lnTo>
                  <a:pt x="91768" y="15751"/>
                </a:lnTo>
                <a:lnTo>
                  <a:pt x="91526" y="15845"/>
                </a:lnTo>
                <a:lnTo>
                  <a:pt x="91415" y="15900"/>
                </a:lnTo>
                <a:lnTo>
                  <a:pt x="91322" y="15956"/>
                </a:lnTo>
                <a:lnTo>
                  <a:pt x="91266" y="16012"/>
                </a:lnTo>
                <a:lnTo>
                  <a:pt x="91247" y="16049"/>
                </a:lnTo>
                <a:lnTo>
                  <a:pt x="91247" y="16068"/>
                </a:lnTo>
                <a:lnTo>
                  <a:pt x="91266" y="16105"/>
                </a:lnTo>
                <a:lnTo>
                  <a:pt x="91284" y="16142"/>
                </a:lnTo>
                <a:lnTo>
                  <a:pt x="91359" y="16161"/>
                </a:lnTo>
                <a:lnTo>
                  <a:pt x="91452" y="16161"/>
                </a:lnTo>
                <a:lnTo>
                  <a:pt x="91564" y="16142"/>
                </a:lnTo>
                <a:lnTo>
                  <a:pt x="91768" y="16068"/>
                </a:lnTo>
                <a:lnTo>
                  <a:pt x="91917" y="15994"/>
                </a:lnTo>
                <a:lnTo>
                  <a:pt x="92085" y="15919"/>
                </a:lnTo>
                <a:lnTo>
                  <a:pt x="92290" y="15845"/>
                </a:lnTo>
                <a:lnTo>
                  <a:pt x="92383" y="15789"/>
                </a:lnTo>
                <a:lnTo>
                  <a:pt x="92457" y="15714"/>
                </a:lnTo>
                <a:lnTo>
                  <a:pt x="92513" y="15640"/>
                </a:lnTo>
                <a:lnTo>
                  <a:pt x="92532" y="15565"/>
                </a:lnTo>
                <a:lnTo>
                  <a:pt x="92513" y="15472"/>
                </a:lnTo>
                <a:lnTo>
                  <a:pt x="92476" y="15379"/>
                </a:lnTo>
                <a:lnTo>
                  <a:pt x="92401" y="15305"/>
                </a:lnTo>
                <a:lnTo>
                  <a:pt x="92308" y="15230"/>
                </a:lnTo>
                <a:lnTo>
                  <a:pt x="92122" y="15100"/>
                </a:lnTo>
                <a:lnTo>
                  <a:pt x="91936" y="15007"/>
                </a:lnTo>
                <a:lnTo>
                  <a:pt x="91806" y="14932"/>
                </a:lnTo>
                <a:lnTo>
                  <a:pt x="91582" y="14802"/>
                </a:lnTo>
                <a:lnTo>
                  <a:pt x="91471" y="14765"/>
                </a:lnTo>
                <a:close/>
                <a:moveTo>
                  <a:pt x="112" y="15565"/>
                </a:moveTo>
                <a:lnTo>
                  <a:pt x="74" y="15584"/>
                </a:lnTo>
                <a:lnTo>
                  <a:pt x="37" y="15621"/>
                </a:lnTo>
                <a:lnTo>
                  <a:pt x="0" y="15677"/>
                </a:lnTo>
                <a:lnTo>
                  <a:pt x="0" y="15733"/>
                </a:lnTo>
                <a:lnTo>
                  <a:pt x="0" y="15770"/>
                </a:lnTo>
                <a:lnTo>
                  <a:pt x="37" y="15807"/>
                </a:lnTo>
                <a:lnTo>
                  <a:pt x="56" y="15826"/>
                </a:lnTo>
                <a:lnTo>
                  <a:pt x="279" y="15975"/>
                </a:lnTo>
                <a:lnTo>
                  <a:pt x="521" y="16105"/>
                </a:lnTo>
                <a:lnTo>
                  <a:pt x="763" y="16198"/>
                </a:lnTo>
                <a:lnTo>
                  <a:pt x="1005" y="16291"/>
                </a:lnTo>
                <a:lnTo>
                  <a:pt x="838" y="16422"/>
                </a:lnTo>
                <a:lnTo>
                  <a:pt x="559" y="16627"/>
                </a:lnTo>
                <a:lnTo>
                  <a:pt x="447" y="16720"/>
                </a:lnTo>
                <a:lnTo>
                  <a:pt x="354" y="16813"/>
                </a:lnTo>
                <a:lnTo>
                  <a:pt x="335" y="16850"/>
                </a:lnTo>
                <a:lnTo>
                  <a:pt x="335" y="16887"/>
                </a:lnTo>
                <a:lnTo>
                  <a:pt x="354" y="16924"/>
                </a:lnTo>
                <a:lnTo>
                  <a:pt x="391" y="16943"/>
                </a:lnTo>
                <a:lnTo>
                  <a:pt x="428" y="16943"/>
                </a:lnTo>
                <a:lnTo>
                  <a:pt x="484" y="16924"/>
                </a:lnTo>
                <a:lnTo>
                  <a:pt x="614" y="16887"/>
                </a:lnTo>
                <a:lnTo>
                  <a:pt x="763" y="16813"/>
                </a:lnTo>
                <a:lnTo>
                  <a:pt x="931" y="16720"/>
                </a:lnTo>
                <a:lnTo>
                  <a:pt x="1080" y="16608"/>
                </a:lnTo>
                <a:lnTo>
                  <a:pt x="1229" y="16496"/>
                </a:lnTo>
                <a:lnTo>
                  <a:pt x="1322" y="16403"/>
                </a:lnTo>
                <a:lnTo>
                  <a:pt x="1359" y="16329"/>
                </a:lnTo>
                <a:lnTo>
                  <a:pt x="1378" y="16291"/>
                </a:lnTo>
                <a:lnTo>
                  <a:pt x="1378" y="16236"/>
                </a:lnTo>
                <a:lnTo>
                  <a:pt x="1359" y="16198"/>
                </a:lnTo>
                <a:lnTo>
                  <a:pt x="1322" y="16161"/>
                </a:lnTo>
                <a:lnTo>
                  <a:pt x="1229" y="16087"/>
                </a:lnTo>
                <a:lnTo>
                  <a:pt x="1117" y="16031"/>
                </a:lnTo>
                <a:lnTo>
                  <a:pt x="875" y="15938"/>
                </a:lnTo>
                <a:lnTo>
                  <a:pt x="652" y="15863"/>
                </a:lnTo>
                <a:lnTo>
                  <a:pt x="540" y="15789"/>
                </a:lnTo>
                <a:lnTo>
                  <a:pt x="391" y="15677"/>
                </a:lnTo>
                <a:lnTo>
                  <a:pt x="242" y="15603"/>
                </a:lnTo>
                <a:lnTo>
                  <a:pt x="168" y="15584"/>
                </a:lnTo>
                <a:lnTo>
                  <a:pt x="112" y="15565"/>
                </a:lnTo>
                <a:close/>
                <a:moveTo>
                  <a:pt x="92513" y="16608"/>
                </a:moveTo>
                <a:lnTo>
                  <a:pt x="92439" y="16627"/>
                </a:lnTo>
                <a:lnTo>
                  <a:pt x="92290" y="16701"/>
                </a:lnTo>
                <a:lnTo>
                  <a:pt x="92029" y="16850"/>
                </a:lnTo>
                <a:lnTo>
                  <a:pt x="91862" y="16906"/>
                </a:lnTo>
                <a:lnTo>
                  <a:pt x="91657" y="16962"/>
                </a:lnTo>
                <a:lnTo>
                  <a:pt x="91452" y="17036"/>
                </a:lnTo>
                <a:lnTo>
                  <a:pt x="91359" y="17073"/>
                </a:lnTo>
                <a:lnTo>
                  <a:pt x="91303" y="17111"/>
                </a:lnTo>
                <a:lnTo>
                  <a:pt x="91266" y="17166"/>
                </a:lnTo>
                <a:lnTo>
                  <a:pt x="91247" y="17222"/>
                </a:lnTo>
                <a:lnTo>
                  <a:pt x="91247" y="17278"/>
                </a:lnTo>
                <a:lnTo>
                  <a:pt x="91284" y="17334"/>
                </a:lnTo>
                <a:lnTo>
                  <a:pt x="91322" y="17390"/>
                </a:lnTo>
                <a:lnTo>
                  <a:pt x="91377" y="17446"/>
                </a:lnTo>
                <a:lnTo>
                  <a:pt x="91526" y="17557"/>
                </a:lnTo>
                <a:lnTo>
                  <a:pt x="91694" y="17669"/>
                </a:lnTo>
                <a:lnTo>
                  <a:pt x="91862" y="17762"/>
                </a:lnTo>
                <a:lnTo>
                  <a:pt x="92122" y="17911"/>
                </a:lnTo>
                <a:lnTo>
                  <a:pt x="92234" y="17967"/>
                </a:lnTo>
                <a:lnTo>
                  <a:pt x="92401" y="18060"/>
                </a:lnTo>
                <a:lnTo>
                  <a:pt x="92476" y="18097"/>
                </a:lnTo>
                <a:lnTo>
                  <a:pt x="92569" y="18116"/>
                </a:lnTo>
                <a:lnTo>
                  <a:pt x="92662" y="18116"/>
                </a:lnTo>
                <a:lnTo>
                  <a:pt x="92662" y="18097"/>
                </a:lnTo>
                <a:lnTo>
                  <a:pt x="92681" y="18060"/>
                </a:lnTo>
                <a:lnTo>
                  <a:pt x="92662" y="18042"/>
                </a:lnTo>
                <a:lnTo>
                  <a:pt x="92625" y="17967"/>
                </a:lnTo>
                <a:lnTo>
                  <a:pt x="92569" y="17911"/>
                </a:lnTo>
                <a:lnTo>
                  <a:pt x="92495" y="17837"/>
                </a:lnTo>
                <a:lnTo>
                  <a:pt x="92308" y="17706"/>
                </a:lnTo>
                <a:lnTo>
                  <a:pt x="92197" y="17632"/>
                </a:lnTo>
                <a:lnTo>
                  <a:pt x="91657" y="17278"/>
                </a:lnTo>
                <a:lnTo>
                  <a:pt x="91862" y="17185"/>
                </a:lnTo>
                <a:lnTo>
                  <a:pt x="92234" y="17018"/>
                </a:lnTo>
                <a:lnTo>
                  <a:pt x="92401" y="16924"/>
                </a:lnTo>
                <a:lnTo>
                  <a:pt x="92532" y="16813"/>
                </a:lnTo>
                <a:lnTo>
                  <a:pt x="92569" y="16757"/>
                </a:lnTo>
                <a:lnTo>
                  <a:pt x="92588" y="16720"/>
                </a:lnTo>
                <a:lnTo>
                  <a:pt x="92588" y="16664"/>
                </a:lnTo>
                <a:lnTo>
                  <a:pt x="92550" y="16627"/>
                </a:lnTo>
                <a:lnTo>
                  <a:pt x="92513" y="16608"/>
                </a:lnTo>
                <a:close/>
                <a:moveTo>
                  <a:pt x="1341" y="17241"/>
                </a:moveTo>
                <a:lnTo>
                  <a:pt x="1229" y="17278"/>
                </a:lnTo>
                <a:lnTo>
                  <a:pt x="1098" y="17334"/>
                </a:lnTo>
                <a:lnTo>
                  <a:pt x="838" y="17483"/>
                </a:lnTo>
                <a:lnTo>
                  <a:pt x="689" y="17576"/>
                </a:lnTo>
                <a:lnTo>
                  <a:pt x="447" y="17706"/>
                </a:lnTo>
                <a:lnTo>
                  <a:pt x="372" y="17781"/>
                </a:lnTo>
                <a:lnTo>
                  <a:pt x="317" y="17837"/>
                </a:lnTo>
                <a:lnTo>
                  <a:pt x="298" y="17911"/>
                </a:lnTo>
                <a:lnTo>
                  <a:pt x="317" y="17986"/>
                </a:lnTo>
                <a:lnTo>
                  <a:pt x="410" y="18079"/>
                </a:lnTo>
                <a:lnTo>
                  <a:pt x="540" y="18190"/>
                </a:lnTo>
                <a:lnTo>
                  <a:pt x="726" y="18339"/>
                </a:lnTo>
                <a:lnTo>
                  <a:pt x="1024" y="18526"/>
                </a:lnTo>
                <a:lnTo>
                  <a:pt x="1173" y="18619"/>
                </a:lnTo>
                <a:lnTo>
                  <a:pt x="1322" y="18675"/>
                </a:lnTo>
                <a:lnTo>
                  <a:pt x="1452" y="18693"/>
                </a:lnTo>
                <a:lnTo>
                  <a:pt x="1508" y="18693"/>
                </a:lnTo>
                <a:lnTo>
                  <a:pt x="1545" y="18675"/>
                </a:lnTo>
                <a:lnTo>
                  <a:pt x="1396" y="18563"/>
                </a:lnTo>
                <a:lnTo>
                  <a:pt x="1080" y="18321"/>
                </a:lnTo>
                <a:lnTo>
                  <a:pt x="540" y="17911"/>
                </a:lnTo>
                <a:lnTo>
                  <a:pt x="763" y="17799"/>
                </a:lnTo>
                <a:lnTo>
                  <a:pt x="1005" y="17669"/>
                </a:lnTo>
                <a:lnTo>
                  <a:pt x="1117" y="17613"/>
                </a:lnTo>
                <a:lnTo>
                  <a:pt x="1210" y="17520"/>
                </a:lnTo>
                <a:lnTo>
                  <a:pt x="1303" y="17427"/>
                </a:lnTo>
                <a:lnTo>
                  <a:pt x="1359" y="17334"/>
                </a:lnTo>
                <a:lnTo>
                  <a:pt x="1396" y="17278"/>
                </a:lnTo>
                <a:lnTo>
                  <a:pt x="1396" y="17260"/>
                </a:lnTo>
                <a:lnTo>
                  <a:pt x="1378" y="17241"/>
                </a:lnTo>
                <a:close/>
                <a:moveTo>
                  <a:pt x="149" y="18786"/>
                </a:moveTo>
                <a:lnTo>
                  <a:pt x="93" y="18805"/>
                </a:lnTo>
                <a:lnTo>
                  <a:pt x="74" y="18842"/>
                </a:lnTo>
                <a:lnTo>
                  <a:pt x="56" y="18879"/>
                </a:lnTo>
                <a:lnTo>
                  <a:pt x="93" y="18917"/>
                </a:lnTo>
                <a:lnTo>
                  <a:pt x="130" y="18972"/>
                </a:lnTo>
                <a:lnTo>
                  <a:pt x="261" y="19066"/>
                </a:lnTo>
                <a:lnTo>
                  <a:pt x="428" y="19140"/>
                </a:lnTo>
                <a:lnTo>
                  <a:pt x="819" y="19308"/>
                </a:lnTo>
                <a:lnTo>
                  <a:pt x="1061" y="19419"/>
                </a:lnTo>
                <a:lnTo>
                  <a:pt x="968" y="19475"/>
                </a:lnTo>
                <a:lnTo>
                  <a:pt x="838" y="19531"/>
                </a:lnTo>
                <a:lnTo>
                  <a:pt x="540" y="19680"/>
                </a:lnTo>
                <a:lnTo>
                  <a:pt x="410" y="19754"/>
                </a:lnTo>
                <a:lnTo>
                  <a:pt x="335" y="19810"/>
                </a:lnTo>
                <a:lnTo>
                  <a:pt x="335" y="19847"/>
                </a:lnTo>
                <a:lnTo>
                  <a:pt x="354" y="19866"/>
                </a:lnTo>
                <a:lnTo>
                  <a:pt x="391" y="19903"/>
                </a:lnTo>
                <a:lnTo>
                  <a:pt x="465" y="19922"/>
                </a:lnTo>
                <a:lnTo>
                  <a:pt x="596" y="19922"/>
                </a:lnTo>
                <a:lnTo>
                  <a:pt x="745" y="19885"/>
                </a:lnTo>
                <a:lnTo>
                  <a:pt x="912" y="19810"/>
                </a:lnTo>
                <a:lnTo>
                  <a:pt x="1080" y="19736"/>
                </a:lnTo>
                <a:lnTo>
                  <a:pt x="1229" y="19624"/>
                </a:lnTo>
                <a:lnTo>
                  <a:pt x="1322" y="19512"/>
                </a:lnTo>
                <a:lnTo>
                  <a:pt x="1359" y="19456"/>
                </a:lnTo>
                <a:lnTo>
                  <a:pt x="1359" y="19382"/>
                </a:lnTo>
                <a:lnTo>
                  <a:pt x="1359" y="19326"/>
                </a:lnTo>
                <a:lnTo>
                  <a:pt x="1341" y="19270"/>
                </a:lnTo>
                <a:lnTo>
                  <a:pt x="1247" y="19196"/>
                </a:lnTo>
                <a:lnTo>
                  <a:pt x="1117" y="19103"/>
                </a:lnTo>
                <a:lnTo>
                  <a:pt x="931" y="19010"/>
                </a:lnTo>
                <a:lnTo>
                  <a:pt x="745" y="18935"/>
                </a:lnTo>
                <a:lnTo>
                  <a:pt x="540" y="18861"/>
                </a:lnTo>
                <a:lnTo>
                  <a:pt x="354" y="18805"/>
                </a:lnTo>
                <a:lnTo>
                  <a:pt x="205" y="18786"/>
                </a:lnTo>
                <a:close/>
                <a:moveTo>
                  <a:pt x="91359" y="18432"/>
                </a:moveTo>
                <a:lnTo>
                  <a:pt x="91303" y="18451"/>
                </a:lnTo>
                <a:lnTo>
                  <a:pt x="91247" y="18488"/>
                </a:lnTo>
                <a:lnTo>
                  <a:pt x="91210" y="18544"/>
                </a:lnTo>
                <a:lnTo>
                  <a:pt x="91210" y="18581"/>
                </a:lnTo>
                <a:lnTo>
                  <a:pt x="91229" y="18619"/>
                </a:lnTo>
                <a:lnTo>
                  <a:pt x="91284" y="18693"/>
                </a:lnTo>
                <a:lnTo>
                  <a:pt x="91433" y="18768"/>
                </a:lnTo>
                <a:lnTo>
                  <a:pt x="91824" y="19084"/>
                </a:lnTo>
                <a:lnTo>
                  <a:pt x="92029" y="19233"/>
                </a:lnTo>
                <a:lnTo>
                  <a:pt x="92215" y="19419"/>
                </a:lnTo>
                <a:lnTo>
                  <a:pt x="91992" y="19531"/>
                </a:lnTo>
                <a:lnTo>
                  <a:pt x="91675" y="19680"/>
                </a:lnTo>
                <a:lnTo>
                  <a:pt x="91508" y="19773"/>
                </a:lnTo>
                <a:lnTo>
                  <a:pt x="91377" y="19866"/>
                </a:lnTo>
                <a:lnTo>
                  <a:pt x="91284" y="19959"/>
                </a:lnTo>
                <a:lnTo>
                  <a:pt x="91247" y="19996"/>
                </a:lnTo>
                <a:lnTo>
                  <a:pt x="91247" y="20034"/>
                </a:lnTo>
                <a:lnTo>
                  <a:pt x="91247" y="20071"/>
                </a:lnTo>
                <a:lnTo>
                  <a:pt x="91266" y="20108"/>
                </a:lnTo>
                <a:lnTo>
                  <a:pt x="91359" y="20108"/>
                </a:lnTo>
                <a:lnTo>
                  <a:pt x="91489" y="20090"/>
                </a:lnTo>
                <a:lnTo>
                  <a:pt x="91638" y="20034"/>
                </a:lnTo>
                <a:lnTo>
                  <a:pt x="91917" y="19885"/>
                </a:lnTo>
                <a:lnTo>
                  <a:pt x="92085" y="19792"/>
                </a:lnTo>
                <a:lnTo>
                  <a:pt x="92346" y="19643"/>
                </a:lnTo>
                <a:lnTo>
                  <a:pt x="92439" y="19587"/>
                </a:lnTo>
                <a:lnTo>
                  <a:pt x="92495" y="19531"/>
                </a:lnTo>
                <a:lnTo>
                  <a:pt x="92513" y="19456"/>
                </a:lnTo>
                <a:lnTo>
                  <a:pt x="92495" y="19363"/>
                </a:lnTo>
                <a:lnTo>
                  <a:pt x="92439" y="19270"/>
                </a:lnTo>
                <a:lnTo>
                  <a:pt x="92327" y="19140"/>
                </a:lnTo>
                <a:lnTo>
                  <a:pt x="92122" y="18935"/>
                </a:lnTo>
                <a:lnTo>
                  <a:pt x="91899" y="18749"/>
                </a:lnTo>
                <a:lnTo>
                  <a:pt x="91675" y="18581"/>
                </a:lnTo>
                <a:lnTo>
                  <a:pt x="91415" y="18451"/>
                </a:lnTo>
                <a:lnTo>
                  <a:pt x="91359" y="18432"/>
                </a:lnTo>
                <a:close/>
                <a:moveTo>
                  <a:pt x="92495" y="20480"/>
                </a:moveTo>
                <a:lnTo>
                  <a:pt x="92383" y="20499"/>
                </a:lnTo>
                <a:lnTo>
                  <a:pt x="92308" y="20499"/>
                </a:lnTo>
                <a:lnTo>
                  <a:pt x="92197" y="20555"/>
                </a:lnTo>
                <a:lnTo>
                  <a:pt x="92085" y="20611"/>
                </a:lnTo>
                <a:lnTo>
                  <a:pt x="91899" y="20741"/>
                </a:lnTo>
                <a:lnTo>
                  <a:pt x="91675" y="20871"/>
                </a:lnTo>
                <a:lnTo>
                  <a:pt x="91545" y="20927"/>
                </a:lnTo>
                <a:lnTo>
                  <a:pt x="91452" y="20983"/>
                </a:lnTo>
                <a:lnTo>
                  <a:pt x="91359" y="21058"/>
                </a:lnTo>
                <a:lnTo>
                  <a:pt x="91303" y="21151"/>
                </a:lnTo>
                <a:lnTo>
                  <a:pt x="91284" y="21188"/>
                </a:lnTo>
                <a:lnTo>
                  <a:pt x="91303" y="21244"/>
                </a:lnTo>
                <a:lnTo>
                  <a:pt x="91303" y="21300"/>
                </a:lnTo>
                <a:lnTo>
                  <a:pt x="91340" y="21356"/>
                </a:lnTo>
                <a:lnTo>
                  <a:pt x="91489" y="21504"/>
                </a:lnTo>
                <a:lnTo>
                  <a:pt x="91750" y="21728"/>
                </a:lnTo>
                <a:lnTo>
                  <a:pt x="91899" y="21821"/>
                </a:lnTo>
                <a:lnTo>
                  <a:pt x="92048" y="21895"/>
                </a:lnTo>
                <a:lnTo>
                  <a:pt x="92159" y="21933"/>
                </a:lnTo>
                <a:lnTo>
                  <a:pt x="92215" y="21933"/>
                </a:lnTo>
                <a:lnTo>
                  <a:pt x="92252" y="21914"/>
                </a:lnTo>
                <a:lnTo>
                  <a:pt x="92271" y="21877"/>
                </a:lnTo>
                <a:lnTo>
                  <a:pt x="92271" y="21840"/>
                </a:lnTo>
                <a:lnTo>
                  <a:pt x="92252" y="21802"/>
                </a:lnTo>
                <a:lnTo>
                  <a:pt x="92234" y="21765"/>
                </a:lnTo>
                <a:lnTo>
                  <a:pt x="92122" y="21672"/>
                </a:lnTo>
                <a:lnTo>
                  <a:pt x="91992" y="21560"/>
                </a:lnTo>
                <a:lnTo>
                  <a:pt x="91731" y="21356"/>
                </a:lnTo>
                <a:lnTo>
                  <a:pt x="91564" y="21244"/>
                </a:lnTo>
                <a:lnTo>
                  <a:pt x="92066" y="20965"/>
                </a:lnTo>
                <a:lnTo>
                  <a:pt x="92327" y="20797"/>
                </a:lnTo>
                <a:lnTo>
                  <a:pt x="92439" y="20723"/>
                </a:lnTo>
                <a:lnTo>
                  <a:pt x="92550" y="20629"/>
                </a:lnTo>
                <a:lnTo>
                  <a:pt x="92588" y="20555"/>
                </a:lnTo>
                <a:lnTo>
                  <a:pt x="92588" y="20518"/>
                </a:lnTo>
                <a:lnTo>
                  <a:pt x="92550" y="20499"/>
                </a:lnTo>
                <a:lnTo>
                  <a:pt x="92495" y="20480"/>
                </a:lnTo>
                <a:close/>
                <a:moveTo>
                  <a:pt x="1322" y="20294"/>
                </a:moveTo>
                <a:lnTo>
                  <a:pt x="1229" y="20313"/>
                </a:lnTo>
                <a:lnTo>
                  <a:pt x="1154" y="20350"/>
                </a:lnTo>
                <a:lnTo>
                  <a:pt x="1061" y="20425"/>
                </a:lnTo>
                <a:lnTo>
                  <a:pt x="875" y="20574"/>
                </a:lnTo>
                <a:lnTo>
                  <a:pt x="763" y="20685"/>
                </a:lnTo>
                <a:lnTo>
                  <a:pt x="596" y="20834"/>
                </a:lnTo>
                <a:lnTo>
                  <a:pt x="484" y="20983"/>
                </a:lnTo>
                <a:lnTo>
                  <a:pt x="410" y="21113"/>
                </a:lnTo>
                <a:lnTo>
                  <a:pt x="391" y="21188"/>
                </a:lnTo>
                <a:lnTo>
                  <a:pt x="372" y="21244"/>
                </a:lnTo>
                <a:lnTo>
                  <a:pt x="391" y="21318"/>
                </a:lnTo>
                <a:lnTo>
                  <a:pt x="391" y="21374"/>
                </a:lnTo>
                <a:lnTo>
                  <a:pt x="465" y="21504"/>
                </a:lnTo>
                <a:lnTo>
                  <a:pt x="577" y="21653"/>
                </a:lnTo>
                <a:lnTo>
                  <a:pt x="745" y="21802"/>
                </a:lnTo>
                <a:lnTo>
                  <a:pt x="1043" y="22119"/>
                </a:lnTo>
                <a:lnTo>
                  <a:pt x="1229" y="22268"/>
                </a:lnTo>
                <a:lnTo>
                  <a:pt x="1322" y="22324"/>
                </a:lnTo>
                <a:lnTo>
                  <a:pt x="1396" y="22342"/>
                </a:lnTo>
                <a:lnTo>
                  <a:pt x="1452" y="22324"/>
                </a:lnTo>
                <a:lnTo>
                  <a:pt x="1489" y="22305"/>
                </a:lnTo>
                <a:lnTo>
                  <a:pt x="1489" y="22268"/>
                </a:lnTo>
                <a:lnTo>
                  <a:pt x="1489" y="22231"/>
                </a:lnTo>
                <a:lnTo>
                  <a:pt x="1415" y="22137"/>
                </a:lnTo>
                <a:lnTo>
                  <a:pt x="1341" y="22063"/>
                </a:lnTo>
                <a:lnTo>
                  <a:pt x="1210" y="21933"/>
                </a:lnTo>
                <a:lnTo>
                  <a:pt x="1061" y="21784"/>
                </a:lnTo>
                <a:lnTo>
                  <a:pt x="931" y="21653"/>
                </a:lnTo>
                <a:lnTo>
                  <a:pt x="801" y="21523"/>
                </a:lnTo>
                <a:lnTo>
                  <a:pt x="763" y="21449"/>
                </a:lnTo>
                <a:lnTo>
                  <a:pt x="726" y="21374"/>
                </a:lnTo>
                <a:lnTo>
                  <a:pt x="707" y="21300"/>
                </a:lnTo>
                <a:lnTo>
                  <a:pt x="707" y="21225"/>
                </a:lnTo>
                <a:lnTo>
                  <a:pt x="726" y="21151"/>
                </a:lnTo>
                <a:lnTo>
                  <a:pt x="763" y="21076"/>
                </a:lnTo>
                <a:lnTo>
                  <a:pt x="838" y="20983"/>
                </a:lnTo>
                <a:lnTo>
                  <a:pt x="912" y="20890"/>
                </a:lnTo>
                <a:lnTo>
                  <a:pt x="1043" y="20797"/>
                </a:lnTo>
                <a:lnTo>
                  <a:pt x="1229" y="20648"/>
                </a:lnTo>
                <a:lnTo>
                  <a:pt x="1322" y="20555"/>
                </a:lnTo>
                <a:lnTo>
                  <a:pt x="1378" y="20462"/>
                </a:lnTo>
                <a:lnTo>
                  <a:pt x="1396" y="20387"/>
                </a:lnTo>
                <a:lnTo>
                  <a:pt x="1396" y="20350"/>
                </a:lnTo>
                <a:lnTo>
                  <a:pt x="1378" y="20332"/>
                </a:lnTo>
                <a:lnTo>
                  <a:pt x="1341" y="20313"/>
                </a:lnTo>
                <a:lnTo>
                  <a:pt x="1322" y="20294"/>
                </a:lnTo>
                <a:close/>
                <a:moveTo>
                  <a:pt x="428" y="22547"/>
                </a:moveTo>
                <a:lnTo>
                  <a:pt x="372" y="22584"/>
                </a:lnTo>
                <a:lnTo>
                  <a:pt x="335" y="22622"/>
                </a:lnTo>
                <a:lnTo>
                  <a:pt x="335" y="22677"/>
                </a:lnTo>
                <a:lnTo>
                  <a:pt x="372" y="22733"/>
                </a:lnTo>
                <a:lnTo>
                  <a:pt x="465" y="22845"/>
                </a:lnTo>
                <a:lnTo>
                  <a:pt x="559" y="22919"/>
                </a:lnTo>
                <a:lnTo>
                  <a:pt x="819" y="23087"/>
                </a:lnTo>
                <a:lnTo>
                  <a:pt x="912" y="23161"/>
                </a:lnTo>
                <a:lnTo>
                  <a:pt x="987" y="23236"/>
                </a:lnTo>
                <a:lnTo>
                  <a:pt x="1024" y="23273"/>
                </a:lnTo>
                <a:lnTo>
                  <a:pt x="1024" y="23310"/>
                </a:lnTo>
                <a:lnTo>
                  <a:pt x="1024" y="23366"/>
                </a:lnTo>
                <a:lnTo>
                  <a:pt x="1005" y="23404"/>
                </a:lnTo>
                <a:lnTo>
                  <a:pt x="968" y="23459"/>
                </a:lnTo>
                <a:lnTo>
                  <a:pt x="931" y="23497"/>
                </a:lnTo>
                <a:lnTo>
                  <a:pt x="763" y="23608"/>
                </a:lnTo>
                <a:lnTo>
                  <a:pt x="540" y="23757"/>
                </a:lnTo>
                <a:lnTo>
                  <a:pt x="391" y="23888"/>
                </a:lnTo>
                <a:lnTo>
                  <a:pt x="521" y="23888"/>
                </a:lnTo>
                <a:lnTo>
                  <a:pt x="670" y="23850"/>
                </a:lnTo>
                <a:lnTo>
                  <a:pt x="819" y="23813"/>
                </a:lnTo>
                <a:lnTo>
                  <a:pt x="987" y="23739"/>
                </a:lnTo>
                <a:lnTo>
                  <a:pt x="1136" y="23664"/>
                </a:lnTo>
                <a:lnTo>
                  <a:pt x="1247" y="23571"/>
                </a:lnTo>
                <a:lnTo>
                  <a:pt x="1285" y="23515"/>
                </a:lnTo>
                <a:lnTo>
                  <a:pt x="1322" y="23441"/>
                </a:lnTo>
                <a:lnTo>
                  <a:pt x="1359" y="23385"/>
                </a:lnTo>
                <a:lnTo>
                  <a:pt x="1359" y="23310"/>
                </a:lnTo>
                <a:lnTo>
                  <a:pt x="1341" y="23180"/>
                </a:lnTo>
                <a:lnTo>
                  <a:pt x="1303" y="23087"/>
                </a:lnTo>
                <a:lnTo>
                  <a:pt x="1229" y="23013"/>
                </a:lnTo>
                <a:lnTo>
                  <a:pt x="1154" y="22957"/>
                </a:lnTo>
                <a:lnTo>
                  <a:pt x="950" y="22845"/>
                </a:lnTo>
                <a:lnTo>
                  <a:pt x="745" y="22733"/>
                </a:lnTo>
                <a:lnTo>
                  <a:pt x="596" y="22622"/>
                </a:lnTo>
                <a:lnTo>
                  <a:pt x="521" y="22566"/>
                </a:lnTo>
                <a:lnTo>
                  <a:pt x="484" y="22547"/>
                </a:lnTo>
                <a:close/>
                <a:moveTo>
                  <a:pt x="91377" y="22249"/>
                </a:moveTo>
                <a:lnTo>
                  <a:pt x="91322" y="22305"/>
                </a:lnTo>
                <a:lnTo>
                  <a:pt x="91284" y="22361"/>
                </a:lnTo>
                <a:lnTo>
                  <a:pt x="91284" y="22454"/>
                </a:lnTo>
                <a:lnTo>
                  <a:pt x="91303" y="22547"/>
                </a:lnTo>
                <a:lnTo>
                  <a:pt x="91359" y="22659"/>
                </a:lnTo>
                <a:lnTo>
                  <a:pt x="91433" y="22733"/>
                </a:lnTo>
                <a:lnTo>
                  <a:pt x="91508" y="22789"/>
                </a:lnTo>
                <a:lnTo>
                  <a:pt x="91601" y="22845"/>
                </a:lnTo>
                <a:lnTo>
                  <a:pt x="91694" y="22882"/>
                </a:lnTo>
                <a:lnTo>
                  <a:pt x="91880" y="22957"/>
                </a:lnTo>
                <a:lnTo>
                  <a:pt x="92085" y="23013"/>
                </a:lnTo>
                <a:lnTo>
                  <a:pt x="92215" y="23068"/>
                </a:lnTo>
                <a:lnTo>
                  <a:pt x="92290" y="23124"/>
                </a:lnTo>
                <a:lnTo>
                  <a:pt x="92327" y="23180"/>
                </a:lnTo>
                <a:lnTo>
                  <a:pt x="92346" y="23236"/>
                </a:lnTo>
                <a:lnTo>
                  <a:pt x="92308" y="23273"/>
                </a:lnTo>
                <a:lnTo>
                  <a:pt x="92252" y="23329"/>
                </a:lnTo>
                <a:lnTo>
                  <a:pt x="92085" y="23422"/>
                </a:lnTo>
                <a:lnTo>
                  <a:pt x="91880" y="23515"/>
                </a:lnTo>
                <a:lnTo>
                  <a:pt x="91657" y="23608"/>
                </a:lnTo>
                <a:lnTo>
                  <a:pt x="91582" y="23683"/>
                </a:lnTo>
                <a:lnTo>
                  <a:pt x="91508" y="23739"/>
                </a:lnTo>
                <a:lnTo>
                  <a:pt x="91452" y="23794"/>
                </a:lnTo>
                <a:lnTo>
                  <a:pt x="91433" y="23869"/>
                </a:lnTo>
                <a:lnTo>
                  <a:pt x="91452" y="23906"/>
                </a:lnTo>
                <a:lnTo>
                  <a:pt x="91471" y="23925"/>
                </a:lnTo>
                <a:lnTo>
                  <a:pt x="91508" y="23943"/>
                </a:lnTo>
                <a:lnTo>
                  <a:pt x="91564" y="23925"/>
                </a:lnTo>
                <a:lnTo>
                  <a:pt x="91675" y="23906"/>
                </a:lnTo>
                <a:lnTo>
                  <a:pt x="91843" y="23832"/>
                </a:lnTo>
                <a:lnTo>
                  <a:pt x="92141" y="23664"/>
                </a:lnTo>
                <a:lnTo>
                  <a:pt x="92327" y="23571"/>
                </a:lnTo>
                <a:lnTo>
                  <a:pt x="92495" y="23459"/>
                </a:lnTo>
                <a:lnTo>
                  <a:pt x="92569" y="23404"/>
                </a:lnTo>
                <a:lnTo>
                  <a:pt x="92643" y="23329"/>
                </a:lnTo>
                <a:lnTo>
                  <a:pt x="92681" y="23255"/>
                </a:lnTo>
                <a:lnTo>
                  <a:pt x="92699" y="23180"/>
                </a:lnTo>
                <a:lnTo>
                  <a:pt x="92681" y="23087"/>
                </a:lnTo>
                <a:lnTo>
                  <a:pt x="92606" y="22975"/>
                </a:lnTo>
                <a:lnTo>
                  <a:pt x="92569" y="22919"/>
                </a:lnTo>
                <a:lnTo>
                  <a:pt x="92495" y="22864"/>
                </a:lnTo>
                <a:lnTo>
                  <a:pt x="92364" y="22789"/>
                </a:lnTo>
                <a:lnTo>
                  <a:pt x="92197" y="22752"/>
                </a:lnTo>
                <a:lnTo>
                  <a:pt x="92029" y="22696"/>
                </a:lnTo>
                <a:lnTo>
                  <a:pt x="91862" y="22659"/>
                </a:lnTo>
                <a:lnTo>
                  <a:pt x="91713" y="22584"/>
                </a:lnTo>
                <a:lnTo>
                  <a:pt x="91657" y="22547"/>
                </a:lnTo>
                <a:lnTo>
                  <a:pt x="91601" y="22491"/>
                </a:lnTo>
                <a:lnTo>
                  <a:pt x="91545" y="22417"/>
                </a:lnTo>
                <a:lnTo>
                  <a:pt x="91526" y="22342"/>
                </a:lnTo>
                <a:lnTo>
                  <a:pt x="91489" y="22268"/>
                </a:lnTo>
                <a:lnTo>
                  <a:pt x="91433" y="22249"/>
                </a:lnTo>
                <a:close/>
                <a:moveTo>
                  <a:pt x="92327" y="24334"/>
                </a:moveTo>
                <a:lnTo>
                  <a:pt x="92234" y="24353"/>
                </a:lnTo>
                <a:lnTo>
                  <a:pt x="92010" y="24446"/>
                </a:lnTo>
                <a:lnTo>
                  <a:pt x="91806" y="24539"/>
                </a:lnTo>
                <a:lnTo>
                  <a:pt x="91657" y="24632"/>
                </a:lnTo>
                <a:lnTo>
                  <a:pt x="91526" y="24725"/>
                </a:lnTo>
                <a:lnTo>
                  <a:pt x="91471" y="24781"/>
                </a:lnTo>
                <a:lnTo>
                  <a:pt x="91452" y="24837"/>
                </a:lnTo>
                <a:lnTo>
                  <a:pt x="91433" y="24893"/>
                </a:lnTo>
                <a:lnTo>
                  <a:pt x="91433" y="24949"/>
                </a:lnTo>
                <a:lnTo>
                  <a:pt x="91452" y="25023"/>
                </a:lnTo>
                <a:lnTo>
                  <a:pt x="91508" y="25098"/>
                </a:lnTo>
                <a:lnTo>
                  <a:pt x="91619" y="25228"/>
                </a:lnTo>
                <a:lnTo>
                  <a:pt x="91768" y="25340"/>
                </a:lnTo>
                <a:lnTo>
                  <a:pt x="91917" y="25452"/>
                </a:lnTo>
                <a:lnTo>
                  <a:pt x="92066" y="25526"/>
                </a:lnTo>
                <a:lnTo>
                  <a:pt x="92197" y="25582"/>
                </a:lnTo>
                <a:lnTo>
                  <a:pt x="92401" y="25638"/>
                </a:lnTo>
                <a:lnTo>
                  <a:pt x="92569" y="25675"/>
                </a:lnTo>
                <a:lnTo>
                  <a:pt x="92606" y="25675"/>
                </a:lnTo>
                <a:lnTo>
                  <a:pt x="92625" y="25656"/>
                </a:lnTo>
                <a:lnTo>
                  <a:pt x="92606" y="25638"/>
                </a:lnTo>
                <a:lnTo>
                  <a:pt x="92513" y="25563"/>
                </a:lnTo>
                <a:lnTo>
                  <a:pt x="92383" y="25489"/>
                </a:lnTo>
                <a:lnTo>
                  <a:pt x="92066" y="25284"/>
                </a:lnTo>
                <a:lnTo>
                  <a:pt x="91917" y="25172"/>
                </a:lnTo>
                <a:lnTo>
                  <a:pt x="91787" y="25079"/>
                </a:lnTo>
                <a:lnTo>
                  <a:pt x="91694" y="24967"/>
                </a:lnTo>
                <a:lnTo>
                  <a:pt x="91675" y="24930"/>
                </a:lnTo>
                <a:lnTo>
                  <a:pt x="91675" y="24893"/>
                </a:lnTo>
                <a:lnTo>
                  <a:pt x="91731" y="24856"/>
                </a:lnTo>
                <a:lnTo>
                  <a:pt x="91880" y="24800"/>
                </a:lnTo>
                <a:lnTo>
                  <a:pt x="92252" y="24632"/>
                </a:lnTo>
                <a:lnTo>
                  <a:pt x="92420" y="24539"/>
                </a:lnTo>
                <a:lnTo>
                  <a:pt x="92476" y="24483"/>
                </a:lnTo>
                <a:lnTo>
                  <a:pt x="92513" y="24446"/>
                </a:lnTo>
                <a:lnTo>
                  <a:pt x="92532" y="24409"/>
                </a:lnTo>
                <a:lnTo>
                  <a:pt x="92532" y="24372"/>
                </a:lnTo>
                <a:lnTo>
                  <a:pt x="92476" y="24353"/>
                </a:lnTo>
                <a:lnTo>
                  <a:pt x="92401" y="24334"/>
                </a:lnTo>
                <a:close/>
                <a:moveTo>
                  <a:pt x="1117" y="24334"/>
                </a:moveTo>
                <a:lnTo>
                  <a:pt x="968" y="24390"/>
                </a:lnTo>
                <a:lnTo>
                  <a:pt x="801" y="24502"/>
                </a:lnTo>
                <a:lnTo>
                  <a:pt x="614" y="24632"/>
                </a:lnTo>
                <a:lnTo>
                  <a:pt x="428" y="24763"/>
                </a:lnTo>
                <a:lnTo>
                  <a:pt x="298" y="24893"/>
                </a:lnTo>
                <a:lnTo>
                  <a:pt x="205" y="25005"/>
                </a:lnTo>
                <a:lnTo>
                  <a:pt x="186" y="25042"/>
                </a:lnTo>
                <a:lnTo>
                  <a:pt x="205" y="25079"/>
                </a:lnTo>
                <a:lnTo>
                  <a:pt x="372" y="25284"/>
                </a:lnTo>
                <a:lnTo>
                  <a:pt x="503" y="25433"/>
                </a:lnTo>
                <a:lnTo>
                  <a:pt x="652" y="25563"/>
                </a:lnTo>
                <a:lnTo>
                  <a:pt x="801" y="25694"/>
                </a:lnTo>
                <a:lnTo>
                  <a:pt x="950" y="25787"/>
                </a:lnTo>
                <a:lnTo>
                  <a:pt x="1080" y="25824"/>
                </a:lnTo>
                <a:lnTo>
                  <a:pt x="1154" y="25842"/>
                </a:lnTo>
                <a:lnTo>
                  <a:pt x="1210" y="25824"/>
                </a:lnTo>
                <a:lnTo>
                  <a:pt x="1247" y="25805"/>
                </a:lnTo>
                <a:lnTo>
                  <a:pt x="1247" y="25768"/>
                </a:lnTo>
                <a:lnTo>
                  <a:pt x="1229" y="25731"/>
                </a:lnTo>
                <a:lnTo>
                  <a:pt x="1192" y="25694"/>
                </a:lnTo>
                <a:lnTo>
                  <a:pt x="1098" y="25619"/>
                </a:lnTo>
                <a:lnTo>
                  <a:pt x="1024" y="25563"/>
                </a:lnTo>
                <a:lnTo>
                  <a:pt x="856" y="25452"/>
                </a:lnTo>
                <a:lnTo>
                  <a:pt x="726" y="25321"/>
                </a:lnTo>
                <a:lnTo>
                  <a:pt x="596" y="25191"/>
                </a:lnTo>
                <a:lnTo>
                  <a:pt x="465" y="25042"/>
                </a:lnTo>
                <a:lnTo>
                  <a:pt x="670" y="24930"/>
                </a:lnTo>
                <a:lnTo>
                  <a:pt x="1005" y="24707"/>
                </a:lnTo>
                <a:lnTo>
                  <a:pt x="1154" y="24595"/>
                </a:lnTo>
                <a:lnTo>
                  <a:pt x="1266" y="24483"/>
                </a:lnTo>
                <a:lnTo>
                  <a:pt x="1285" y="24446"/>
                </a:lnTo>
                <a:lnTo>
                  <a:pt x="1285" y="24390"/>
                </a:lnTo>
                <a:lnTo>
                  <a:pt x="1266" y="24353"/>
                </a:lnTo>
                <a:lnTo>
                  <a:pt x="1229" y="24334"/>
                </a:lnTo>
                <a:close/>
                <a:moveTo>
                  <a:pt x="354" y="26066"/>
                </a:moveTo>
                <a:lnTo>
                  <a:pt x="317" y="26085"/>
                </a:lnTo>
                <a:lnTo>
                  <a:pt x="298" y="26140"/>
                </a:lnTo>
                <a:lnTo>
                  <a:pt x="317" y="26196"/>
                </a:lnTo>
                <a:lnTo>
                  <a:pt x="335" y="26252"/>
                </a:lnTo>
                <a:lnTo>
                  <a:pt x="410" y="26382"/>
                </a:lnTo>
                <a:lnTo>
                  <a:pt x="465" y="26438"/>
                </a:lnTo>
                <a:lnTo>
                  <a:pt x="521" y="26494"/>
                </a:lnTo>
                <a:lnTo>
                  <a:pt x="689" y="26569"/>
                </a:lnTo>
                <a:lnTo>
                  <a:pt x="1043" y="26718"/>
                </a:lnTo>
                <a:lnTo>
                  <a:pt x="1173" y="26792"/>
                </a:lnTo>
                <a:lnTo>
                  <a:pt x="1210" y="26848"/>
                </a:lnTo>
                <a:lnTo>
                  <a:pt x="1229" y="26885"/>
                </a:lnTo>
                <a:lnTo>
                  <a:pt x="1229" y="26941"/>
                </a:lnTo>
                <a:lnTo>
                  <a:pt x="1210" y="26978"/>
                </a:lnTo>
                <a:lnTo>
                  <a:pt x="1154" y="27053"/>
                </a:lnTo>
                <a:lnTo>
                  <a:pt x="1061" y="27109"/>
                </a:lnTo>
                <a:lnTo>
                  <a:pt x="614" y="27351"/>
                </a:lnTo>
                <a:lnTo>
                  <a:pt x="503" y="27444"/>
                </a:lnTo>
                <a:lnTo>
                  <a:pt x="410" y="27518"/>
                </a:lnTo>
                <a:lnTo>
                  <a:pt x="335" y="27593"/>
                </a:lnTo>
                <a:lnTo>
                  <a:pt x="317" y="27630"/>
                </a:lnTo>
                <a:lnTo>
                  <a:pt x="298" y="27667"/>
                </a:lnTo>
                <a:lnTo>
                  <a:pt x="317" y="27704"/>
                </a:lnTo>
                <a:lnTo>
                  <a:pt x="335" y="27723"/>
                </a:lnTo>
                <a:lnTo>
                  <a:pt x="391" y="27723"/>
                </a:lnTo>
                <a:lnTo>
                  <a:pt x="503" y="27704"/>
                </a:lnTo>
                <a:lnTo>
                  <a:pt x="614" y="27648"/>
                </a:lnTo>
                <a:lnTo>
                  <a:pt x="856" y="27518"/>
                </a:lnTo>
                <a:lnTo>
                  <a:pt x="1005" y="27444"/>
                </a:lnTo>
                <a:lnTo>
                  <a:pt x="1173" y="27332"/>
                </a:lnTo>
                <a:lnTo>
                  <a:pt x="1341" y="27202"/>
                </a:lnTo>
                <a:lnTo>
                  <a:pt x="1471" y="27090"/>
                </a:lnTo>
                <a:lnTo>
                  <a:pt x="1527" y="27034"/>
                </a:lnTo>
                <a:lnTo>
                  <a:pt x="1545" y="26960"/>
                </a:lnTo>
                <a:lnTo>
                  <a:pt x="1564" y="26904"/>
                </a:lnTo>
                <a:lnTo>
                  <a:pt x="1583" y="26848"/>
                </a:lnTo>
                <a:lnTo>
                  <a:pt x="1564" y="26792"/>
                </a:lnTo>
                <a:lnTo>
                  <a:pt x="1527" y="26736"/>
                </a:lnTo>
                <a:lnTo>
                  <a:pt x="1471" y="26662"/>
                </a:lnTo>
                <a:lnTo>
                  <a:pt x="1396" y="26606"/>
                </a:lnTo>
                <a:lnTo>
                  <a:pt x="1303" y="26550"/>
                </a:lnTo>
                <a:lnTo>
                  <a:pt x="1173" y="26513"/>
                </a:lnTo>
                <a:lnTo>
                  <a:pt x="968" y="26420"/>
                </a:lnTo>
                <a:lnTo>
                  <a:pt x="856" y="26382"/>
                </a:lnTo>
                <a:lnTo>
                  <a:pt x="763" y="26327"/>
                </a:lnTo>
                <a:lnTo>
                  <a:pt x="689" y="26271"/>
                </a:lnTo>
                <a:lnTo>
                  <a:pt x="633" y="26196"/>
                </a:lnTo>
                <a:lnTo>
                  <a:pt x="559" y="26122"/>
                </a:lnTo>
                <a:lnTo>
                  <a:pt x="484" y="26085"/>
                </a:lnTo>
                <a:lnTo>
                  <a:pt x="410" y="26066"/>
                </a:lnTo>
                <a:close/>
                <a:moveTo>
                  <a:pt x="91377" y="26047"/>
                </a:moveTo>
                <a:lnTo>
                  <a:pt x="91322" y="26066"/>
                </a:lnTo>
                <a:lnTo>
                  <a:pt x="91303" y="26103"/>
                </a:lnTo>
                <a:lnTo>
                  <a:pt x="91266" y="26122"/>
                </a:lnTo>
                <a:lnTo>
                  <a:pt x="91266" y="26159"/>
                </a:lnTo>
                <a:lnTo>
                  <a:pt x="91266" y="26252"/>
                </a:lnTo>
                <a:lnTo>
                  <a:pt x="91303" y="26327"/>
                </a:lnTo>
                <a:lnTo>
                  <a:pt x="91359" y="26420"/>
                </a:lnTo>
                <a:lnTo>
                  <a:pt x="91415" y="26494"/>
                </a:lnTo>
                <a:lnTo>
                  <a:pt x="91526" y="26606"/>
                </a:lnTo>
                <a:lnTo>
                  <a:pt x="91582" y="26643"/>
                </a:lnTo>
                <a:lnTo>
                  <a:pt x="91657" y="26662"/>
                </a:lnTo>
                <a:lnTo>
                  <a:pt x="91843" y="26736"/>
                </a:lnTo>
                <a:lnTo>
                  <a:pt x="92029" y="26811"/>
                </a:lnTo>
                <a:lnTo>
                  <a:pt x="92085" y="26848"/>
                </a:lnTo>
                <a:lnTo>
                  <a:pt x="92122" y="26904"/>
                </a:lnTo>
                <a:lnTo>
                  <a:pt x="92141" y="26960"/>
                </a:lnTo>
                <a:lnTo>
                  <a:pt x="92122" y="27034"/>
                </a:lnTo>
                <a:lnTo>
                  <a:pt x="92104" y="27090"/>
                </a:lnTo>
                <a:lnTo>
                  <a:pt x="92066" y="27164"/>
                </a:lnTo>
                <a:lnTo>
                  <a:pt x="91955" y="27276"/>
                </a:lnTo>
                <a:lnTo>
                  <a:pt x="91880" y="27351"/>
                </a:lnTo>
                <a:lnTo>
                  <a:pt x="91564" y="27537"/>
                </a:lnTo>
                <a:lnTo>
                  <a:pt x="91471" y="27593"/>
                </a:lnTo>
                <a:lnTo>
                  <a:pt x="91396" y="27667"/>
                </a:lnTo>
                <a:lnTo>
                  <a:pt x="91359" y="27723"/>
                </a:lnTo>
                <a:lnTo>
                  <a:pt x="91340" y="27760"/>
                </a:lnTo>
                <a:lnTo>
                  <a:pt x="91359" y="27779"/>
                </a:lnTo>
                <a:lnTo>
                  <a:pt x="91377" y="27816"/>
                </a:lnTo>
                <a:lnTo>
                  <a:pt x="91415" y="27835"/>
                </a:lnTo>
                <a:lnTo>
                  <a:pt x="91471" y="27816"/>
                </a:lnTo>
                <a:lnTo>
                  <a:pt x="91545" y="27797"/>
                </a:lnTo>
                <a:lnTo>
                  <a:pt x="91731" y="27723"/>
                </a:lnTo>
                <a:lnTo>
                  <a:pt x="91917" y="27611"/>
                </a:lnTo>
                <a:lnTo>
                  <a:pt x="92104" y="27462"/>
                </a:lnTo>
                <a:lnTo>
                  <a:pt x="92271" y="27332"/>
                </a:lnTo>
                <a:lnTo>
                  <a:pt x="92401" y="27183"/>
                </a:lnTo>
                <a:lnTo>
                  <a:pt x="92420" y="27127"/>
                </a:lnTo>
                <a:lnTo>
                  <a:pt x="92439" y="27071"/>
                </a:lnTo>
                <a:lnTo>
                  <a:pt x="92457" y="26978"/>
                </a:lnTo>
                <a:lnTo>
                  <a:pt x="92439" y="26904"/>
                </a:lnTo>
                <a:lnTo>
                  <a:pt x="92420" y="26848"/>
                </a:lnTo>
                <a:lnTo>
                  <a:pt x="92383" y="26792"/>
                </a:lnTo>
                <a:lnTo>
                  <a:pt x="92346" y="26736"/>
                </a:lnTo>
                <a:lnTo>
                  <a:pt x="92290" y="26699"/>
                </a:lnTo>
                <a:lnTo>
                  <a:pt x="92159" y="26643"/>
                </a:lnTo>
                <a:lnTo>
                  <a:pt x="91880" y="26531"/>
                </a:lnTo>
                <a:lnTo>
                  <a:pt x="91750" y="26475"/>
                </a:lnTo>
                <a:lnTo>
                  <a:pt x="91657" y="26382"/>
                </a:lnTo>
                <a:lnTo>
                  <a:pt x="91601" y="26289"/>
                </a:lnTo>
                <a:lnTo>
                  <a:pt x="91545" y="26178"/>
                </a:lnTo>
                <a:lnTo>
                  <a:pt x="91508" y="26122"/>
                </a:lnTo>
                <a:lnTo>
                  <a:pt x="91471" y="26066"/>
                </a:lnTo>
                <a:lnTo>
                  <a:pt x="91433" y="26047"/>
                </a:lnTo>
                <a:close/>
                <a:moveTo>
                  <a:pt x="1508" y="27965"/>
                </a:moveTo>
                <a:lnTo>
                  <a:pt x="1396" y="28002"/>
                </a:lnTo>
                <a:lnTo>
                  <a:pt x="1285" y="28039"/>
                </a:lnTo>
                <a:lnTo>
                  <a:pt x="1061" y="28170"/>
                </a:lnTo>
                <a:lnTo>
                  <a:pt x="652" y="28449"/>
                </a:lnTo>
                <a:lnTo>
                  <a:pt x="428" y="28598"/>
                </a:lnTo>
                <a:lnTo>
                  <a:pt x="354" y="28654"/>
                </a:lnTo>
                <a:lnTo>
                  <a:pt x="317" y="28728"/>
                </a:lnTo>
                <a:lnTo>
                  <a:pt x="317" y="28784"/>
                </a:lnTo>
                <a:lnTo>
                  <a:pt x="354" y="28859"/>
                </a:lnTo>
                <a:lnTo>
                  <a:pt x="447" y="28952"/>
                </a:lnTo>
                <a:lnTo>
                  <a:pt x="559" y="29045"/>
                </a:lnTo>
                <a:lnTo>
                  <a:pt x="707" y="29156"/>
                </a:lnTo>
                <a:lnTo>
                  <a:pt x="950" y="29324"/>
                </a:lnTo>
                <a:lnTo>
                  <a:pt x="1080" y="29399"/>
                </a:lnTo>
                <a:lnTo>
                  <a:pt x="1192" y="29454"/>
                </a:lnTo>
                <a:lnTo>
                  <a:pt x="1285" y="29473"/>
                </a:lnTo>
                <a:lnTo>
                  <a:pt x="1322" y="29454"/>
                </a:lnTo>
                <a:lnTo>
                  <a:pt x="1341" y="29436"/>
                </a:lnTo>
                <a:lnTo>
                  <a:pt x="1359" y="29399"/>
                </a:lnTo>
                <a:lnTo>
                  <a:pt x="1359" y="29361"/>
                </a:lnTo>
                <a:lnTo>
                  <a:pt x="1303" y="29268"/>
                </a:lnTo>
                <a:lnTo>
                  <a:pt x="1210" y="29175"/>
                </a:lnTo>
                <a:lnTo>
                  <a:pt x="1098" y="29063"/>
                </a:lnTo>
                <a:lnTo>
                  <a:pt x="856" y="28877"/>
                </a:lnTo>
                <a:lnTo>
                  <a:pt x="689" y="28766"/>
                </a:lnTo>
                <a:lnTo>
                  <a:pt x="1043" y="28542"/>
                </a:lnTo>
                <a:lnTo>
                  <a:pt x="1229" y="28430"/>
                </a:lnTo>
                <a:lnTo>
                  <a:pt x="1396" y="28319"/>
                </a:lnTo>
                <a:lnTo>
                  <a:pt x="1471" y="28244"/>
                </a:lnTo>
                <a:lnTo>
                  <a:pt x="1583" y="28114"/>
                </a:lnTo>
                <a:lnTo>
                  <a:pt x="1601" y="28039"/>
                </a:lnTo>
                <a:lnTo>
                  <a:pt x="1620" y="27984"/>
                </a:lnTo>
                <a:lnTo>
                  <a:pt x="1601" y="27965"/>
                </a:lnTo>
                <a:close/>
                <a:moveTo>
                  <a:pt x="92476" y="28058"/>
                </a:moveTo>
                <a:lnTo>
                  <a:pt x="92197" y="28151"/>
                </a:lnTo>
                <a:lnTo>
                  <a:pt x="91899" y="28300"/>
                </a:lnTo>
                <a:lnTo>
                  <a:pt x="91619" y="28468"/>
                </a:lnTo>
                <a:lnTo>
                  <a:pt x="91377" y="28635"/>
                </a:lnTo>
                <a:lnTo>
                  <a:pt x="91303" y="28710"/>
                </a:lnTo>
                <a:lnTo>
                  <a:pt x="91229" y="28784"/>
                </a:lnTo>
                <a:lnTo>
                  <a:pt x="91210" y="28859"/>
                </a:lnTo>
                <a:lnTo>
                  <a:pt x="91210" y="28933"/>
                </a:lnTo>
                <a:lnTo>
                  <a:pt x="91229" y="28989"/>
                </a:lnTo>
                <a:lnTo>
                  <a:pt x="91266" y="29063"/>
                </a:lnTo>
                <a:lnTo>
                  <a:pt x="91340" y="29138"/>
                </a:lnTo>
                <a:lnTo>
                  <a:pt x="91433" y="29212"/>
                </a:lnTo>
                <a:lnTo>
                  <a:pt x="91619" y="29324"/>
                </a:lnTo>
                <a:lnTo>
                  <a:pt x="91899" y="29492"/>
                </a:lnTo>
                <a:lnTo>
                  <a:pt x="92048" y="29566"/>
                </a:lnTo>
                <a:lnTo>
                  <a:pt x="92197" y="29603"/>
                </a:lnTo>
                <a:lnTo>
                  <a:pt x="92308" y="29622"/>
                </a:lnTo>
                <a:lnTo>
                  <a:pt x="92346" y="29622"/>
                </a:lnTo>
                <a:lnTo>
                  <a:pt x="92383" y="29603"/>
                </a:lnTo>
                <a:lnTo>
                  <a:pt x="92383" y="29566"/>
                </a:lnTo>
                <a:lnTo>
                  <a:pt x="92383" y="29529"/>
                </a:lnTo>
                <a:lnTo>
                  <a:pt x="92290" y="29454"/>
                </a:lnTo>
                <a:lnTo>
                  <a:pt x="92141" y="29361"/>
                </a:lnTo>
                <a:lnTo>
                  <a:pt x="91973" y="29250"/>
                </a:lnTo>
                <a:lnTo>
                  <a:pt x="91619" y="29045"/>
                </a:lnTo>
                <a:lnTo>
                  <a:pt x="91508" y="28970"/>
                </a:lnTo>
                <a:lnTo>
                  <a:pt x="91452" y="28914"/>
                </a:lnTo>
                <a:lnTo>
                  <a:pt x="91471" y="28877"/>
                </a:lnTo>
                <a:lnTo>
                  <a:pt x="91545" y="28821"/>
                </a:lnTo>
                <a:lnTo>
                  <a:pt x="91768" y="28710"/>
                </a:lnTo>
                <a:lnTo>
                  <a:pt x="92122" y="28523"/>
                </a:lnTo>
                <a:lnTo>
                  <a:pt x="92327" y="28412"/>
                </a:lnTo>
                <a:lnTo>
                  <a:pt x="92439" y="28356"/>
                </a:lnTo>
                <a:lnTo>
                  <a:pt x="92476" y="28319"/>
                </a:lnTo>
                <a:lnTo>
                  <a:pt x="92513" y="28263"/>
                </a:lnTo>
                <a:lnTo>
                  <a:pt x="92550" y="28207"/>
                </a:lnTo>
                <a:lnTo>
                  <a:pt x="92588" y="28133"/>
                </a:lnTo>
                <a:lnTo>
                  <a:pt x="92588" y="28095"/>
                </a:lnTo>
                <a:lnTo>
                  <a:pt x="92569" y="28058"/>
                </a:lnTo>
                <a:close/>
                <a:moveTo>
                  <a:pt x="428" y="29864"/>
                </a:moveTo>
                <a:lnTo>
                  <a:pt x="391" y="29883"/>
                </a:lnTo>
                <a:lnTo>
                  <a:pt x="354" y="29901"/>
                </a:lnTo>
                <a:lnTo>
                  <a:pt x="335" y="29920"/>
                </a:lnTo>
                <a:lnTo>
                  <a:pt x="317" y="29976"/>
                </a:lnTo>
                <a:lnTo>
                  <a:pt x="335" y="30013"/>
                </a:lnTo>
                <a:lnTo>
                  <a:pt x="354" y="30069"/>
                </a:lnTo>
                <a:lnTo>
                  <a:pt x="428" y="30143"/>
                </a:lnTo>
                <a:lnTo>
                  <a:pt x="521" y="30218"/>
                </a:lnTo>
                <a:lnTo>
                  <a:pt x="652" y="30274"/>
                </a:lnTo>
                <a:lnTo>
                  <a:pt x="912" y="30348"/>
                </a:lnTo>
                <a:lnTo>
                  <a:pt x="1098" y="30385"/>
                </a:lnTo>
                <a:lnTo>
                  <a:pt x="968" y="30534"/>
                </a:lnTo>
                <a:lnTo>
                  <a:pt x="801" y="30665"/>
                </a:lnTo>
                <a:lnTo>
                  <a:pt x="652" y="30795"/>
                </a:lnTo>
                <a:lnTo>
                  <a:pt x="465" y="30907"/>
                </a:lnTo>
                <a:lnTo>
                  <a:pt x="372" y="30962"/>
                </a:lnTo>
                <a:lnTo>
                  <a:pt x="223" y="31093"/>
                </a:lnTo>
                <a:lnTo>
                  <a:pt x="168" y="31149"/>
                </a:lnTo>
                <a:lnTo>
                  <a:pt x="149" y="31204"/>
                </a:lnTo>
                <a:lnTo>
                  <a:pt x="149" y="31223"/>
                </a:lnTo>
                <a:lnTo>
                  <a:pt x="242" y="31223"/>
                </a:lnTo>
                <a:lnTo>
                  <a:pt x="372" y="31186"/>
                </a:lnTo>
                <a:lnTo>
                  <a:pt x="503" y="31149"/>
                </a:lnTo>
                <a:lnTo>
                  <a:pt x="745" y="31037"/>
                </a:lnTo>
                <a:lnTo>
                  <a:pt x="968" y="30888"/>
                </a:lnTo>
                <a:lnTo>
                  <a:pt x="1173" y="30702"/>
                </a:lnTo>
                <a:lnTo>
                  <a:pt x="1359" y="30497"/>
                </a:lnTo>
                <a:lnTo>
                  <a:pt x="1415" y="30423"/>
                </a:lnTo>
                <a:lnTo>
                  <a:pt x="1452" y="30348"/>
                </a:lnTo>
                <a:lnTo>
                  <a:pt x="1434" y="30292"/>
                </a:lnTo>
                <a:lnTo>
                  <a:pt x="1396" y="30236"/>
                </a:lnTo>
                <a:lnTo>
                  <a:pt x="1303" y="30180"/>
                </a:lnTo>
                <a:lnTo>
                  <a:pt x="1154" y="30125"/>
                </a:lnTo>
                <a:lnTo>
                  <a:pt x="968" y="30050"/>
                </a:lnTo>
                <a:lnTo>
                  <a:pt x="689" y="29920"/>
                </a:lnTo>
                <a:lnTo>
                  <a:pt x="559" y="29883"/>
                </a:lnTo>
                <a:lnTo>
                  <a:pt x="428" y="29864"/>
                </a:lnTo>
                <a:close/>
                <a:moveTo>
                  <a:pt x="91247" y="29994"/>
                </a:moveTo>
                <a:lnTo>
                  <a:pt x="91210" y="30013"/>
                </a:lnTo>
                <a:lnTo>
                  <a:pt x="91191" y="30050"/>
                </a:lnTo>
                <a:lnTo>
                  <a:pt x="91191" y="30106"/>
                </a:lnTo>
                <a:lnTo>
                  <a:pt x="91210" y="30162"/>
                </a:lnTo>
                <a:lnTo>
                  <a:pt x="91247" y="30218"/>
                </a:lnTo>
                <a:lnTo>
                  <a:pt x="91396" y="30329"/>
                </a:lnTo>
                <a:lnTo>
                  <a:pt x="91582" y="30460"/>
                </a:lnTo>
                <a:lnTo>
                  <a:pt x="91787" y="30571"/>
                </a:lnTo>
                <a:lnTo>
                  <a:pt x="91973" y="30665"/>
                </a:lnTo>
                <a:lnTo>
                  <a:pt x="92197" y="30758"/>
                </a:lnTo>
                <a:lnTo>
                  <a:pt x="91955" y="30981"/>
                </a:lnTo>
                <a:lnTo>
                  <a:pt x="91675" y="31186"/>
                </a:lnTo>
                <a:lnTo>
                  <a:pt x="91452" y="31372"/>
                </a:lnTo>
                <a:lnTo>
                  <a:pt x="91322" y="31484"/>
                </a:lnTo>
                <a:lnTo>
                  <a:pt x="91284" y="31521"/>
                </a:lnTo>
                <a:lnTo>
                  <a:pt x="91396" y="31540"/>
                </a:lnTo>
                <a:lnTo>
                  <a:pt x="91526" y="31521"/>
                </a:lnTo>
                <a:lnTo>
                  <a:pt x="91638" y="31484"/>
                </a:lnTo>
                <a:lnTo>
                  <a:pt x="91750" y="31428"/>
                </a:lnTo>
                <a:lnTo>
                  <a:pt x="91973" y="31298"/>
                </a:lnTo>
                <a:lnTo>
                  <a:pt x="92159" y="31167"/>
                </a:lnTo>
                <a:lnTo>
                  <a:pt x="92308" y="31037"/>
                </a:lnTo>
                <a:lnTo>
                  <a:pt x="92476" y="30869"/>
                </a:lnTo>
                <a:lnTo>
                  <a:pt x="92550" y="30758"/>
                </a:lnTo>
                <a:lnTo>
                  <a:pt x="92588" y="30683"/>
                </a:lnTo>
                <a:lnTo>
                  <a:pt x="92588" y="30646"/>
                </a:lnTo>
                <a:lnTo>
                  <a:pt x="92569" y="30609"/>
                </a:lnTo>
                <a:lnTo>
                  <a:pt x="92532" y="30571"/>
                </a:lnTo>
                <a:lnTo>
                  <a:pt x="92495" y="30553"/>
                </a:lnTo>
                <a:lnTo>
                  <a:pt x="92383" y="30516"/>
                </a:lnTo>
                <a:lnTo>
                  <a:pt x="92215" y="30423"/>
                </a:lnTo>
                <a:lnTo>
                  <a:pt x="91824" y="30218"/>
                </a:lnTo>
                <a:lnTo>
                  <a:pt x="91619" y="30106"/>
                </a:lnTo>
                <a:lnTo>
                  <a:pt x="91433" y="30032"/>
                </a:lnTo>
                <a:lnTo>
                  <a:pt x="91303" y="29994"/>
                </a:lnTo>
                <a:close/>
                <a:moveTo>
                  <a:pt x="1378" y="31577"/>
                </a:moveTo>
                <a:lnTo>
                  <a:pt x="1285" y="31614"/>
                </a:lnTo>
                <a:lnTo>
                  <a:pt x="1117" y="31689"/>
                </a:lnTo>
                <a:lnTo>
                  <a:pt x="745" y="31893"/>
                </a:lnTo>
                <a:lnTo>
                  <a:pt x="577" y="32024"/>
                </a:lnTo>
                <a:lnTo>
                  <a:pt x="428" y="32135"/>
                </a:lnTo>
                <a:lnTo>
                  <a:pt x="317" y="32247"/>
                </a:lnTo>
                <a:lnTo>
                  <a:pt x="298" y="32284"/>
                </a:lnTo>
                <a:lnTo>
                  <a:pt x="279" y="32322"/>
                </a:lnTo>
                <a:lnTo>
                  <a:pt x="298" y="32359"/>
                </a:lnTo>
                <a:lnTo>
                  <a:pt x="335" y="32415"/>
                </a:lnTo>
                <a:lnTo>
                  <a:pt x="465" y="32526"/>
                </a:lnTo>
                <a:lnTo>
                  <a:pt x="633" y="32675"/>
                </a:lnTo>
                <a:lnTo>
                  <a:pt x="819" y="32806"/>
                </a:lnTo>
                <a:lnTo>
                  <a:pt x="1024" y="32955"/>
                </a:lnTo>
                <a:lnTo>
                  <a:pt x="1210" y="33066"/>
                </a:lnTo>
                <a:lnTo>
                  <a:pt x="1359" y="33122"/>
                </a:lnTo>
                <a:lnTo>
                  <a:pt x="1434" y="33122"/>
                </a:lnTo>
                <a:lnTo>
                  <a:pt x="1434" y="33104"/>
                </a:lnTo>
                <a:lnTo>
                  <a:pt x="1415" y="33066"/>
                </a:lnTo>
                <a:lnTo>
                  <a:pt x="1322" y="32973"/>
                </a:lnTo>
                <a:lnTo>
                  <a:pt x="1024" y="32713"/>
                </a:lnTo>
                <a:lnTo>
                  <a:pt x="521" y="32322"/>
                </a:lnTo>
                <a:lnTo>
                  <a:pt x="875" y="32135"/>
                </a:lnTo>
                <a:lnTo>
                  <a:pt x="1043" y="32024"/>
                </a:lnTo>
                <a:lnTo>
                  <a:pt x="1210" y="31912"/>
                </a:lnTo>
                <a:lnTo>
                  <a:pt x="1285" y="31837"/>
                </a:lnTo>
                <a:lnTo>
                  <a:pt x="1415" y="31707"/>
                </a:lnTo>
                <a:lnTo>
                  <a:pt x="1452" y="31651"/>
                </a:lnTo>
                <a:lnTo>
                  <a:pt x="1471" y="31595"/>
                </a:lnTo>
                <a:lnTo>
                  <a:pt x="1471" y="31577"/>
                </a:lnTo>
                <a:close/>
                <a:moveTo>
                  <a:pt x="92364" y="31856"/>
                </a:moveTo>
                <a:lnTo>
                  <a:pt x="92234" y="31893"/>
                </a:lnTo>
                <a:lnTo>
                  <a:pt x="92104" y="31949"/>
                </a:lnTo>
                <a:lnTo>
                  <a:pt x="91973" y="32042"/>
                </a:lnTo>
                <a:lnTo>
                  <a:pt x="91731" y="32228"/>
                </a:lnTo>
                <a:lnTo>
                  <a:pt x="91564" y="32377"/>
                </a:lnTo>
                <a:lnTo>
                  <a:pt x="91433" y="32489"/>
                </a:lnTo>
                <a:lnTo>
                  <a:pt x="91359" y="32619"/>
                </a:lnTo>
                <a:lnTo>
                  <a:pt x="91340" y="32731"/>
                </a:lnTo>
                <a:lnTo>
                  <a:pt x="91359" y="32843"/>
                </a:lnTo>
                <a:lnTo>
                  <a:pt x="91415" y="32936"/>
                </a:lnTo>
                <a:lnTo>
                  <a:pt x="91489" y="33010"/>
                </a:lnTo>
                <a:lnTo>
                  <a:pt x="91582" y="33104"/>
                </a:lnTo>
                <a:lnTo>
                  <a:pt x="91713" y="33178"/>
                </a:lnTo>
                <a:lnTo>
                  <a:pt x="91955" y="33290"/>
                </a:lnTo>
                <a:lnTo>
                  <a:pt x="92215" y="33364"/>
                </a:lnTo>
                <a:lnTo>
                  <a:pt x="92401" y="33420"/>
                </a:lnTo>
                <a:lnTo>
                  <a:pt x="92476" y="33439"/>
                </a:lnTo>
                <a:lnTo>
                  <a:pt x="92476" y="33383"/>
                </a:lnTo>
                <a:lnTo>
                  <a:pt x="92439" y="33346"/>
                </a:lnTo>
                <a:lnTo>
                  <a:pt x="92383" y="33290"/>
                </a:lnTo>
                <a:lnTo>
                  <a:pt x="92308" y="33252"/>
                </a:lnTo>
                <a:lnTo>
                  <a:pt x="91917" y="33048"/>
                </a:lnTo>
                <a:lnTo>
                  <a:pt x="91731" y="32936"/>
                </a:lnTo>
                <a:lnTo>
                  <a:pt x="91657" y="32861"/>
                </a:lnTo>
                <a:lnTo>
                  <a:pt x="91619" y="32806"/>
                </a:lnTo>
                <a:lnTo>
                  <a:pt x="91601" y="32750"/>
                </a:lnTo>
                <a:lnTo>
                  <a:pt x="91601" y="32694"/>
                </a:lnTo>
                <a:lnTo>
                  <a:pt x="91638" y="32619"/>
                </a:lnTo>
                <a:lnTo>
                  <a:pt x="91731" y="32564"/>
                </a:lnTo>
                <a:lnTo>
                  <a:pt x="91917" y="32452"/>
                </a:lnTo>
                <a:lnTo>
                  <a:pt x="92234" y="32266"/>
                </a:lnTo>
                <a:lnTo>
                  <a:pt x="92364" y="32154"/>
                </a:lnTo>
                <a:lnTo>
                  <a:pt x="92457" y="32061"/>
                </a:lnTo>
                <a:lnTo>
                  <a:pt x="92495" y="32005"/>
                </a:lnTo>
                <a:lnTo>
                  <a:pt x="92495" y="31968"/>
                </a:lnTo>
                <a:lnTo>
                  <a:pt x="92476" y="31912"/>
                </a:lnTo>
                <a:lnTo>
                  <a:pt x="92457" y="31893"/>
                </a:lnTo>
                <a:lnTo>
                  <a:pt x="92401" y="31875"/>
                </a:lnTo>
                <a:lnTo>
                  <a:pt x="92364" y="31856"/>
                </a:lnTo>
                <a:close/>
                <a:moveTo>
                  <a:pt x="410" y="33439"/>
                </a:moveTo>
                <a:lnTo>
                  <a:pt x="335" y="33457"/>
                </a:lnTo>
                <a:lnTo>
                  <a:pt x="279" y="33457"/>
                </a:lnTo>
                <a:lnTo>
                  <a:pt x="261" y="33495"/>
                </a:lnTo>
                <a:lnTo>
                  <a:pt x="242" y="33550"/>
                </a:lnTo>
                <a:lnTo>
                  <a:pt x="261" y="33606"/>
                </a:lnTo>
                <a:lnTo>
                  <a:pt x="298" y="33643"/>
                </a:lnTo>
                <a:lnTo>
                  <a:pt x="354" y="33681"/>
                </a:lnTo>
                <a:lnTo>
                  <a:pt x="503" y="33755"/>
                </a:lnTo>
                <a:lnTo>
                  <a:pt x="689" y="33811"/>
                </a:lnTo>
                <a:lnTo>
                  <a:pt x="875" y="33867"/>
                </a:lnTo>
                <a:lnTo>
                  <a:pt x="1043" y="33923"/>
                </a:lnTo>
                <a:lnTo>
                  <a:pt x="1117" y="33960"/>
                </a:lnTo>
                <a:lnTo>
                  <a:pt x="1154" y="33997"/>
                </a:lnTo>
                <a:lnTo>
                  <a:pt x="1192" y="34034"/>
                </a:lnTo>
                <a:lnTo>
                  <a:pt x="1210" y="34072"/>
                </a:lnTo>
                <a:lnTo>
                  <a:pt x="1192" y="34128"/>
                </a:lnTo>
                <a:lnTo>
                  <a:pt x="1173" y="34165"/>
                </a:lnTo>
                <a:lnTo>
                  <a:pt x="1080" y="34258"/>
                </a:lnTo>
                <a:lnTo>
                  <a:pt x="968" y="34332"/>
                </a:lnTo>
                <a:lnTo>
                  <a:pt x="838" y="34425"/>
                </a:lnTo>
                <a:lnTo>
                  <a:pt x="559" y="34556"/>
                </a:lnTo>
                <a:lnTo>
                  <a:pt x="354" y="34667"/>
                </a:lnTo>
                <a:lnTo>
                  <a:pt x="317" y="34705"/>
                </a:lnTo>
                <a:lnTo>
                  <a:pt x="298" y="34723"/>
                </a:lnTo>
                <a:lnTo>
                  <a:pt x="298" y="34761"/>
                </a:lnTo>
                <a:lnTo>
                  <a:pt x="317" y="34779"/>
                </a:lnTo>
                <a:lnTo>
                  <a:pt x="372" y="34816"/>
                </a:lnTo>
                <a:lnTo>
                  <a:pt x="428" y="34854"/>
                </a:lnTo>
                <a:lnTo>
                  <a:pt x="465" y="34854"/>
                </a:lnTo>
                <a:lnTo>
                  <a:pt x="521" y="34835"/>
                </a:lnTo>
                <a:lnTo>
                  <a:pt x="652" y="34761"/>
                </a:lnTo>
                <a:lnTo>
                  <a:pt x="875" y="34630"/>
                </a:lnTo>
                <a:lnTo>
                  <a:pt x="1024" y="34556"/>
                </a:lnTo>
                <a:lnTo>
                  <a:pt x="1229" y="34425"/>
                </a:lnTo>
                <a:lnTo>
                  <a:pt x="1322" y="34370"/>
                </a:lnTo>
                <a:lnTo>
                  <a:pt x="1415" y="34295"/>
                </a:lnTo>
                <a:lnTo>
                  <a:pt x="1471" y="34221"/>
                </a:lnTo>
                <a:lnTo>
                  <a:pt x="1508" y="34146"/>
                </a:lnTo>
                <a:lnTo>
                  <a:pt x="1508" y="34072"/>
                </a:lnTo>
                <a:lnTo>
                  <a:pt x="1489" y="33997"/>
                </a:lnTo>
                <a:lnTo>
                  <a:pt x="1434" y="33923"/>
                </a:lnTo>
                <a:lnTo>
                  <a:pt x="1378" y="33848"/>
                </a:lnTo>
                <a:lnTo>
                  <a:pt x="1285" y="33774"/>
                </a:lnTo>
                <a:lnTo>
                  <a:pt x="1173" y="33699"/>
                </a:lnTo>
                <a:lnTo>
                  <a:pt x="950" y="33588"/>
                </a:lnTo>
                <a:lnTo>
                  <a:pt x="707" y="33495"/>
                </a:lnTo>
                <a:lnTo>
                  <a:pt x="503" y="33457"/>
                </a:lnTo>
                <a:lnTo>
                  <a:pt x="410" y="33439"/>
                </a:lnTo>
                <a:close/>
                <a:moveTo>
                  <a:pt x="91247" y="33792"/>
                </a:moveTo>
                <a:lnTo>
                  <a:pt x="91210" y="33830"/>
                </a:lnTo>
                <a:lnTo>
                  <a:pt x="91210" y="33885"/>
                </a:lnTo>
                <a:lnTo>
                  <a:pt x="91247" y="33979"/>
                </a:lnTo>
                <a:lnTo>
                  <a:pt x="91266" y="34034"/>
                </a:lnTo>
                <a:lnTo>
                  <a:pt x="91322" y="34090"/>
                </a:lnTo>
                <a:lnTo>
                  <a:pt x="91452" y="34183"/>
                </a:lnTo>
                <a:lnTo>
                  <a:pt x="91787" y="34370"/>
                </a:lnTo>
                <a:lnTo>
                  <a:pt x="91936" y="34463"/>
                </a:lnTo>
                <a:lnTo>
                  <a:pt x="92048" y="34556"/>
                </a:lnTo>
                <a:lnTo>
                  <a:pt x="92085" y="34593"/>
                </a:lnTo>
                <a:lnTo>
                  <a:pt x="92104" y="34630"/>
                </a:lnTo>
                <a:lnTo>
                  <a:pt x="92085" y="34686"/>
                </a:lnTo>
                <a:lnTo>
                  <a:pt x="92048" y="34723"/>
                </a:lnTo>
                <a:lnTo>
                  <a:pt x="91731" y="34965"/>
                </a:lnTo>
                <a:lnTo>
                  <a:pt x="91545" y="35114"/>
                </a:lnTo>
                <a:lnTo>
                  <a:pt x="91489" y="35170"/>
                </a:lnTo>
                <a:lnTo>
                  <a:pt x="91471" y="35207"/>
                </a:lnTo>
                <a:lnTo>
                  <a:pt x="91433" y="35170"/>
                </a:lnTo>
                <a:lnTo>
                  <a:pt x="91396" y="35152"/>
                </a:lnTo>
                <a:lnTo>
                  <a:pt x="91377" y="35170"/>
                </a:lnTo>
                <a:lnTo>
                  <a:pt x="91340" y="35189"/>
                </a:lnTo>
                <a:lnTo>
                  <a:pt x="91322" y="35226"/>
                </a:lnTo>
                <a:lnTo>
                  <a:pt x="91322" y="35282"/>
                </a:lnTo>
                <a:lnTo>
                  <a:pt x="91322" y="35319"/>
                </a:lnTo>
                <a:lnTo>
                  <a:pt x="91340" y="35375"/>
                </a:lnTo>
                <a:lnTo>
                  <a:pt x="91377" y="35394"/>
                </a:lnTo>
                <a:lnTo>
                  <a:pt x="91415" y="35412"/>
                </a:lnTo>
                <a:lnTo>
                  <a:pt x="91489" y="35412"/>
                </a:lnTo>
                <a:lnTo>
                  <a:pt x="91582" y="35375"/>
                </a:lnTo>
                <a:lnTo>
                  <a:pt x="91657" y="35338"/>
                </a:lnTo>
                <a:lnTo>
                  <a:pt x="91843" y="35207"/>
                </a:lnTo>
                <a:lnTo>
                  <a:pt x="91955" y="35114"/>
                </a:lnTo>
                <a:lnTo>
                  <a:pt x="92197" y="34928"/>
                </a:lnTo>
                <a:lnTo>
                  <a:pt x="92290" y="34816"/>
                </a:lnTo>
                <a:lnTo>
                  <a:pt x="92383" y="34705"/>
                </a:lnTo>
                <a:lnTo>
                  <a:pt x="92439" y="34593"/>
                </a:lnTo>
                <a:lnTo>
                  <a:pt x="92439" y="34537"/>
                </a:lnTo>
                <a:lnTo>
                  <a:pt x="92420" y="34481"/>
                </a:lnTo>
                <a:lnTo>
                  <a:pt x="92401" y="34425"/>
                </a:lnTo>
                <a:lnTo>
                  <a:pt x="92364" y="34388"/>
                </a:lnTo>
                <a:lnTo>
                  <a:pt x="92290" y="34332"/>
                </a:lnTo>
                <a:lnTo>
                  <a:pt x="92215" y="34276"/>
                </a:lnTo>
                <a:lnTo>
                  <a:pt x="91899" y="34109"/>
                </a:lnTo>
                <a:lnTo>
                  <a:pt x="91564" y="33923"/>
                </a:lnTo>
                <a:lnTo>
                  <a:pt x="91415" y="33830"/>
                </a:lnTo>
                <a:lnTo>
                  <a:pt x="91359" y="33811"/>
                </a:lnTo>
                <a:lnTo>
                  <a:pt x="91284" y="33792"/>
                </a:lnTo>
                <a:close/>
                <a:moveTo>
                  <a:pt x="1489" y="34965"/>
                </a:moveTo>
                <a:lnTo>
                  <a:pt x="1341" y="35021"/>
                </a:lnTo>
                <a:lnTo>
                  <a:pt x="1210" y="35077"/>
                </a:lnTo>
                <a:lnTo>
                  <a:pt x="931" y="35226"/>
                </a:lnTo>
                <a:lnTo>
                  <a:pt x="689" y="35412"/>
                </a:lnTo>
                <a:lnTo>
                  <a:pt x="447" y="35598"/>
                </a:lnTo>
                <a:lnTo>
                  <a:pt x="317" y="35729"/>
                </a:lnTo>
                <a:lnTo>
                  <a:pt x="242" y="35840"/>
                </a:lnTo>
                <a:lnTo>
                  <a:pt x="223" y="35878"/>
                </a:lnTo>
                <a:lnTo>
                  <a:pt x="223" y="35933"/>
                </a:lnTo>
                <a:lnTo>
                  <a:pt x="242" y="36008"/>
                </a:lnTo>
                <a:lnTo>
                  <a:pt x="298" y="36101"/>
                </a:lnTo>
                <a:lnTo>
                  <a:pt x="391" y="36194"/>
                </a:lnTo>
                <a:lnTo>
                  <a:pt x="652" y="36399"/>
                </a:lnTo>
                <a:lnTo>
                  <a:pt x="801" y="36529"/>
                </a:lnTo>
                <a:lnTo>
                  <a:pt x="1024" y="36715"/>
                </a:lnTo>
                <a:lnTo>
                  <a:pt x="1154" y="36790"/>
                </a:lnTo>
                <a:lnTo>
                  <a:pt x="1247" y="36827"/>
                </a:lnTo>
                <a:lnTo>
                  <a:pt x="1303" y="36846"/>
                </a:lnTo>
                <a:lnTo>
                  <a:pt x="1341" y="36827"/>
                </a:lnTo>
                <a:lnTo>
                  <a:pt x="1359" y="36827"/>
                </a:lnTo>
                <a:lnTo>
                  <a:pt x="1378" y="36790"/>
                </a:lnTo>
                <a:lnTo>
                  <a:pt x="1378" y="36753"/>
                </a:lnTo>
                <a:lnTo>
                  <a:pt x="1359" y="36715"/>
                </a:lnTo>
                <a:lnTo>
                  <a:pt x="1266" y="36604"/>
                </a:lnTo>
                <a:lnTo>
                  <a:pt x="950" y="36343"/>
                </a:lnTo>
                <a:lnTo>
                  <a:pt x="428" y="35896"/>
                </a:lnTo>
                <a:lnTo>
                  <a:pt x="596" y="35747"/>
                </a:lnTo>
                <a:lnTo>
                  <a:pt x="801" y="35617"/>
                </a:lnTo>
                <a:lnTo>
                  <a:pt x="1192" y="35375"/>
                </a:lnTo>
                <a:lnTo>
                  <a:pt x="1396" y="35263"/>
                </a:lnTo>
                <a:lnTo>
                  <a:pt x="1508" y="35207"/>
                </a:lnTo>
                <a:lnTo>
                  <a:pt x="1564" y="35152"/>
                </a:lnTo>
                <a:lnTo>
                  <a:pt x="1583" y="35096"/>
                </a:lnTo>
                <a:lnTo>
                  <a:pt x="1601" y="35021"/>
                </a:lnTo>
                <a:lnTo>
                  <a:pt x="1583" y="35003"/>
                </a:lnTo>
                <a:lnTo>
                  <a:pt x="1564" y="34965"/>
                </a:lnTo>
                <a:close/>
                <a:moveTo>
                  <a:pt x="92364" y="35691"/>
                </a:moveTo>
                <a:lnTo>
                  <a:pt x="92327" y="35710"/>
                </a:lnTo>
                <a:lnTo>
                  <a:pt x="92010" y="35840"/>
                </a:lnTo>
                <a:lnTo>
                  <a:pt x="91843" y="35933"/>
                </a:lnTo>
                <a:lnTo>
                  <a:pt x="91657" y="36045"/>
                </a:lnTo>
                <a:lnTo>
                  <a:pt x="91489" y="36157"/>
                </a:lnTo>
                <a:lnTo>
                  <a:pt x="91359" y="36269"/>
                </a:lnTo>
                <a:lnTo>
                  <a:pt x="91322" y="36343"/>
                </a:lnTo>
                <a:lnTo>
                  <a:pt x="91284" y="36399"/>
                </a:lnTo>
                <a:lnTo>
                  <a:pt x="91284" y="36473"/>
                </a:lnTo>
                <a:lnTo>
                  <a:pt x="91303" y="36529"/>
                </a:lnTo>
                <a:lnTo>
                  <a:pt x="91359" y="36604"/>
                </a:lnTo>
                <a:lnTo>
                  <a:pt x="91489" y="36734"/>
                </a:lnTo>
                <a:lnTo>
                  <a:pt x="91657" y="36864"/>
                </a:lnTo>
                <a:lnTo>
                  <a:pt x="91843" y="37013"/>
                </a:lnTo>
                <a:lnTo>
                  <a:pt x="92029" y="37144"/>
                </a:lnTo>
                <a:lnTo>
                  <a:pt x="92197" y="37237"/>
                </a:lnTo>
                <a:lnTo>
                  <a:pt x="92327" y="37274"/>
                </a:lnTo>
                <a:lnTo>
                  <a:pt x="92364" y="37274"/>
                </a:lnTo>
                <a:lnTo>
                  <a:pt x="92383" y="37255"/>
                </a:lnTo>
                <a:lnTo>
                  <a:pt x="92271" y="37144"/>
                </a:lnTo>
                <a:lnTo>
                  <a:pt x="91973" y="36883"/>
                </a:lnTo>
                <a:lnTo>
                  <a:pt x="91675" y="36622"/>
                </a:lnTo>
                <a:lnTo>
                  <a:pt x="91508" y="36455"/>
                </a:lnTo>
                <a:lnTo>
                  <a:pt x="91862" y="36250"/>
                </a:lnTo>
                <a:lnTo>
                  <a:pt x="92215" y="36064"/>
                </a:lnTo>
                <a:lnTo>
                  <a:pt x="92364" y="35971"/>
                </a:lnTo>
                <a:lnTo>
                  <a:pt x="92420" y="35915"/>
                </a:lnTo>
                <a:lnTo>
                  <a:pt x="92439" y="35878"/>
                </a:lnTo>
                <a:lnTo>
                  <a:pt x="92457" y="35859"/>
                </a:lnTo>
                <a:lnTo>
                  <a:pt x="92457" y="35803"/>
                </a:lnTo>
                <a:lnTo>
                  <a:pt x="92439" y="35747"/>
                </a:lnTo>
                <a:lnTo>
                  <a:pt x="92420" y="35710"/>
                </a:lnTo>
                <a:lnTo>
                  <a:pt x="92401" y="35710"/>
                </a:lnTo>
                <a:lnTo>
                  <a:pt x="92364" y="35691"/>
                </a:lnTo>
                <a:close/>
                <a:moveTo>
                  <a:pt x="168" y="37032"/>
                </a:moveTo>
                <a:lnTo>
                  <a:pt x="130" y="37051"/>
                </a:lnTo>
                <a:lnTo>
                  <a:pt x="130" y="37069"/>
                </a:lnTo>
                <a:lnTo>
                  <a:pt x="130" y="37106"/>
                </a:lnTo>
                <a:lnTo>
                  <a:pt x="205" y="37274"/>
                </a:lnTo>
                <a:lnTo>
                  <a:pt x="279" y="37386"/>
                </a:lnTo>
                <a:lnTo>
                  <a:pt x="372" y="37497"/>
                </a:lnTo>
                <a:lnTo>
                  <a:pt x="503" y="37609"/>
                </a:lnTo>
                <a:lnTo>
                  <a:pt x="633" y="37702"/>
                </a:lnTo>
                <a:lnTo>
                  <a:pt x="912" y="37870"/>
                </a:lnTo>
                <a:lnTo>
                  <a:pt x="1173" y="38019"/>
                </a:lnTo>
                <a:lnTo>
                  <a:pt x="670" y="38242"/>
                </a:lnTo>
                <a:lnTo>
                  <a:pt x="372" y="38410"/>
                </a:lnTo>
                <a:lnTo>
                  <a:pt x="279" y="38466"/>
                </a:lnTo>
                <a:lnTo>
                  <a:pt x="261" y="38503"/>
                </a:lnTo>
                <a:lnTo>
                  <a:pt x="261" y="38521"/>
                </a:lnTo>
                <a:lnTo>
                  <a:pt x="279" y="38540"/>
                </a:lnTo>
                <a:lnTo>
                  <a:pt x="317" y="38559"/>
                </a:lnTo>
                <a:lnTo>
                  <a:pt x="447" y="38540"/>
                </a:lnTo>
                <a:lnTo>
                  <a:pt x="633" y="38484"/>
                </a:lnTo>
                <a:lnTo>
                  <a:pt x="856" y="38428"/>
                </a:lnTo>
                <a:lnTo>
                  <a:pt x="1080" y="38335"/>
                </a:lnTo>
                <a:lnTo>
                  <a:pt x="1266" y="38242"/>
                </a:lnTo>
                <a:lnTo>
                  <a:pt x="1415" y="38168"/>
                </a:lnTo>
                <a:lnTo>
                  <a:pt x="1489" y="38112"/>
                </a:lnTo>
                <a:lnTo>
                  <a:pt x="1508" y="38056"/>
                </a:lnTo>
                <a:lnTo>
                  <a:pt x="1489" y="38000"/>
                </a:lnTo>
                <a:lnTo>
                  <a:pt x="1489" y="37944"/>
                </a:lnTo>
                <a:lnTo>
                  <a:pt x="1452" y="37907"/>
                </a:lnTo>
                <a:lnTo>
                  <a:pt x="1359" y="37814"/>
                </a:lnTo>
                <a:lnTo>
                  <a:pt x="1229" y="37721"/>
                </a:lnTo>
                <a:lnTo>
                  <a:pt x="931" y="37553"/>
                </a:lnTo>
                <a:lnTo>
                  <a:pt x="801" y="37479"/>
                </a:lnTo>
                <a:lnTo>
                  <a:pt x="707" y="37404"/>
                </a:lnTo>
                <a:lnTo>
                  <a:pt x="521" y="37255"/>
                </a:lnTo>
                <a:lnTo>
                  <a:pt x="298" y="37088"/>
                </a:lnTo>
                <a:lnTo>
                  <a:pt x="205" y="37051"/>
                </a:lnTo>
                <a:lnTo>
                  <a:pt x="168" y="37032"/>
                </a:lnTo>
                <a:close/>
                <a:moveTo>
                  <a:pt x="91210" y="37646"/>
                </a:moveTo>
                <a:lnTo>
                  <a:pt x="91135" y="37665"/>
                </a:lnTo>
                <a:lnTo>
                  <a:pt x="91098" y="37684"/>
                </a:lnTo>
                <a:lnTo>
                  <a:pt x="91080" y="37739"/>
                </a:lnTo>
                <a:lnTo>
                  <a:pt x="91098" y="37777"/>
                </a:lnTo>
                <a:lnTo>
                  <a:pt x="91173" y="37870"/>
                </a:lnTo>
                <a:lnTo>
                  <a:pt x="91266" y="37963"/>
                </a:lnTo>
                <a:lnTo>
                  <a:pt x="91471" y="38056"/>
                </a:lnTo>
                <a:lnTo>
                  <a:pt x="91768" y="38205"/>
                </a:lnTo>
                <a:lnTo>
                  <a:pt x="91899" y="38279"/>
                </a:lnTo>
                <a:lnTo>
                  <a:pt x="92029" y="38354"/>
                </a:lnTo>
                <a:lnTo>
                  <a:pt x="92104" y="38447"/>
                </a:lnTo>
                <a:lnTo>
                  <a:pt x="92141" y="38484"/>
                </a:lnTo>
                <a:lnTo>
                  <a:pt x="92141" y="38521"/>
                </a:lnTo>
                <a:lnTo>
                  <a:pt x="92141" y="38559"/>
                </a:lnTo>
                <a:lnTo>
                  <a:pt x="92122" y="38596"/>
                </a:lnTo>
                <a:lnTo>
                  <a:pt x="92010" y="38670"/>
                </a:lnTo>
                <a:lnTo>
                  <a:pt x="91675" y="38838"/>
                </a:lnTo>
                <a:lnTo>
                  <a:pt x="91508" y="38931"/>
                </a:lnTo>
                <a:lnTo>
                  <a:pt x="91359" y="39005"/>
                </a:lnTo>
                <a:lnTo>
                  <a:pt x="91266" y="39080"/>
                </a:lnTo>
                <a:lnTo>
                  <a:pt x="91247" y="39117"/>
                </a:lnTo>
                <a:lnTo>
                  <a:pt x="91266" y="39154"/>
                </a:lnTo>
                <a:lnTo>
                  <a:pt x="91284" y="39173"/>
                </a:lnTo>
                <a:lnTo>
                  <a:pt x="91322" y="39173"/>
                </a:lnTo>
                <a:lnTo>
                  <a:pt x="91452" y="39154"/>
                </a:lnTo>
                <a:lnTo>
                  <a:pt x="91601" y="39099"/>
                </a:lnTo>
                <a:lnTo>
                  <a:pt x="91787" y="39043"/>
                </a:lnTo>
                <a:lnTo>
                  <a:pt x="92122" y="38875"/>
                </a:lnTo>
                <a:lnTo>
                  <a:pt x="92252" y="38801"/>
                </a:lnTo>
                <a:lnTo>
                  <a:pt x="92327" y="38763"/>
                </a:lnTo>
                <a:lnTo>
                  <a:pt x="92401" y="38689"/>
                </a:lnTo>
                <a:lnTo>
                  <a:pt x="92439" y="38633"/>
                </a:lnTo>
                <a:lnTo>
                  <a:pt x="92457" y="38577"/>
                </a:lnTo>
                <a:lnTo>
                  <a:pt x="92457" y="38521"/>
                </a:lnTo>
                <a:lnTo>
                  <a:pt x="92439" y="38466"/>
                </a:lnTo>
                <a:lnTo>
                  <a:pt x="92420" y="38410"/>
                </a:lnTo>
                <a:lnTo>
                  <a:pt x="92346" y="38317"/>
                </a:lnTo>
                <a:lnTo>
                  <a:pt x="92234" y="38223"/>
                </a:lnTo>
                <a:lnTo>
                  <a:pt x="92104" y="38149"/>
                </a:lnTo>
                <a:lnTo>
                  <a:pt x="91880" y="38000"/>
                </a:lnTo>
                <a:lnTo>
                  <a:pt x="91545" y="37777"/>
                </a:lnTo>
                <a:lnTo>
                  <a:pt x="91377" y="37684"/>
                </a:lnTo>
                <a:lnTo>
                  <a:pt x="91284" y="37646"/>
                </a:lnTo>
                <a:close/>
                <a:moveTo>
                  <a:pt x="1192" y="39024"/>
                </a:moveTo>
                <a:lnTo>
                  <a:pt x="968" y="39099"/>
                </a:lnTo>
                <a:lnTo>
                  <a:pt x="856" y="39136"/>
                </a:lnTo>
                <a:lnTo>
                  <a:pt x="707" y="39210"/>
                </a:lnTo>
                <a:lnTo>
                  <a:pt x="503" y="39322"/>
                </a:lnTo>
                <a:lnTo>
                  <a:pt x="335" y="39434"/>
                </a:lnTo>
                <a:lnTo>
                  <a:pt x="261" y="39508"/>
                </a:lnTo>
                <a:lnTo>
                  <a:pt x="242" y="39564"/>
                </a:lnTo>
                <a:lnTo>
                  <a:pt x="242" y="39601"/>
                </a:lnTo>
                <a:lnTo>
                  <a:pt x="279" y="39657"/>
                </a:lnTo>
                <a:lnTo>
                  <a:pt x="391" y="39787"/>
                </a:lnTo>
                <a:lnTo>
                  <a:pt x="577" y="39955"/>
                </a:lnTo>
                <a:lnTo>
                  <a:pt x="763" y="40123"/>
                </a:lnTo>
                <a:lnTo>
                  <a:pt x="968" y="40271"/>
                </a:lnTo>
                <a:lnTo>
                  <a:pt x="1154" y="40383"/>
                </a:lnTo>
                <a:lnTo>
                  <a:pt x="1303" y="40458"/>
                </a:lnTo>
                <a:lnTo>
                  <a:pt x="1359" y="40458"/>
                </a:lnTo>
                <a:lnTo>
                  <a:pt x="1378" y="40439"/>
                </a:lnTo>
                <a:lnTo>
                  <a:pt x="1396" y="40420"/>
                </a:lnTo>
                <a:lnTo>
                  <a:pt x="1378" y="40365"/>
                </a:lnTo>
                <a:lnTo>
                  <a:pt x="1322" y="40253"/>
                </a:lnTo>
                <a:lnTo>
                  <a:pt x="1210" y="40123"/>
                </a:lnTo>
                <a:lnTo>
                  <a:pt x="1061" y="39992"/>
                </a:lnTo>
                <a:lnTo>
                  <a:pt x="763" y="39750"/>
                </a:lnTo>
                <a:lnTo>
                  <a:pt x="559" y="39601"/>
                </a:lnTo>
                <a:lnTo>
                  <a:pt x="987" y="39396"/>
                </a:lnTo>
                <a:lnTo>
                  <a:pt x="1192" y="39266"/>
                </a:lnTo>
                <a:lnTo>
                  <a:pt x="1266" y="39192"/>
                </a:lnTo>
                <a:lnTo>
                  <a:pt x="1341" y="39117"/>
                </a:lnTo>
                <a:lnTo>
                  <a:pt x="1378" y="39080"/>
                </a:lnTo>
                <a:lnTo>
                  <a:pt x="1378" y="39043"/>
                </a:lnTo>
                <a:lnTo>
                  <a:pt x="1378" y="39024"/>
                </a:lnTo>
                <a:close/>
                <a:moveTo>
                  <a:pt x="92234" y="39583"/>
                </a:moveTo>
                <a:lnTo>
                  <a:pt x="92122" y="39620"/>
                </a:lnTo>
                <a:lnTo>
                  <a:pt x="91992" y="39676"/>
                </a:lnTo>
                <a:lnTo>
                  <a:pt x="91862" y="39750"/>
                </a:lnTo>
                <a:lnTo>
                  <a:pt x="91638" y="39936"/>
                </a:lnTo>
                <a:lnTo>
                  <a:pt x="91471" y="40085"/>
                </a:lnTo>
                <a:lnTo>
                  <a:pt x="91303" y="40271"/>
                </a:lnTo>
                <a:lnTo>
                  <a:pt x="91266" y="40346"/>
                </a:lnTo>
                <a:lnTo>
                  <a:pt x="91247" y="40420"/>
                </a:lnTo>
                <a:lnTo>
                  <a:pt x="91266" y="40495"/>
                </a:lnTo>
                <a:lnTo>
                  <a:pt x="91322" y="40551"/>
                </a:lnTo>
                <a:lnTo>
                  <a:pt x="91396" y="40625"/>
                </a:lnTo>
                <a:lnTo>
                  <a:pt x="91526" y="40681"/>
                </a:lnTo>
                <a:lnTo>
                  <a:pt x="92010" y="40886"/>
                </a:lnTo>
                <a:lnTo>
                  <a:pt x="92308" y="40979"/>
                </a:lnTo>
                <a:lnTo>
                  <a:pt x="92401" y="40998"/>
                </a:lnTo>
                <a:lnTo>
                  <a:pt x="92439" y="40998"/>
                </a:lnTo>
                <a:lnTo>
                  <a:pt x="92439" y="40979"/>
                </a:lnTo>
                <a:lnTo>
                  <a:pt x="92364" y="40886"/>
                </a:lnTo>
                <a:lnTo>
                  <a:pt x="92271" y="40793"/>
                </a:lnTo>
                <a:lnTo>
                  <a:pt x="92159" y="40718"/>
                </a:lnTo>
                <a:lnTo>
                  <a:pt x="92048" y="40644"/>
                </a:lnTo>
                <a:lnTo>
                  <a:pt x="91787" y="40514"/>
                </a:lnTo>
                <a:lnTo>
                  <a:pt x="91564" y="40402"/>
                </a:lnTo>
                <a:lnTo>
                  <a:pt x="91731" y="40216"/>
                </a:lnTo>
                <a:lnTo>
                  <a:pt x="91917" y="40067"/>
                </a:lnTo>
                <a:lnTo>
                  <a:pt x="92085" y="39992"/>
                </a:lnTo>
                <a:lnTo>
                  <a:pt x="92308" y="39880"/>
                </a:lnTo>
                <a:lnTo>
                  <a:pt x="92401" y="39806"/>
                </a:lnTo>
                <a:lnTo>
                  <a:pt x="92439" y="39769"/>
                </a:lnTo>
                <a:lnTo>
                  <a:pt x="92439" y="39732"/>
                </a:lnTo>
                <a:lnTo>
                  <a:pt x="92457" y="39713"/>
                </a:lnTo>
                <a:lnTo>
                  <a:pt x="92439" y="39676"/>
                </a:lnTo>
                <a:lnTo>
                  <a:pt x="92401" y="39638"/>
                </a:lnTo>
                <a:lnTo>
                  <a:pt x="92346" y="39601"/>
                </a:lnTo>
                <a:lnTo>
                  <a:pt x="92290" y="39583"/>
                </a:lnTo>
                <a:close/>
                <a:moveTo>
                  <a:pt x="186" y="40700"/>
                </a:moveTo>
                <a:lnTo>
                  <a:pt x="149" y="40718"/>
                </a:lnTo>
                <a:lnTo>
                  <a:pt x="130" y="40756"/>
                </a:lnTo>
                <a:lnTo>
                  <a:pt x="112" y="40793"/>
                </a:lnTo>
                <a:lnTo>
                  <a:pt x="149" y="40830"/>
                </a:lnTo>
                <a:lnTo>
                  <a:pt x="186" y="40867"/>
                </a:lnTo>
                <a:lnTo>
                  <a:pt x="242" y="40923"/>
                </a:lnTo>
                <a:lnTo>
                  <a:pt x="410" y="40998"/>
                </a:lnTo>
                <a:lnTo>
                  <a:pt x="596" y="41091"/>
                </a:lnTo>
                <a:lnTo>
                  <a:pt x="987" y="41221"/>
                </a:lnTo>
                <a:lnTo>
                  <a:pt x="1247" y="41295"/>
                </a:lnTo>
                <a:lnTo>
                  <a:pt x="819" y="41649"/>
                </a:lnTo>
                <a:lnTo>
                  <a:pt x="614" y="41835"/>
                </a:lnTo>
                <a:lnTo>
                  <a:pt x="428" y="42022"/>
                </a:lnTo>
                <a:lnTo>
                  <a:pt x="391" y="42077"/>
                </a:lnTo>
                <a:lnTo>
                  <a:pt x="391" y="42096"/>
                </a:lnTo>
                <a:lnTo>
                  <a:pt x="428" y="42115"/>
                </a:lnTo>
                <a:lnTo>
                  <a:pt x="484" y="42096"/>
                </a:lnTo>
                <a:lnTo>
                  <a:pt x="633" y="42040"/>
                </a:lnTo>
                <a:lnTo>
                  <a:pt x="763" y="41966"/>
                </a:lnTo>
                <a:lnTo>
                  <a:pt x="912" y="41873"/>
                </a:lnTo>
                <a:lnTo>
                  <a:pt x="1154" y="41649"/>
                </a:lnTo>
                <a:lnTo>
                  <a:pt x="1396" y="41463"/>
                </a:lnTo>
                <a:lnTo>
                  <a:pt x="1471" y="41389"/>
                </a:lnTo>
                <a:lnTo>
                  <a:pt x="1527" y="41333"/>
                </a:lnTo>
                <a:lnTo>
                  <a:pt x="1527" y="41295"/>
                </a:lnTo>
                <a:lnTo>
                  <a:pt x="1527" y="41258"/>
                </a:lnTo>
                <a:lnTo>
                  <a:pt x="1489" y="41202"/>
                </a:lnTo>
                <a:lnTo>
                  <a:pt x="1378" y="41128"/>
                </a:lnTo>
                <a:lnTo>
                  <a:pt x="1229" y="41072"/>
                </a:lnTo>
                <a:lnTo>
                  <a:pt x="1005" y="40960"/>
                </a:lnTo>
                <a:lnTo>
                  <a:pt x="652" y="40811"/>
                </a:lnTo>
                <a:lnTo>
                  <a:pt x="465" y="40737"/>
                </a:lnTo>
                <a:lnTo>
                  <a:pt x="298" y="40700"/>
                </a:lnTo>
                <a:close/>
                <a:moveTo>
                  <a:pt x="91303" y="41500"/>
                </a:moveTo>
                <a:lnTo>
                  <a:pt x="91229" y="41538"/>
                </a:lnTo>
                <a:lnTo>
                  <a:pt x="91210" y="41593"/>
                </a:lnTo>
                <a:lnTo>
                  <a:pt x="91210" y="41631"/>
                </a:lnTo>
                <a:lnTo>
                  <a:pt x="91229" y="41686"/>
                </a:lnTo>
                <a:lnTo>
                  <a:pt x="91340" y="41798"/>
                </a:lnTo>
                <a:lnTo>
                  <a:pt x="91433" y="41873"/>
                </a:lnTo>
                <a:lnTo>
                  <a:pt x="91713" y="42077"/>
                </a:lnTo>
                <a:lnTo>
                  <a:pt x="91824" y="42152"/>
                </a:lnTo>
                <a:lnTo>
                  <a:pt x="91899" y="42226"/>
                </a:lnTo>
                <a:lnTo>
                  <a:pt x="91917" y="42282"/>
                </a:lnTo>
                <a:lnTo>
                  <a:pt x="91917" y="42319"/>
                </a:lnTo>
                <a:lnTo>
                  <a:pt x="91917" y="42357"/>
                </a:lnTo>
                <a:lnTo>
                  <a:pt x="91899" y="42413"/>
                </a:lnTo>
                <a:lnTo>
                  <a:pt x="91862" y="42468"/>
                </a:lnTo>
                <a:lnTo>
                  <a:pt x="91824" y="42524"/>
                </a:lnTo>
                <a:lnTo>
                  <a:pt x="91657" y="42636"/>
                </a:lnTo>
                <a:lnTo>
                  <a:pt x="91545" y="42710"/>
                </a:lnTo>
                <a:lnTo>
                  <a:pt x="91433" y="42785"/>
                </a:lnTo>
                <a:lnTo>
                  <a:pt x="91396" y="42841"/>
                </a:lnTo>
                <a:lnTo>
                  <a:pt x="91396" y="42878"/>
                </a:lnTo>
                <a:lnTo>
                  <a:pt x="91396" y="42915"/>
                </a:lnTo>
                <a:lnTo>
                  <a:pt x="91452" y="42952"/>
                </a:lnTo>
                <a:lnTo>
                  <a:pt x="91526" y="42952"/>
                </a:lnTo>
                <a:lnTo>
                  <a:pt x="91601" y="42934"/>
                </a:lnTo>
                <a:lnTo>
                  <a:pt x="91694" y="42915"/>
                </a:lnTo>
                <a:lnTo>
                  <a:pt x="91768" y="42859"/>
                </a:lnTo>
                <a:lnTo>
                  <a:pt x="91936" y="42748"/>
                </a:lnTo>
                <a:lnTo>
                  <a:pt x="92048" y="42673"/>
                </a:lnTo>
                <a:lnTo>
                  <a:pt x="92197" y="42543"/>
                </a:lnTo>
                <a:lnTo>
                  <a:pt x="92234" y="42487"/>
                </a:lnTo>
                <a:lnTo>
                  <a:pt x="92271" y="42413"/>
                </a:lnTo>
                <a:lnTo>
                  <a:pt x="92290" y="42357"/>
                </a:lnTo>
                <a:lnTo>
                  <a:pt x="92290" y="42301"/>
                </a:lnTo>
                <a:lnTo>
                  <a:pt x="92271" y="42245"/>
                </a:lnTo>
                <a:lnTo>
                  <a:pt x="92252" y="42208"/>
                </a:lnTo>
                <a:lnTo>
                  <a:pt x="92178" y="42096"/>
                </a:lnTo>
                <a:lnTo>
                  <a:pt x="92066" y="42003"/>
                </a:lnTo>
                <a:lnTo>
                  <a:pt x="91824" y="41798"/>
                </a:lnTo>
                <a:lnTo>
                  <a:pt x="91582" y="41612"/>
                </a:lnTo>
                <a:lnTo>
                  <a:pt x="91433" y="41519"/>
                </a:lnTo>
                <a:lnTo>
                  <a:pt x="91359" y="41500"/>
                </a:lnTo>
                <a:close/>
                <a:moveTo>
                  <a:pt x="1489" y="42226"/>
                </a:moveTo>
                <a:lnTo>
                  <a:pt x="1378" y="42245"/>
                </a:lnTo>
                <a:lnTo>
                  <a:pt x="1322" y="42264"/>
                </a:lnTo>
                <a:lnTo>
                  <a:pt x="1210" y="42301"/>
                </a:lnTo>
                <a:lnTo>
                  <a:pt x="1117" y="42357"/>
                </a:lnTo>
                <a:lnTo>
                  <a:pt x="912" y="42506"/>
                </a:lnTo>
                <a:lnTo>
                  <a:pt x="670" y="42655"/>
                </a:lnTo>
                <a:lnTo>
                  <a:pt x="559" y="42729"/>
                </a:lnTo>
                <a:lnTo>
                  <a:pt x="465" y="42804"/>
                </a:lnTo>
                <a:lnTo>
                  <a:pt x="410" y="42897"/>
                </a:lnTo>
                <a:lnTo>
                  <a:pt x="410" y="42934"/>
                </a:lnTo>
                <a:lnTo>
                  <a:pt x="410" y="42971"/>
                </a:lnTo>
                <a:lnTo>
                  <a:pt x="428" y="43027"/>
                </a:lnTo>
                <a:lnTo>
                  <a:pt x="465" y="43083"/>
                </a:lnTo>
                <a:lnTo>
                  <a:pt x="577" y="43195"/>
                </a:lnTo>
                <a:lnTo>
                  <a:pt x="745" y="43325"/>
                </a:lnTo>
                <a:lnTo>
                  <a:pt x="1024" y="43530"/>
                </a:lnTo>
                <a:lnTo>
                  <a:pt x="1173" y="43623"/>
                </a:lnTo>
                <a:lnTo>
                  <a:pt x="1303" y="43697"/>
                </a:lnTo>
                <a:lnTo>
                  <a:pt x="1396" y="43734"/>
                </a:lnTo>
                <a:lnTo>
                  <a:pt x="1434" y="43734"/>
                </a:lnTo>
                <a:lnTo>
                  <a:pt x="1452" y="43716"/>
                </a:lnTo>
                <a:lnTo>
                  <a:pt x="1471" y="43697"/>
                </a:lnTo>
                <a:lnTo>
                  <a:pt x="1452" y="43660"/>
                </a:lnTo>
                <a:lnTo>
                  <a:pt x="1378" y="43567"/>
                </a:lnTo>
                <a:lnTo>
                  <a:pt x="1266" y="43455"/>
                </a:lnTo>
                <a:lnTo>
                  <a:pt x="1117" y="43343"/>
                </a:lnTo>
                <a:lnTo>
                  <a:pt x="633" y="42971"/>
                </a:lnTo>
                <a:lnTo>
                  <a:pt x="1117" y="42673"/>
                </a:lnTo>
                <a:lnTo>
                  <a:pt x="1341" y="42524"/>
                </a:lnTo>
                <a:lnTo>
                  <a:pt x="1434" y="42431"/>
                </a:lnTo>
                <a:lnTo>
                  <a:pt x="1527" y="42319"/>
                </a:lnTo>
                <a:lnTo>
                  <a:pt x="1564" y="42282"/>
                </a:lnTo>
                <a:lnTo>
                  <a:pt x="1564" y="42245"/>
                </a:lnTo>
                <a:lnTo>
                  <a:pt x="1527" y="42226"/>
                </a:lnTo>
                <a:close/>
                <a:moveTo>
                  <a:pt x="92550" y="43213"/>
                </a:moveTo>
                <a:lnTo>
                  <a:pt x="92495" y="43232"/>
                </a:lnTo>
                <a:lnTo>
                  <a:pt x="92178" y="43437"/>
                </a:lnTo>
                <a:lnTo>
                  <a:pt x="91955" y="43567"/>
                </a:lnTo>
                <a:lnTo>
                  <a:pt x="91731" y="43734"/>
                </a:lnTo>
                <a:lnTo>
                  <a:pt x="91526" y="43883"/>
                </a:lnTo>
                <a:lnTo>
                  <a:pt x="91433" y="43976"/>
                </a:lnTo>
                <a:lnTo>
                  <a:pt x="91359" y="44051"/>
                </a:lnTo>
                <a:lnTo>
                  <a:pt x="91303" y="44144"/>
                </a:lnTo>
                <a:lnTo>
                  <a:pt x="91266" y="44219"/>
                </a:lnTo>
                <a:lnTo>
                  <a:pt x="91247" y="44312"/>
                </a:lnTo>
                <a:lnTo>
                  <a:pt x="91266" y="44386"/>
                </a:lnTo>
                <a:lnTo>
                  <a:pt x="91303" y="44461"/>
                </a:lnTo>
                <a:lnTo>
                  <a:pt x="91377" y="44535"/>
                </a:lnTo>
                <a:lnTo>
                  <a:pt x="91545" y="44684"/>
                </a:lnTo>
                <a:lnTo>
                  <a:pt x="91750" y="44814"/>
                </a:lnTo>
                <a:lnTo>
                  <a:pt x="91917" y="44907"/>
                </a:lnTo>
                <a:lnTo>
                  <a:pt x="92141" y="45000"/>
                </a:lnTo>
                <a:lnTo>
                  <a:pt x="92234" y="45038"/>
                </a:lnTo>
                <a:lnTo>
                  <a:pt x="92308" y="45056"/>
                </a:lnTo>
                <a:lnTo>
                  <a:pt x="92364" y="45038"/>
                </a:lnTo>
                <a:lnTo>
                  <a:pt x="92364" y="45019"/>
                </a:lnTo>
                <a:lnTo>
                  <a:pt x="92364" y="45000"/>
                </a:lnTo>
                <a:lnTo>
                  <a:pt x="92308" y="44926"/>
                </a:lnTo>
                <a:lnTo>
                  <a:pt x="92197" y="44814"/>
                </a:lnTo>
                <a:lnTo>
                  <a:pt x="92085" y="44740"/>
                </a:lnTo>
                <a:lnTo>
                  <a:pt x="91955" y="44665"/>
                </a:lnTo>
                <a:lnTo>
                  <a:pt x="91824" y="44572"/>
                </a:lnTo>
                <a:lnTo>
                  <a:pt x="91694" y="44498"/>
                </a:lnTo>
                <a:lnTo>
                  <a:pt x="91601" y="44405"/>
                </a:lnTo>
                <a:lnTo>
                  <a:pt x="91582" y="44349"/>
                </a:lnTo>
                <a:lnTo>
                  <a:pt x="91564" y="44312"/>
                </a:lnTo>
                <a:lnTo>
                  <a:pt x="91582" y="44256"/>
                </a:lnTo>
                <a:lnTo>
                  <a:pt x="91601" y="44200"/>
                </a:lnTo>
                <a:lnTo>
                  <a:pt x="91638" y="44144"/>
                </a:lnTo>
                <a:lnTo>
                  <a:pt x="91694" y="44088"/>
                </a:lnTo>
                <a:lnTo>
                  <a:pt x="91862" y="43976"/>
                </a:lnTo>
                <a:lnTo>
                  <a:pt x="92010" y="43865"/>
                </a:lnTo>
                <a:lnTo>
                  <a:pt x="92327" y="43660"/>
                </a:lnTo>
                <a:lnTo>
                  <a:pt x="92513" y="43548"/>
                </a:lnTo>
                <a:lnTo>
                  <a:pt x="92606" y="43474"/>
                </a:lnTo>
                <a:lnTo>
                  <a:pt x="92643" y="43455"/>
                </a:lnTo>
                <a:lnTo>
                  <a:pt x="92662" y="43399"/>
                </a:lnTo>
                <a:lnTo>
                  <a:pt x="92662" y="43325"/>
                </a:lnTo>
                <a:lnTo>
                  <a:pt x="92643" y="43250"/>
                </a:lnTo>
                <a:lnTo>
                  <a:pt x="92625" y="43213"/>
                </a:lnTo>
                <a:close/>
                <a:moveTo>
                  <a:pt x="391" y="43921"/>
                </a:moveTo>
                <a:lnTo>
                  <a:pt x="317" y="43958"/>
                </a:lnTo>
                <a:lnTo>
                  <a:pt x="261" y="43995"/>
                </a:lnTo>
                <a:lnTo>
                  <a:pt x="242" y="44032"/>
                </a:lnTo>
                <a:lnTo>
                  <a:pt x="242" y="44070"/>
                </a:lnTo>
                <a:lnTo>
                  <a:pt x="261" y="44088"/>
                </a:lnTo>
                <a:lnTo>
                  <a:pt x="298" y="44125"/>
                </a:lnTo>
                <a:lnTo>
                  <a:pt x="801" y="44386"/>
                </a:lnTo>
                <a:lnTo>
                  <a:pt x="1285" y="44684"/>
                </a:lnTo>
                <a:lnTo>
                  <a:pt x="1210" y="44721"/>
                </a:lnTo>
                <a:lnTo>
                  <a:pt x="1080" y="44777"/>
                </a:lnTo>
                <a:lnTo>
                  <a:pt x="763" y="44907"/>
                </a:lnTo>
                <a:lnTo>
                  <a:pt x="484" y="45038"/>
                </a:lnTo>
                <a:lnTo>
                  <a:pt x="410" y="45094"/>
                </a:lnTo>
                <a:lnTo>
                  <a:pt x="391" y="45131"/>
                </a:lnTo>
                <a:lnTo>
                  <a:pt x="372" y="45149"/>
                </a:lnTo>
                <a:lnTo>
                  <a:pt x="391" y="45187"/>
                </a:lnTo>
                <a:lnTo>
                  <a:pt x="428" y="45205"/>
                </a:lnTo>
                <a:lnTo>
                  <a:pt x="465" y="45224"/>
                </a:lnTo>
                <a:lnTo>
                  <a:pt x="521" y="45224"/>
                </a:lnTo>
                <a:lnTo>
                  <a:pt x="670" y="45205"/>
                </a:lnTo>
                <a:lnTo>
                  <a:pt x="838" y="45149"/>
                </a:lnTo>
                <a:lnTo>
                  <a:pt x="1136" y="45038"/>
                </a:lnTo>
                <a:lnTo>
                  <a:pt x="1322" y="44945"/>
                </a:lnTo>
                <a:lnTo>
                  <a:pt x="1452" y="44833"/>
                </a:lnTo>
                <a:lnTo>
                  <a:pt x="1489" y="44777"/>
                </a:lnTo>
                <a:lnTo>
                  <a:pt x="1527" y="44721"/>
                </a:lnTo>
                <a:lnTo>
                  <a:pt x="1527" y="44684"/>
                </a:lnTo>
                <a:lnTo>
                  <a:pt x="1527" y="44628"/>
                </a:lnTo>
                <a:lnTo>
                  <a:pt x="1489" y="44554"/>
                </a:lnTo>
                <a:lnTo>
                  <a:pt x="1415" y="44479"/>
                </a:lnTo>
                <a:lnTo>
                  <a:pt x="1322" y="44405"/>
                </a:lnTo>
                <a:lnTo>
                  <a:pt x="1061" y="44256"/>
                </a:lnTo>
                <a:lnTo>
                  <a:pt x="726" y="44051"/>
                </a:lnTo>
                <a:lnTo>
                  <a:pt x="521" y="43958"/>
                </a:lnTo>
                <a:lnTo>
                  <a:pt x="447" y="43921"/>
                </a:lnTo>
                <a:close/>
                <a:moveTo>
                  <a:pt x="91303" y="45391"/>
                </a:moveTo>
                <a:lnTo>
                  <a:pt x="91284" y="45410"/>
                </a:lnTo>
                <a:lnTo>
                  <a:pt x="91266" y="45447"/>
                </a:lnTo>
                <a:lnTo>
                  <a:pt x="91284" y="45503"/>
                </a:lnTo>
                <a:lnTo>
                  <a:pt x="91303" y="45540"/>
                </a:lnTo>
                <a:lnTo>
                  <a:pt x="91340" y="45596"/>
                </a:lnTo>
                <a:lnTo>
                  <a:pt x="91471" y="45671"/>
                </a:lnTo>
                <a:lnTo>
                  <a:pt x="91619" y="45764"/>
                </a:lnTo>
                <a:lnTo>
                  <a:pt x="91955" y="45913"/>
                </a:lnTo>
                <a:lnTo>
                  <a:pt x="92178" y="46006"/>
                </a:lnTo>
                <a:lnTo>
                  <a:pt x="92010" y="46192"/>
                </a:lnTo>
                <a:lnTo>
                  <a:pt x="91824" y="46378"/>
                </a:lnTo>
                <a:lnTo>
                  <a:pt x="91601" y="46509"/>
                </a:lnTo>
                <a:lnTo>
                  <a:pt x="91471" y="46602"/>
                </a:lnTo>
                <a:lnTo>
                  <a:pt x="91433" y="46657"/>
                </a:lnTo>
                <a:lnTo>
                  <a:pt x="91415" y="46695"/>
                </a:lnTo>
                <a:lnTo>
                  <a:pt x="91452" y="46713"/>
                </a:lnTo>
                <a:lnTo>
                  <a:pt x="91489" y="46732"/>
                </a:lnTo>
                <a:lnTo>
                  <a:pt x="91545" y="46732"/>
                </a:lnTo>
                <a:lnTo>
                  <a:pt x="91619" y="46713"/>
                </a:lnTo>
                <a:lnTo>
                  <a:pt x="91750" y="46657"/>
                </a:lnTo>
                <a:lnTo>
                  <a:pt x="91824" y="46602"/>
                </a:lnTo>
                <a:lnTo>
                  <a:pt x="92048" y="46471"/>
                </a:lnTo>
                <a:lnTo>
                  <a:pt x="92159" y="46378"/>
                </a:lnTo>
                <a:lnTo>
                  <a:pt x="92271" y="46285"/>
                </a:lnTo>
                <a:lnTo>
                  <a:pt x="92364" y="46173"/>
                </a:lnTo>
                <a:lnTo>
                  <a:pt x="92439" y="46062"/>
                </a:lnTo>
                <a:lnTo>
                  <a:pt x="92457" y="46006"/>
                </a:lnTo>
                <a:lnTo>
                  <a:pt x="92457" y="45950"/>
                </a:lnTo>
                <a:lnTo>
                  <a:pt x="92439" y="45894"/>
                </a:lnTo>
                <a:lnTo>
                  <a:pt x="92420" y="45838"/>
                </a:lnTo>
                <a:lnTo>
                  <a:pt x="92346" y="45782"/>
                </a:lnTo>
                <a:lnTo>
                  <a:pt x="92215" y="45708"/>
                </a:lnTo>
                <a:lnTo>
                  <a:pt x="91862" y="45540"/>
                </a:lnTo>
                <a:lnTo>
                  <a:pt x="91657" y="45466"/>
                </a:lnTo>
                <a:lnTo>
                  <a:pt x="91489" y="45410"/>
                </a:lnTo>
                <a:lnTo>
                  <a:pt x="91359" y="45391"/>
                </a:lnTo>
                <a:close/>
                <a:moveTo>
                  <a:pt x="1322" y="45466"/>
                </a:moveTo>
                <a:lnTo>
                  <a:pt x="1247" y="45503"/>
                </a:lnTo>
                <a:lnTo>
                  <a:pt x="1024" y="45615"/>
                </a:lnTo>
                <a:lnTo>
                  <a:pt x="726" y="45782"/>
                </a:lnTo>
                <a:lnTo>
                  <a:pt x="577" y="45876"/>
                </a:lnTo>
                <a:lnTo>
                  <a:pt x="447" y="45969"/>
                </a:lnTo>
                <a:lnTo>
                  <a:pt x="354" y="46062"/>
                </a:lnTo>
                <a:lnTo>
                  <a:pt x="335" y="46099"/>
                </a:lnTo>
                <a:lnTo>
                  <a:pt x="317" y="46155"/>
                </a:lnTo>
                <a:lnTo>
                  <a:pt x="317" y="46192"/>
                </a:lnTo>
                <a:lnTo>
                  <a:pt x="335" y="46229"/>
                </a:lnTo>
                <a:lnTo>
                  <a:pt x="410" y="46341"/>
                </a:lnTo>
                <a:lnTo>
                  <a:pt x="521" y="46453"/>
                </a:lnTo>
                <a:lnTo>
                  <a:pt x="652" y="46583"/>
                </a:lnTo>
                <a:lnTo>
                  <a:pt x="912" y="46825"/>
                </a:lnTo>
                <a:lnTo>
                  <a:pt x="1098" y="46955"/>
                </a:lnTo>
                <a:lnTo>
                  <a:pt x="1266" y="47104"/>
                </a:lnTo>
                <a:lnTo>
                  <a:pt x="1452" y="47216"/>
                </a:lnTo>
                <a:lnTo>
                  <a:pt x="1527" y="47235"/>
                </a:lnTo>
                <a:lnTo>
                  <a:pt x="1583" y="47235"/>
                </a:lnTo>
                <a:lnTo>
                  <a:pt x="1583" y="47197"/>
                </a:lnTo>
                <a:lnTo>
                  <a:pt x="1583" y="47160"/>
                </a:lnTo>
                <a:lnTo>
                  <a:pt x="1527" y="47011"/>
                </a:lnTo>
                <a:lnTo>
                  <a:pt x="1452" y="46900"/>
                </a:lnTo>
                <a:lnTo>
                  <a:pt x="1359" y="46788"/>
                </a:lnTo>
                <a:lnTo>
                  <a:pt x="1247" y="46676"/>
                </a:lnTo>
                <a:lnTo>
                  <a:pt x="1117" y="46564"/>
                </a:lnTo>
                <a:lnTo>
                  <a:pt x="652" y="46173"/>
                </a:lnTo>
                <a:lnTo>
                  <a:pt x="950" y="45987"/>
                </a:lnTo>
                <a:lnTo>
                  <a:pt x="1098" y="45894"/>
                </a:lnTo>
                <a:lnTo>
                  <a:pt x="1229" y="45782"/>
                </a:lnTo>
                <a:lnTo>
                  <a:pt x="1285" y="45708"/>
                </a:lnTo>
                <a:lnTo>
                  <a:pt x="1359" y="45578"/>
                </a:lnTo>
                <a:lnTo>
                  <a:pt x="1378" y="45522"/>
                </a:lnTo>
                <a:lnTo>
                  <a:pt x="1359" y="45485"/>
                </a:lnTo>
                <a:lnTo>
                  <a:pt x="1322" y="45466"/>
                </a:lnTo>
                <a:close/>
                <a:moveTo>
                  <a:pt x="391" y="47365"/>
                </a:moveTo>
                <a:lnTo>
                  <a:pt x="335" y="47384"/>
                </a:lnTo>
                <a:lnTo>
                  <a:pt x="279" y="47402"/>
                </a:lnTo>
                <a:lnTo>
                  <a:pt x="279" y="47439"/>
                </a:lnTo>
                <a:lnTo>
                  <a:pt x="279" y="47495"/>
                </a:lnTo>
                <a:lnTo>
                  <a:pt x="298" y="47533"/>
                </a:lnTo>
                <a:lnTo>
                  <a:pt x="354" y="47588"/>
                </a:lnTo>
                <a:lnTo>
                  <a:pt x="484" y="47681"/>
                </a:lnTo>
                <a:lnTo>
                  <a:pt x="652" y="47793"/>
                </a:lnTo>
                <a:lnTo>
                  <a:pt x="1024" y="47961"/>
                </a:lnTo>
                <a:lnTo>
                  <a:pt x="1266" y="48091"/>
                </a:lnTo>
                <a:lnTo>
                  <a:pt x="1117" y="48184"/>
                </a:lnTo>
                <a:lnTo>
                  <a:pt x="968" y="48277"/>
                </a:lnTo>
                <a:lnTo>
                  <a:pt x="633" y="48445"/>
                </a:lnTo>
                <a:lnTo>
                  <a:pt x="503" y="48519"/>
                </a:lnTo>
                <a:lnTo>
                  <a:pt x="410" y="48594"/>
                </a:lnTo>
                <a:lnTo>
                  <a:pt x="410" y="48612"/>
                </a:lnTo>
                <a:lnTo>
                  <a:pt x="428" y="48650"/>
                </a:lnTo>
                <a:lnTo>
                  <a:pt x="503" y="48650"/>
                </a:lnTo>
                <a:lnTo>
                  <a:pt x="614" y="48668"/>
                </a:lnTo>
                <a:lnTo>
                  <a:pt x="726" y="48650"/>
                </a:lnTo>
                <a:lnTo>
                  <a:pt x="875" y="48594"/>
                </a:lnTo>
                <a:lnTo>
                  <a:pt x="1080" y="48501"/>
                </a:lnTo>
                <a:lnTo>
                  <a:pt x="1266" y="48389"/>
                </a:lnTo>
                <a:lnTo>
                  <a:pt x="1434" y="48277"/>
                </a:lnTo>
                <a:lnTo>
                  <a:pt x="1545" y="48147"/>
                </a:lnTo>
                <a:lnTo>
                  <a:pt x="1583" y="48091"/>
                </a:lnTo>
                <a:lnTo>
                  <a:pt x="1601" y="48035"/>
                </a:lnTo>
                <a:lnTo>
                  <a:pt x="1583" y="47998"/>
                </a:lnTo>
                <a:lnTo>
                  <a:pt x="1545" y="47961"/>
                </a:lnTo>
                <a:lnTo>
                  <a:pt x="1303" y="47793"/>
                </a:lnTo>
                <a:lnTo>
                  <a:pt x="912" y="47551"/>
                </a:lnTo>
                <a:lnTo>
                  <a:pt x="707" y="47458"/>
                </a:lnTo>
                <a:lnTo>
                  <a:pt x="540" y="47384"/>
                </a:lnTo>
                <a:lnTo>
                  <a:pt x="447" y="47365"/>
                </a:lnTo>
                <a:close/>
                <a:moveTo>
                  <a:pt x="92476" y="47197"/>
                </a:moveTo>
                <a:lnTo>
                  <a:pt x="92197" y="47290"/>
                </a:lnTo>
                <a:lnTo>
                  <a:pt x="91917" y="47439"/>
                </a:lnTo>
                <a:lnTo>
                  <a:pt x="91619" y="47588"/>
                </a:lnTo>
                <a:lnTo>
                  <a:pt x="91377" y="47756"/>
                </a:lnTo>
                <a:lnTo>
                  <a:pt x="91303" y="47830"/>
                </a:lnTo>
                <a:lnTo>
                  <a:pt x="91229" y="47905"/>
                </a:lnTo>
                <a:lnTo>
                  <a:pt x="91210" y="47979"/>
                </a:lnTo>
                <a:lnTo>
                  <a:pt x="91210" y="48054"/>
                </a:lnTo>
                <a:lnTo>
                  <a:pt x="91229" y="48110"/>
                </a:lnTo>
                <a:lnTo>
                  <a:pt x="91266" y="48184"/>
                </a:lnTo>
                <a:lnTo>
                  <a:pt x="91340" y="48259"/>
                </a:lnTo>
                <a:lnTo>
                  <a:pt x="91433" y="48333"/>
                </a:lnTo>
                <a:lnTo>
                  <a:pt x="91619" y="48445"/>
                </a:lnTo>
                <a:lnTo>
                  <a:pt x="91899" y="48594"/>
                </a:lnTo>
                <a:lnTo>
                  <a:pt x="92048" y="48668"/>
                </a:lnTo>
                <a:lnTo>
                  <a:pt x="92197" y="48724"/>
                </a:lnTo>
                <a:lnTo>
                  <a:pt x="92308" y="48743"/>
                </a:lnTo>
                <a:lnTo>
                  <a:pt x="92346" y="48724"/>
                </a:lnTo>
                <a:lnTo>
                  <a:pt x="92383" y="48705"/>
                </a:lnTo>
                <a:lnTo>
                  <a:pt x="92383" y="48668"/>
                </a:lnTo>
                <a:lnTo>
                  <a:pt x="92364" y="48650"/>
                </a:lnTo>
                <a:lnTo>
                  <a:pt x="92290" y="48557"/>
                </a:lnTo>
                <a:lnTo>
                  <a:pt x="92141" y="48463"/>
                </a:lnTo>
                <a:lnTo>
                  <a:pt x="91973" y="48370"/>
                </a:lnTo>
                <a:lnTo>
                  <a:pt x="91619" y="48166"/>
                </a:lnTo>
                <a:lnTo>
                  <a:pt x="91508" y="48091"/>
                </a:lnTo>
                <a:lnTo>
                  <a:pt x="91452" y="48035"/>
                </a:lnTo>
                <a:lnTo>
                  <a:pt x="91471" y="47998"/>
                </a:lnTo>
                <a:lnTo>
                  <a:pt x="91545" y="47961"/>
                </a:lnTo>
                <a:lnTo>
                  <a:pt x="91768" y="47830"/>
                </a:lnTo>
                <a:lnTo>
                  <a:pt x="92122" y="47644"/>
                </a:lnTo>
                <a:lnTo>
                  <a:pt x="92327" y="47551"/>
                </a:lnTo>
                <a:lnTo>
                  <a:pt x="92439" y="47495"/>
                </a:lnTo>
                <a:lnTo>
                  <a:pt x="92476" y="47458"/>
                </a:lnTo>
                <a:lnTo>
                  <a:pt x="92513" y="47402"/>
                </a:lnTo>
                <a:lnTo>
                  <a:pt x="92550" y="47346"/>
                </a:lnTo>
                <a:lnTo>
                  <a:pt x="92588" y="47272"/>
                </a:lnTo>
                <a:lnTo>
                  <a:pt x="92588" y="47235"/>
                </a:lnTo>
                <a:lnTo>
                  <a:pt x="92569" y="47197"/>
                </a:lnTo>
                <a:close/>
                <a:moveTo>
                  <a:pt x="26661" y="48501"/>
                </a:moveTo>
                <a:lnTo>
                  <a:pt x="26642" y="48519"/>
                </a:lnTo>
                <a:lnTo>
                  <a:pt x="26568" y="48594"/>
                </a:lnTo>
                <a:lnTo>
                  <a:pt x="26494" y="48724"/>
                </a:lnTo>
                <a:lnTo>
                  <a:pt x="26289" y="49041"/>
                </a:lnTo>
                <a:lnTo>
                  <a:pt x="26177" y="49208"/>
                </a:lnTo>
                <a:lnTo>
                  <a:pt x="26084" y="49338"/>
                </a:lnTo>
                <a:lnTo>
                  <a:pt x="25972" y="49413"/>
                </a:lnTo>
                <a:lnTo>
                  <a:pt x="25935" y="49432"/>
                </a:lnTo>
                <a:lnTo>
                  <a:pt x="25898" y="49432"/>
                </a:lnTo>
                <a:lnTo>
                  <a:pt x="25860" y="49376"/>
                </a:lnTo>
                <a:lnTo>
                  <a:pt x="25786" y="49245"/>
                </a:lnTo>
                <a:lnTo>
                  <a:pt x="25618" y="48873"/>
                </a:lnTo>
                <a:lnTo>
                  <a:pt x="25544" y="48705"/>
                </a:lnTo>
                <a:lnTo>
                  <a:pt x="25488" y="48631"/>
                </a:lnTo>
                <a:lnTo>
                  <a:pt x="25451" y="48594"/>
                </a:lnTo>
                <a:lnTo>
                  <a:pt x="25414" y="48575"/>
                </a:lnTo>
                <a:lnTo>
                  <a:pt x="25376" y="48594"/>
                </a:lnTo>
                <a:lnTo>
                  <a:pt x="25358" y="48631"/>
                </a:lnTo>
                <a:lnTo>
                  <a:pt x="25339" y="48724"/>
                </a:lnTo>
                <a:lnTo>
                  <a:pt x="25339" y="48799"/>
                </a:lnTo>
                <a:lnTo>
                  <a:pt x="25358" y="48873"/>
                </a:lnTo>
                <a:lnTo>
                  <a:pt x="25451" y="49096"/>
                </a:lnTo>
                <a:lnTo>
                  <a:pt x="25544" y="49301"/>
                </a:lnTo>
                <a:lnTo>
                  <a:pt x="25637" y="49450"/>
                </a:lnTo>
                <a:lnTo>
                  <a:pt x="25730" y="49599"/>
                </a:lnTo>
                <a:lnTo>
                  <a:pt x="25786" y="49636"/>
                </a:lnTo>
                <a:lnTo>
                  <a:pt x="25842" y="49674"/>
                </a:lnTo>
                <a:lnTo>
                  <a:pt x="25898" y="49692"/>
                </a:lnTo>
                <a:lnTo>
                  <a:pt x="25954" y="49674"/>
                </a:lnTo>
                <a:lnTo>
                  <a:pt x="26028" y="49655"/>
                </a:lnTo>
                <a:lnTo>
                  <a:pt x="26103" y="49618"/>
                </a:lnTo>
                <a:lnTo>
                  <a:pt x="26233" y="49506"/>
                </a:lnTo>
                <a:lnTo>
                  <a:pt x="26345" y="49357"/>
                </a:lnTo>
                <a:lnTo>
                  <a:pt x="26456" y="49190"/>
                </a:lnTo>
                <a:lnTo>
                  <a:pt x="26531" y="49041"/>
                </a:lnTo>
                <a:lnTo>
                  <a:pt x="26587" y="48910"/>
                </a:lnTo>
                <a:lnTo>
                  <a:pt x="26642" y="48705"/>
                </a:lnTo>
                <a:lnTo>
                  <a:pt x="26680" y="48538"/>
                </a:lnTo>
                <a:lnTo>
                  <a:pt x="26661" y="48501"/>
                </a:lnTo>
                <a:close/>
                <a:moveTo>
                  <a:pt x="8304" y="48538"/>
                </a:moveTo>
                <a:lnTo>
                  <a:pt x="8248" y="48575"/>
                </a:lnTo>
                <a:lnTo>
                  <a:pt x="8155" y="48668"/>
                </a:lnTo>
                <a:lnTo>
                  <a:pt x="8062" y="48780"/>
                </a:lnTo>
                <a:lnTo>
                  <a:pt x="7894" y="49003"/>
                </a:lnTo>
                <a:lnTo>
                  <a:pt x="7615" y="49469"/>
                </a:lnTo>
                <a:lnTo>
                  <a:pt x="7242" y="49003"/>
                </a:lnTo>
                <a:lnTo>
                  <a:pt x="7019" y="48743"/>
                </a:lnTo>
                <a:lnTo>
                  <a:pt x="6926" y="48650"/>
                </a:lnTo>
                <a:lnTo>
                  <a:pt x="6907" y="48631"/>
                </a:lnTo>
                <a:lnTo>
                  <a:pt x="6889" y="48631"/>
                </a:lnTo>
                <a:lnTo>
                  <a:pt x="6870" y="48668"/>
                </a:lnTo>
                <a:lnTo>
                  <a:pt x="6851" y="48705"/>
                </a:lnTo>
                <a:lnTo>
                  <a:pt x="6889" y="48817"/>
                </a:lnTo>
                <a:lnTo>
                  <a:pt x="6945" y="48947"/>
                </a:lnTo>
                <a:lnTo>
                  <a:pt x="7038" y="49078"/>
                </a:lnTo>
                <a:lnTo>
                  <a:pt x="7242" y="49357"/>
                </a:lnTo>
                <a:lnTo>
                  <a:pt x="7391" y="49525"/>
                </a:lnTo>
                <a:lnTo>
                  <a:pt x="7503" y="49636"/>
                </a:lnTo>
                <a:lnTo>
                  <a:pt x="7596" y="49692"/>
                </a:lnTo>
                <a:lnTo>
                  <a:pt x="7633" y="49711"/>
                </a:lnTo>
                <a:lnTo>
                  <a:pt x="7671" y="49711"/>
                </a:lnTo>
                <a:lnTo>
                  <a:pt x="7745" y="49674"/>
                </a:lnTo>
                <a:lnTo>
                  <a:pt x="7820" y="49599"/>
                </a:lnTo>
                <a:lnTo>
                  <a:pt x="7875" y="49506"/>
                </a:lnTo>
                <a:lnTo>
                  <a:pt x="8043" y="49264"/>
                </a:lnTo>
                <a:lnTo>
                  <a:pt x="8192" y="49041"/>
                </a:lnTo>
                <a:lnTo>
                  <a:pt x="8266" y="48910"/>
                </a:lnTo>
                <a:lnTo>
                  <a:pt x="8322" y="48780"/>
                </a:lnTo>
                <a:lnTo>
                  <a:pt x="8341" y="48743"/>
                </a:lnTo>
                <a:lnTo>
                  <a:pt x="8360" y="48631"/>
                </a:lnTo>
                <a:lnTo>
                  <a:pt x="8360" y="48575"/>
                </a:lnTo>
                <a:lnTo>
                  <a:pt x="8341" y="48538"/>
                </a:lnTo>
                <a:close/>
                <a:moveTo>
                  <a:pt x="84228" y="48557"/>
                </a:moveTo>
                <a:lnTo>
                  <a:pt x="84191" y="48575"/>
                </a:lnTo>
                <a:lnTo>
                  <a:pt x="84172" y="48612"/>
                </a:lnTo>
                <a:lnTo>
                  <a:pt x="84172" y="48668"/>
                </a:lnTo>
                <a:lnTo>
                  <a:pt x="84172" y="48705"/>
                </a:lnTo>
                <a:lnTo>
                  <a:pt x="84209" y="48817"/>
                </a:lnTo>
                <a:lnTo>
                  <a:pt x="84284" y="48947"/>
                </a:lnTo>
                <a:lnTo>
                  <a:pt x="84433" y="49171"/>
                </a:lnTo>
                <a:lnTo>
                  <a:pt x="84545" y="49320"/>
                </a:lnTo>
                <a:lnTo>
                  <a:pt x="84731" y="49581"/>
                </a:lnTo>
                <a:lnTo>
                  <a:pt x="84787" y="49655"/>
                </a:lnTo>
                <a:lnTo>
                  <a:pt x="84861" y="49711"/>
                </a:lnTo>
                <a:lnTo>
                  <a:pt x="84936" y="49711"/>
                </a:lnTo>
                <a:lnTo>
                  <a:pt x="85010" y="49674"/>
                </a:lnTo>
                <a:lnTo>
                  <a:pt x="85103" y="49599"/>
                </a:lnTo>
                <a:lnTo>
                  <a:pt x="85215" y="49450"/>
                </a:lnTo>
                <a:lnTo>
                  <a:pt x="85438" y="49190"/>
                </a:lnTo>
                <a:lnTo>
                  <a:pt x="85531" y="49041"/>
                </a:lnTo>
                <a:lnTo>
                  <a:pt x="85606" y="48873"/>
                </a:lnTo>
                <a:lnTo>
                  <a:pt x="85662" y="48743"/>
                </a:lnTo>
                <a:lnTo>
                  <a:pt x="85662" y="48668"/>
                </a:lnTo>
                <a:lnTo>
                  <a:pt x="85680" y="48612"/>
                </a:lnTo>
                <a:lnTo>
                  <a:pt x="85643" y="48612"/>
                </a:lnTo>
                <a:lnTo>
                  <a:pt x="85606" y="48650"/>
                </a:lnTo>
                <a:lnTo>
                  <a:pt x="85252" y="49059"/>
                </a:lnTo>
                <a:lnTo>
                  <a:pt x="84917" y="49469"/>
                </a:lnTo>
                <a:lnTo>
                  <a:pt x="84805" y="49283"/>
                </a:lnTo>
                <a:lnTo>
                  <a:pt x="84600" y="48947"/>
                </a:lnTo>
                <a:lnTo>
                  <a:pt x="84489" y="48780"/>
                </a:lnTo>
                <a:lnTo>
                  <a:pt x="84396" y="48650"/>
                </a:lnTo>
                <a:lnTo>
                  <a:pt x="84303" y="48575"/>
                </a:lnTo>
                <a:lnTo>
                  <a:pt x="84265" y="48557"/>
                </a:lnTo>
                <a:close/>
                <a:moveTo>
                  <a:pt x="47513" y="48687"/>
                </a:moveTo>
                <a:lnTo>
                  <a:pt x="47439" y="48705"/>
                </a:lnTo>
                <a:lnTo>
                  <a:pt x="47383" y="48743"/>
                </a:lnTo>
                <a:lnTo>
                  <a:pt x="47364" y="48780"/>
                </a:lnTo>
                <a:lnTo>
                  <a:pt x="47364" y="48854"/>
                </a:lnTo>
                <a:lnTo>
                  <a:pt x="47420" y="48985"/>
                </a:lnTo>
                <a:lnTo>
                  <a:pt x="47476" y="49096"/>
                </a:lnTo>
                <a:lnTo>
                  <a:pt x="47625" y="49376"/>
                </a:lnTo>
                <a:lnTo>
                  <a:pt x="47699" y="49506"/>
                </a:lnTo>
                <a:lnTo>
                  <a:pt x="47811" y="49618"/>
                </a:lnTo>
                <a:lnTo>
                  <a:pt x="47904" y="49692"/>
                </a:lnTo>
                <a:lnTo>
                  <a:pt x="47979" y="49711"/>
                </a:lnTo>
                <a:lnTo>
                  <a:pt x="48035" y="49729"/>
                </a:lnTo>
                <a:lnTo>
                  <a:pt x="48090" y="49729"/>
                </a:lnTo>
                <a:lnTo>
                  <a:pt x="48165" y="49692"/>
                </a:lnTo>
                <a:lnTo>
                  <a:pt x="48239" y="49655"/>
                </a:lnTo>
                <a:lnTo>
                  <a:pt x="48314" y="49599"/>
                </a:lnTo>
                <a:lnTo>
                  <a:pt x="48426" y="49487"/>
                </a:lnTo>
                <a:lnTo>
                  <a:pt x="48519" y="49357"/>
                </a:lnTo>
                <a:lnTo>
                  <a:pt x="48705" y="49096"/>
                </a:lnTo>
                <a:lnTo>
                  <a:pt x="48742" y="49003"/>
                </a:lnTo>
                <a:lnTo>
                  <a:pt x="48817" y="48854"/>
                </a:lnTo>
                <a:lnTo>
                  <a:pt x="48835" y="48780"/>
                </a:lnTo>
                <a:lnTo>
                  <a:pt x="48835" y="48724"/>
                </a:lnTo>
                <a:lnTo>
                  <a:pt x="48835" y="48705"/>
                </a:lnTo>
                <a:lnTo>
                  <a:pt x="48817" y="48705"/>
                </a:lnTo>
                <a:lnTo>
                  <a:pt x="48779" y="48724"/>
                </a:lnTo>
                <a:lnTo>
                  <a:pt x="48612" y="48854"/>
                </a:lnTo>
                <a:lnTo>
                  <a:pt x="48481" y="49003"/>
                </a:lnTo>
                <a:lnTo>
                  <a:pt x="48351" y="49134"/>
                </a:lnTo>
                <a:lnTo>
                  <a:pt x="48221" y="49264"/>
                </a:lnTo>
                <a:lnTo>
                  <a:pt x="48109" y="49357"/>
                </a:lnTo>
                <a:lnTo>
                  <a:pt x="48053" y="49376"/>
                </a:lnTo>
                <a:lnTo>
                  <a:pt x="48035" y="49376"/>
                </a:lnTo>
                <a:lnTo>
                  <a:pt x="47997" y="49357"/>
                </a:lnTo>
                <a:lnTo>
                  <a:pt x="47923" y="49264"/>
                </a:lnTo>
                <a:lnTo>
                  <a:pt x="47867" y="49208"/>
                </a:lnTo>
                <a:lnTo>
                  <a:pt x="47830" y="49134"/>
                </a:lnTo>
                <a:lnTo>
                  <a:pt x="47737" y="48947"/>
                </a:lnTo>
                <a:lnTo>
                  <a:pt x="47699" y="48854"/>
                </a:lnTo>
                <a:lnTo>
                  <a:pt x="47644" y="48780"/>
                </a:lnTo>
                <a:lnTo>
                  <a:pt x="47588" y="48724"/>
                </a:lnTo>
                <a:lnTo>
                  <a:pt x="47513" y="48687"/>
                </a:lnTo>
                <a:close/>
                <a:moveTo>
                  <a:pt x="63785" y="48594"/>
                </a:moveTo>
                <a:lnTo>
                  <a:pt x="63748" y="48612"/>
                </a:lnTo>
                <a:lnTo>
                  <a:pt x="63637" y="48724"/>
                </a:lnTo>
                <a:lnTo>
                  <a:pt x="63506" y="48854"/>
                </a:lnTo>
                <a:lnTo>
                  <a:pt x="63376" y="49022"/>
                </a:lnTo>
                <a:lnTo>
                  <a:pt x="63227" y="49171"/>
                </a:lnTo>
                <a:lnTo>
                  <a:pt x="63078" y="49301"/>
                </a:lnTo>
                <a:lnTo>
                  <a:pt x="63004" y="49357"/>
                </a:lnTo>
                <a:lnTo>
                  <a:pt x="62929" y="49394"/>
                </a:lnTo>
                <a:lnTo>
                  <a:pt x="62855" y="49432"/>
                </a:lnTo>
                <a:lnTo>
                  <a:pt x="62687" y="49432"/>
                </a:lnTo>
                <a:lnTo>
                  <a:pt x="62594" y="49394"/>
                </a:lnTo>
                <a:lnTo>
                  <a:pt x="62519" y="49338"/>
                </a:lnTo>
                <a:lnTo>
                  <a:pt x="62445" y="49245"/>
                </a:lnTo>
                <a:lnTo>
                  <a:pt x="62315" y="49041"/>
                </a:lnTo>
                <a:lnTo>
                  <a:pt x="62240" y="48947"/>
                </a:lnTo>
                <a:lnTo>
                  <a:pt x="62166" y="48854"/>
                </a:lnTo>
                <a:lnTo>
                  <a:pt x="62091" y="48780"/>
                </a:lnTo>
                <a:lnTo>
                  <a:pt x="62017" y="48743"/>
                </a:lnTo>
                <a:lnTo>
                  <a:pt x="61924" y="48724"/>
                </a:lnTo>
                <a:lnTo>
                  <a:pt x="61868" y="48724"/>
                </a:lnTo>
                <a:lnTo>
                  <a:pt x="61831" y="48761"/>
                </a:lnTo>
                <a:lnTo>
                  <a:pt x="61831" y="48817"/>
                </a:lnTo>
                <a:lnTo>
                  <a:pt x="61849" y="48873"/>
                </a:lnTo>
                <a:lnTo>
                  <a:pt x="61886" y="48929"/>
                </a:lnTo>
                <a:lnTo>
                  <a:pt x="61961" y="49059"/>
                </a:lnTo>
                <a:lnTo>
                  <a:pt x="62184" y="49357"/>
                </a:lnTo>
                <a:lnTo>
                  <a:pt x="62315" y="49506"/>
                </a:lnTo>
                <a:lnTo>
                  <a:pt x="62464" y="49636"/>
                </a:lnTo>
                <a:lnTo>
                  <a:pt x="62538" y="49674"/>
                </a:lnTo>
                <a:lnTo>
                  <a:pt x="62613" y="49711"/>
                </a:lnTo>
                <a:lnTo>
                  <a:pt x="62687" y="49748"/>
                </a:lnTo>
                <a:lnTo>
                  <a:pt x="62855" y="49748"/>
                </a:lnTo>
                <a:lnTo>
                  <a:pt x="62948" y="49729"/>
                </a:lnTo>
                <a:lnTo>
                  <a:pt x="63022" y="49674"/>
                </a:lnTo>
                <a:lnTo>
                  <a:pt x="63115" y="49618"/>
                </a:lnTo>
                <a:lnTo>
                  <a:pt x="63246" y="49487"/>
                </a:lnTo>
                <a:lnTo>
                  <a:pt x="63376" y="49338"/>
                </a:lnTo>
                <a:lnTo>
                  <a:pt x="63618" y="49059"/>
                </a:lnTo>
                <a:lnTo>
                  <a:pt x="63748" y="48892"/>
                </a:lnTo>
                <a:lnTo>
                  <a:pt x="63841" y="48799"/>
                </a:lnTo>
                <a:lnTo>
                  <a:pt x="63860" y="48761"/>
                </a:lnTo>
                <a:lnTo>
                  <a:pt x="63860" y="48724"/>
                </a:lnTo>
                <a:lnTo>
                  <a:pt x="63841" y="48631"/>
                </a:lnTo>
                <a:lnTo>
                  <a:pt x="63804" y="48594"/>
                </a:lnTo>
                <a:close/>
                <a:moveTo>
                  <a:pt x="89460" y="48482"/>
                </a:moveTo>
                <a:lnTo>
                  <a:pt x="89385" y="48501"/>
                </a:lnTo>
                <a:lnTo>
                  <a:pt x="89255" y="48594"/>
                </a:lnTo>
                <a:lnTo>
                  <a:pt x="89106" y="48705"/>
                </a:lnTo>
                <a:lnTo>
                  <a:pt x="88864" y="48947"/>
                </a:lnTo>
                <a:lnTo>
                  <a:pt x="88641" y="49190"/>
                </a:lnTo>
                <a:lnTo>
                  <a:pt x="88417" y="49469"/>
                </a:lnTo>
                <a:lnTo>
                  <a:pt x="88305" y="49283"/>
                </a:lnTo>
                <a:lnTo>
                  <a:pt x="88101" y="48985"/>
                </a:lnTo>
                <a:lnTo>
                  <a:pt x="87989" y="48854"/>
                </a:lnTo>
                <a:lnTo>
                  <a:pt x="87896" y="48761"/>
                </a:lnTo>
                <a:lnTo>
                  <a:pt x="87840" y="48724"/>
                </a:lnTo>
                <a:lnTo>
                  <a:pt x="87766" y="48724"/>
                </a:lnTo>
                <a:lnTo>
                  <a:pt x="87747" y="48761"/>
                </a:lnTo>
                <a:lnTo>
                  <a:pt x="87747" y="48836"/>
                </a:lnTo>
                <a:lnTo>
                  <a:pt x="87784" y="48966"/>
                </a:lnTo>
                <a:lnTo>
                  <a:pt x="87952" y="49283"/>
                </a:lnTo>
                <a:lnTo>
                  <a:pt x="88157" y="49581"/>
                </a:lnTo>
                <a:lnTo>
                  <a:pt x="88231" y="49674"/>
                </a:lnTo>
                <a:lnTo>
                  <a:pt x="88287" y="49729"/>
                </a:lnTo>
                <a:lnTo>
                  <a:pt x="88343" y="49748"/>
                </a:lnTo>
                <a:lnTo>
                  <a:pt x="88399" y="49748"/>
                </a:lnTo>
                <a:lnTo>
                  <a:pt x="88510" y="49711"/>
                </a:lnTo>
                <a:lnTo>
                  <a:pt x="88622" y="49655"/>
                </a:lnTo>
                <a:lnTo>
                  <a:pt x="88715" y="49562"/>
                </a:lnTo>
                <a:lnTo>
                  <a:pt x="88920" y="49338"/>
                </a:lnTo>
                <a:lnTo>
                  <a:pt x="89087" y="49134"/>
                </a:lnTo>
                <a:lnTo>
                  <a:pt x="89255" y="48947"/>
                </a:lnTo>
                <a:lnTo>
                  <a:pt x="89348" y="48854"/>
                </a:lnTo>
                <a:lnTo>
                  <a:pt x="89404" y="48743"/>
                </a:lnTo>
                <a:lnTo>
                  <a:pt x="89423" y="48705"/>
                </a:lnTo>
                <a:lnTo>
                  <a:pt x="89478" y="48594"/>
                </a:lnTo>
                <a:lnTo>
                  <a:pt x="89478" y="48538"/>
                </a:lnTo>
                <a:lnTo>
                  <a:pt x="89478" y="48501"/>
                </a:lnTo>
                <a:lnTo>
                  <a:pt x="89460" y="48482"/>
                </a:lnTo>
                <a:close/>
                <a:moveTo>
                  <a:pt x="3146" y="48501"/>
                </a:moveTo>
                <a:lnTo>
                  <a:pt x="3109" y="48519"/>
                </a:lnTo>
                <a:lnTo>
                  <a:pt x="3072" y="48538"/>
                </a:lnTo>
                <a:lnTo>
                  <a:pt x="3053" y="48575"/>
                </a:lnTo>
                <a:lnTo>
                  <a:pt x="3072" y="48612"/>
                </a:lnTo>
                <a:lnTo>
                  <a:pt x="3109" y="48705"/>
                </a:lnTo>
                <a:lnTo>
                  <a:pt x="3184" y="48836"/>
                </a:lnTo>
                <a:lnTo>
                  <a:pt x="3370" y="49059"/>
                </a:lnTo>
                <a:lnTo>
                  <a:pt x="3519" y="49208"/>
                </a:lnTo>
                <a:lnTo>
                  <a:pt x="3724" y="49432"/>
                </a:lnTo>
                <a:lnTo>
                  <a:pt x="3947" y="49636"/>
                </a:lnTo>
                <a:lnTo>
                  <a:pt x="4077" y="49729"/>
                </a:lnTo>
                <a:lnTo>
                  <a:pt x="4115" y="49767"/>
                </a:lnTo>
                <a:lnTo>
                  <a:pt x="4152" y="49767"/>
                </a:lnTo>
                <a:lnTo>
                  <a:pt x="4189" y="49748"/>
                </a:lnTo>
                <a:lnTo>
                  <a:pt x="4226" y="49711"/>
                </a:lnTo>
                <a:lnTo>
                  <a:pt x="4338" y="49581"/>
                </a:lnTo>
                <a:lnTo>
                  <a:pt x="4543" y="49320"/>
                </a:lnTo>
                <a:lnTo>
                  <a:pt x="4636" y="49171"/>
                </a:lnTo>
                <a:lnTo>
                  <a:pt x="4710" y="49022"/>
                </a:lnTo>
                <a:lnTo>
                  <a:pt x="4729" y="48929"/>
                </a:lnTo>
                <a:lnTo>
                  <a:pt x="4748" y="48780"/>
                </a:lnTo>
                <a:lnTo>
                  <a:pt x="4748" y="48724"/>
                </a:lnTo>
                <a:lnTo>
                  <a:pt x="4729" y="48687"/>
                </a:lnTo>
                <a:lnTo>
                  <a:pt x="4710" y="48668"/>
                </a:lnTo>
                <a:lnTo>
                  <a:pt x="4692" y="48687"/>
                </a:lnTo>
                <a:lnTo>
                  <a:pt x="4636" y="48743"/>
                </a:lnTo>
                <a:lnTo>
                  <a:pt x="4375" y="49096"/>
                </a:lnTo>
                <a:lnTo>
                  <a:pt x="4133" y="49469"/>
                </a:lnTo>
                <a:lnTo>
                  <a:pt x="3947" y="49227"/>
                </a:lnTo>
                <a:lnTo>
                  <a:pt x="3686" y="48892"/>
                </a:lnTo>
                <a:lnTo>
                  <a:pt x="3537" y="48743"/>
                </a:lnTo>
                <a:lnTo>
                  <a:pt x="3388" y="48612"/>
                </a:lnTo>
                <a:lnTo>
                  <a:pt x="3258" y="48519"/>
                </a:lnTo>
                <a:lnTo>
                  <a:pt x="3202" y="48501"/>
                </a:lnTo>
                <a:close/>
                <a:moveTo>
                  <a:pt x="34127" y="48631"/>
                </a:moveTo>
                <a:lnTo>
                  <a:pt x="34090" y="48668"/>
                </a:lnTo>
                <a:lnTo>
                  <a:pt x="34015" y="48761"/>
                </a:lnTo>
                <a:lnTo>
                  <a:pt x="33941" y="48910"/>
                </a:lnTo>
                <a:lnTo>
                  <a:pt x="33848" y="49078"/>
                </a:lnTo>
                <a:lnTo>
                  <a:pt x="33755" y="49227"/>
                </a:lnTo>
                <a:lnTo>
                  <a:pt x="33643" y="49357"/>
                </a:lnTo>
                <a:lnTo>
                  <a:pt x="33587" y="49413"/>
                </a:lnTo>
                <a:lnTo>
                  <a:pt x="33531" y="49450"/>
                </a:lnTo>
                <a:lnTo>
                  <a:pt x="33475" y="49469"/>
                </a:lnTo>
                <a:lnTo>
                  <a:pt x="33419" y="49487"/>
                </a:lnTo>
                <a:lnTo>
                  <a:pt x="33364" y="49469"/>
                </a:lnTo>
                <a:lnTo>
                  <a:pt x="33308" y="49432"/>
                </a:lnTo>
                <a:lnTo>
                  <a:pt x="33252" y="49376"/>
                </a:lnTo>
                <a:lnTo>
                  <a:pt x="33196" y="49301"/>
                </a:lnTo>
                <a:lnTo>
                  <a:pt x="33103" y="49134"/>
                </a:lnTo>
                <a:lnTo>
                  <a:pt x="33028" y="48966"/>
                </a:lnTo>
                <a:lnTo>
                  <a:pt x="32935" y="48817"/>
                </a:lnTo>
                <a:lnTo>
                  <a:pt x="32861" y="48743"/>
                </a:lnTo>
                <a:lnTo>
                  <a:pt x="32786" y="48687"/>
                </a:lnTo>
                <a:lnTo>
                  <a:pt x="32731" y="48650"/>
                </a:lnTo>
                <a:lnTo>
                  <a:pt x="32675" y="48650"/>
                </a:lnTo>
                <a:lnTo>
                  <a:pt x="32637" y="48668"/>
                </a:lnTo>
                <a:lnTo>
                  <a:pt x="32619" y="48705"/>
                </a:lnTo>
                <a:lnTo>
                  <a:pt x="32619" y="48799"/>
                </a:lnTo>
                <a:lnTo>
                  <a:pt x="32637" y="48910"/>
                </a:lnTo>
                <a:lnTo>
                  <a:pt x="32693" y="49041"/>
                </a:lnTo>
                <a:lnTo>
                  <a:pt x="32786" y="49190"/>
                </a:lnTo>
                <a:lnTo>
                  <a:pt x="32879" y="49357"/>
                </a:lnTo>
                <a:lnTo>
                  <a:pt x="33010" y="49506"/>
                </a:lnTo>
                <a:lnTo>
                  <a:pt x="33140" y="49636"/>
                </a:lnTo>
                <a:lnTo>
                  <a:pt x="33289" y="49729"/>
                </a:lnTo>
                <a:lnTo>
                  <a:pt x="33364" y="49767"/>
                </a:lnTo>
                <a:lnTo>
                  <a:pt x="33494" y="49767"/>
                </a:lnTo>
                <a:lnTo>
                  <a:pt x="33568" y="49748"/>
                </a:lnTo>
                <a:lnTo>
                  <a:pt x="33643" y="49711"/>
                </a:lnTo>
                <a:lnTo>
                  <a:pt x="33699" y="49655"/>
                </a:lnTo>
                <a:lnTo>
                  <a:pt x="33829" y="49506"/>
                </a:lnTo>
                <a:lnTo>
                  <a:pt x="33941" y="49338"/>
                </a:lnTo>
                <a:lnTo>
                  <a:pt x="34015" y="49190"/>
                </a:lnTo>
                <a:lnTo>
                  <a:pt x="34108" y="49022"/>
                </a:lnTo>
                <a:lnTo>
                  <a:pt x="34146" y="48929"/>
                </a:lnTo>
                <a:lnTo>
                  <a:pt x="34164" y="48854"/>
                </a:lnTo>
                <a:lnTo>
                  <a:pt x="34164" y="48705"/>
                </a:lnTo>
                <a:lnTo>
                  <a:pt x="34164" y="48668"/>
                </a:lnTo>
                <a:lnTo>
                  <a:pt x="34146" y="48631"/>
                </a:lnTo>
                <a:close/>
                <a:moveTo>
                  <a:pt x="64716" y="48743"/>
                </a:moveTo>
                <a:lnTo>
                  <a:pt x="64623" y="48780"/>
                </a:lnTo>
                <a:lnTo>
                  <a:pt x="64549" y="48817"/>
                </a:lnTo>
                <a:lnTo>
                  <a:pt x="64474" y="48892"/>
                </a:lnTo>
                <a:lnTo>
                  <a:pt x="64418" y="48966"/>
                </a:lnTo>
                <a:lnTo>
                  <a:pt x="64363" y="49041"/>
                </a:lnTo>
                <a:lnTo>
                  <a:pt x="64270" y="49227"/>
                </a:lnTo>
                <a:lnTo>
                  <a:pt x="64176" y="49357"/>
                </a:lnTo>
                <a:lnTo>
                  <a:pt x="64065" y="49543"/>
                </a:lnTo>
                <a:lnTo>
                  <a:pt x="64028" y="49618"/>
                </a:lnTo>
                <a:lnTo>
                  <a:pt x="64028" y="49692"/>
                </a:lnTo>
                <a:lnTo>
                  <a:pt x="64028" y="49729"/>
                </a:lnTo>
                <a:lnTo>
                  <a:pt x="64046" y="49748"/>
                </a:lnTo>
                <a:lnTo>
                  <a:pt x="64083" y="49767"/>
                </a:lnTo>
                <a:lnTo>
                  <a:pt x="64195" y="49767"/>
                </a:lnTo>
                <a:lnTo>
                  <a:pt x="64251" y="49748"/>
                </a:lnTo>
                <a:lnTo>
                  <a:pt x="64307" y="49711"/>
                </a:lnTo>
                <a:lnTo>
                  <a:pt x="64344" y="49674"/>
                </a:lnTo>
                <a:lnTo>
                  <a:pt x="64400" y="49562"/>
                </a:lnTo>
                <a:lnTo>
                  <a:pt x="64456" y="49432"/>
                </a:lnTo>
                <a:lnTo>
                  <a:pt x="64512" y="49283"/>
                </a:lnTo>
                <a:lnTo>
                  <a:pt x="64567" y="49171"/>
                </a:lnTo>
                <a:lnTo>
                  <a:pt x="64605" y="49134"/>
                </a:lnTo>
                <a:lnTo>
                  <a:pt x="64642" y="49078"/>
                </a:lnTo>
                <a:lnTo>
                  <a:pt x="64698" y="49059"/>
                </a:lnTo>
                <a:lnTo>
                  <a:pt x="64754" y="49041"/>
                </a:lnTo>
                <a:lnTo>
                  <a:pt x="64828" y="49059"/>
                </a:lnTo>
                <a:lnTo>
                  <a:pt x="64865" y="49078"/>
                </a:lnTo>
                <a:lnTo>
                  <a:pt x="64921" y="49096"/>
                </a:lnTo>
                <a:lnTo>
                  <a:pt x="64958" y="49152"/>
                </a:lnTo>
                <a:lnTo>
                  <a:pt x="65014" y="49245"/>
                </a:lnTo>
                <a:lnTo>
                  <a:pt x="65070" y="49357"/>
                </a:lnTo>
                <a:lnTo>
                  <a:pt x="65219" y="49562"/>
                </a:lnTo>
                <a:lnTo>
                  <a:pt x="65349" y="49729"/>
                </a:lnTo>
                <a:lnTo>
                  <a:pt x="65349" y="49599"/>
                </a:lnTo>
                <a:lnTo>
                  <a:pt x="65312" y="49450"/>
                </a:lnTo>
                <a:lnTo>
                  <a:pt x="65275" y="49301"/>
                </a:lnTo>
                <a:lnTo>
                  <a:pt x="65219" y="49152"/>
                </a:lnTo>
                <a:lnTo>
                  <a:pt x="65145" y="49003"/>
                </a:lnTo>
                <a:lnTo>
                  <a:pt x="65052" y="48892"/>
                </a:lnTo>
                <a:lnTo>
                  <a:pt x="64958" y="48799"/>
                </a:lnTo>
                <a:lnTo>
                  <a:pt x="64884" y="48761"/>
                </a:lnTo>
                <a:lnTo>
                  <a:pt x="64828" y="48761"/>
                </a:lnTo>
                <a:lnTo>
                  <a:pt x="64716" y="48743"/>
                </a:lnTo>
                <a:close/>
                <a:moveTo>
                  <a:pt x="54849" y="48501"/>
                </a:moveTo>
                <a:lnTo>
                  <a:pt x="54812" y="48519"/>
                </a:lnTo>
                <a:lnTo>
                  <a:pt x="54774" y="48557"/>
                </a:lnTo>
                <a:lnTo>
                  <a:pt x="54774" y="48612"/>
                </a:lnTo>
                <a:lnTo>
                  <a:pt x="54774" y="48650"/>
                </a:lnTo>
                <a:lnTo>
                  <a:pt x="54793" y="48780"/>
                </a:lnTo>
                <a:lnTo>
                  <a:pt x="54849" y="48929"/>
                </a:lnTo>
                <a:lnTo>
                  <a:pt x="54998" y="49227"/>
                </a:lnTo>
                <a:lnTo>
                  <a:pt x="55109" y="49413"/>
                </a:lnTo>
                <a:lnTo>
                  <a:pt x="55221" y="49674"/>
                </a:lnTo>
                <a:lnTo>
                  <a:pt x="55258" y="49748"/>
                </a:lnTo>
                <a:lnTo>
                  <a:pt x="55314" y="49785"/>
                </a:lnTo>
                <a:lnTo>
                  <a:pt x="55389" y="49785"/>
                </a:lnTo>
                <a:lnTo>
                  <a:pt x="55463" y="49729"/>
                </a:lnTo>
                <a:lnTo>
                  <a:pt x="55538" y="49655"/>
                </a:lnTo>
                <a:lnTo>
                  <a:pt x="55649" y="49543"/>
                </a:lnTo>
                <a:lnTo>
                  <a:pt x="55891" y="49301"/>
                </a:lnTo>
                <a:lnTo>
                  <a:pt x="56003" y="49171"/>
                </a:lnTo>
                <a:lnTo>
                  <a:pt x="56078" y="49041"/>
                </a:lnTo>
                <a:lnTo>
                  <a:pt x="56115" y="48985"/>
                </a:lnTo>
                <a:lnTo>
                  <a:pt x="56152" y="48854"/>
                </a:lnTo>
                <a:lnTo>
                  <a:pt x="56152" y="48799"/>
                </a:lnTo>
                <a:lnTo>
                  <a:pt x="56152" y="48761"/>
                </a:lnTo>
                <a:lnTo>
                  <a:pt x="56115" y="48761"/>
                </a:lnTo>
                <a:lnTo>
                  <a:pt x="56040" y="48799"/>
                </a:lnTo>
                <a:lnTo>
                  <a:pt x="55873" y="48947"/>
                </a:lnTo>
                <a:lnTo>
                  <a:pt x="55705" y="49115"/>
                </a:lnTo>
                <a:lnTo>
                  <a:pt x="55389" y="49432"/>
                </a:lnTo>
                <a:lnTo>
                  <a:pt x="55333" y="49208"/>
                </a:lnTo>
                <a:lnTo>
                  <a:pt x="55203" y="48892"/>
                </a:lnTo>
                <a:lnTo>
                  <a:pt x="55128" y="48724"/>
                </a:lnTo>
                <a:lnTo>
                  <a:pt x="55035" y="48594"/>
                </a:lnTo>
                <a:lnTo>
                  <a:pt x="54979" y="48557"/>
                </a:lnTo>
                <a:lnTo>
                  <a:pt x="54942" y="48519"/>
                </a:lnTo>
                <a:lnTo>
                  <a:pt x="54886" y="48501"/>
                </a:lnTo>
                <a:close/>
                <a:moveTo>
                  <a:pt x="69520" y="48482"/>
                </a:moveTo>
                <a:lnTo>
                  <a:pt x="69483" y="48519"/>
                </a:lnTo>
                <a:lnTo>
                  <a:pt x="69464" y="48557"/>
                </a:lnTo>
                <a:lnTo>
                  <a:pt x="69445" y="48594"/>
                </a:lnTo>
                <a:lnTo>
                  <a:pt x="69445" y="48650"/>
                </a:lnTo>
                <a:lnTo>
                  <a:pt x="69483" y="48761"/>
                </a:lnTo>
                <a:lnTo>
                  <a:pt x="69557" y="48892"/>
                </a:lnTo>
                <a:lnTo>
                  <a:pt x="69706" y="49152"/>
                </a:lnTo>
                <a:lnTo>
                  <a:pt x="69836" y="49320"/>
                </a:lnTo>
                <a:lnTo>
                  <a:pt x="69985" y="49562"/>
                </a:lnTo>
                <a:lnTo>
                  <a:pt x="70041" y="49655"/>
                </a:lnTo>
                <a:lnTo>
                  <a:pt x="70116" y="49748"/>
                </a:lnTo>
                <a:lnTo>
                  <a:pt x="70190" y="49785"/>
                </a:lnTo>
                <a:lnTo>
                  <a:pt x="70265" y="49785"/>
                </a:lnTo>
                <a:lnTo>
                  <a:pt x="70358" y="49729"/>
                </a:lnTo>
                <a:lnTo>
                  <a:pt x="70469" y="49618"/>
                </a:lnTo>
                <a:lnTo>
                  <a:pt x="70693" y="49338"/>
                </a:lnTo>
                <a:lnTo>
                  <a:pt x="70786" y="49190"/>
                </a:lnTo>
                <a:lnTo>
                  <a:pt x="70879" y="49022"/>
                </a:lnTo>
                <a:lnTo>
                  <a:pt x="70898" y="48966"/>
                </a:lnTo>
                <a:lnTo>
                  <a:pt x="70935" y="48817"/>
                </a:lnTo>
                <a:lnTo>
                  <a:pt x="70935" y="48761"/>
                </a:lnTo>
                <a:lnTo>
                  <a:pt x="70916" y="48724"/>
                </a:lnTo>
                <a:lnTo>
                  <a:pt x="70879" y="48724"/>
                </a:lnTo>
                <a:lnTo>
                  <a:pt x="70804" y="48761"/>
                </a:lnTo>
                <a:lnTo>
                  <a:pt x="70656" y="48910"/>
                </a:lnTo>
                <a:lnTo>
                  <a:pt x="70507" y="49078"/>
                </a:lnTo>
                <a:lnTo>
                  <a:pt x="70246" y="49432"/>
                </a:lnTo>
                <a:lnTo>
                  <a:pt x="70134" y="49208"/>
                </a:lnTo>
                <a:lnTo>
                  <a:pt x="69929" y="48873"/>
                </a:lnTo>
                <a:lnTo>
                  <a:pt x="69818" y="48705"/>
                </a:lnTo>
                <a:lnTo>
                  <a:pt x="69706" y="48575"/>
                </a:lnTo>
                <a:lnTo>
                  <a:pt x="69594" y="48501"/>
                </a:lnTo>
                <a:lnTo>
                  <a:pt x="69557" y="48482"/>
                </a:lnTo>
                <a:close/>
                <a:moveTo>
                  <a:pt x="73225" y="48631"/>
                </a:moveTo>
                <a:lnTo>
                  <a:pt x="73169" y="48650"/>
                </a:lnTo>
                <a:lnTo>
                  <a:pt x="73150" y="48668"/>
                </a:lnTo>
                <a:lnTo>
                  <a:pt x="73132" y="48687"/>
                </a:lnTo>
                <a:lnTo>
                  <a:pt x="73132" y="48743"/>
                </a:lnTo>
                <a:lnTo>
                  <a:pt x="73169" y="48854"/>
                </a:lnTo>
                <a:lnTo>
                  <a:pt x="73243" y="49003"/>
                </a:lnTo>
                <a:lnTo>
                  <a:pt x="73411" y="49264"/>
                </a:lnTo>
                <a:lnTo>
                  <a:pt x="73523" y="49450"/>
                </a:lnTo>
                <a:lnTo>
                  <a:pt x="73690" y="49692"/>
                </a:lnTo>
                <a:lnTo>
                  <a:pt x="73765" y="49748"/>
                </a:lnTo>
                <a:lnTo>
                  <a:pt x="73821" y="49785"/>
                </a:lnTo>
                <a:lnTo>
                  <a:pt x="73895" y="49767"/>
                </a:lnTo>
                <a:lnTo>
                  <a:pt x="73970" y="49711"/>
                </a:lnTo>
                <a:lnTo>
                  <a:pt x="74044" y="49618"/>
                </a:lnTo>
                <a:lnTo>
                  <a:pt x="74156" y="49487"/>
                </a:lnTo>
                <a:lnTo>
                  <a:pt x="74342" y="49264"/>
                </a:lnTo>
                <a:lnTo>
                  <a:pt x="74509" y="49022"/>
                </a:lnTo>
                <a:lnTo>
                  <a:pt x="74603" y="48817"/>
                </a:lnTo>
                <a:lnTo>
                  <a:pt x="74640" y="48687"/>
                </a:lnTo>
                <a:lnTo>
                  <a:pt x="74621" y="48668"/>
                </a:lnTo>
                <a:lnTo>
                  <a:pt x="74603" y="48687"/>
                </a:lnTo>
                <a:lnTo>
                  <a:pt x="74398" y="48910"/>
                </a:lnTo>
                <a:lnTo>
                  <a:pt x="74212" y="49134"/>
                </a:lnTo>
                <a:lnTo>
                  <a:pt x="73858" y="49599"/>
                </a:lnTo>
                <a:lnTo>
                  <a:pt x="73746" y="49376"/>
                </a:lnTo>
                <a:lnTo>
                  <a:pt x="73597" y="49059"/>
                </a:lnTo>
                <a:lnTo>
                  <a:pt x="73504" y="48910"/>
                </a:lnTo>
                <a:lnTo>
                  <a:pt x="73411" y="48780"/>
                </a:lnTo>
                <a:lnTo>
                  <a:pt x="73299" y="48687"/>
                </a:lnTo>
                <a:lnTo>
                  <a:pt x="73262" y="48650"/>
                </a:lnTo>
                <a:lnTo>
                  <a:pt x="73225" y="48631"/>
                </a:lnTo>
                <a:close/>
                <a:moveTo>
                  <a:pt x="21653" y="48557"/>
                </a:moveTo>
                <a:lnTo>
                  <a:pt x="21634" y="48575"/>
                </a:lnTo>
                <a:lnTo>
                  <a:pt x="21616" y="48612"/>
                </a:lnTo>
                <a:lnTo>
                  <a:pt x="21634" y="48724"/>
                </a:lnTo>
                <a:lnTo>
                  <a:pt x="21690" y="48854"/>
                </a:lnTo>
                <a:lnTo>
                  <a:pt x="21839" y="49115"/>
                </a:lnTo>
                <a:lnTo>
                  <a:pt x="21932" y="49301"/>
                </a:lnTo>
                <a:lnTo>
                  <a:pt x="22081" y="49562"/>
                </a:lnTo>
                <a:lnTo>
                  <a:pt x="22155" y="49674"/>
                </a:lnTo>
                <a:lnTo>
                  <a:pt x="22230" y="49767"/>
                </a:lnTo>
                <a:lnTo>
                  <a:pt x="22304" y="49823"/>
                </a:lnTo>
                <a:lnTo>
                  <a:pt x="22398" y="49823"/>
                </a:lnTo>
                <a:lnTo>
                  <a:pt x="22435" y="49804"/>
                </a:lnTo>
                <a:lnTo>
                  <a:pt x="22491" y="49767"/>
                </a:lnTo>
                <a:lnTo>
                  <a:pt x="22621" y="49636"/>
                </a:lnTo>
                <a:lnTo>
                  <a:pt x="22826" y="49394"/>
                </a:lnTo>
                <a:lnTo>
                  <a:pt x="22919" y="49264"/>
                </a:lnTo>
                <a:lnTo>
                  <a:pt x="22975" y="49134"/>
                </a:lnTo>
                <a:lnTo>
                  <a:pt x="22993" y="49022"/>
                </a:lnTo>
                <a:lnTo>
                  <a:pt x="23012" y="48873"/>
                </a:lnTo>
                <a:lnTo>
                  <a:pt x="22993" y="48817"/>
                </a:lnTo>
                <a:lnTo>
                  <a:pt x="22975" y="48799"/>
                </a:lnTo>
                <a:lnTo>
                  <a:pt x="22937" y="48799"/>
                </a:lnTo>
                <a:lnTo>
                  <a:pt x="22882" y="48873"/>
                </a:lnTo>
                <a:lnTo>
                  <a:pt x="22658" y="49227"/>
                </a:lnTo>
                <a:lnTo>
                  <a:pt x="22528" y="49394"/>
                </a:lnTo>
                <a:lnTo>
                  <a:pt x="22379" y="49562"/>
                </a:lnTo>
                <a:lnTo>
                  <a:pt x="22267" y="49320"/>
                </a:lnTo>
                <a:lnTo>
                  <a:pt x="22118" y="49022"/>
                </a:lnTo>
                <a:lnTo>
                  <a:pt x="22044" y="48873"/>
                </a:lnTo>
                <a:lnTo>
                  <a:pt x="21951" y="48724"/>
                </a:lnTo>
                <a:lnTo>
                  <a:pt x="21858" y="48631"/>
                </a:lnTo>
                <a:lnTo>
                  <a:pt x="21765" y="48575"/>
                </a:lnTo>
                <a:lnTo>
                  <a:pt x="21709" y="48557"/>
                </a:lnTo>
                <a:close/>
                <a:moveTo>
                  <a:pt x="59838" y="48557"/>
                </a:moveTo>
                <a:lnTo>
                  <a:pt x="59801" y="48594"/>
                </a:lnTo>
                <a:lnTo>
                  <a:pt x="59485" y="49096"/>
                </a:lnTo>
                <a:lnTo>
                  <a:pt x="59299" y="49338"/>
                </a:lnTo>
                <a:lnTo>
                  <a:pt x="59131" y="49562"/>
                </a:lnTo>
                <a:lnTo>
                  <a:pt x="59019" y="49376"/>
                </a:lnTo>
                <a:lnTo>
                  <a:pt x="58852" y="49059"/>
                </a:lnTo>
                <a:lnTo>
                  <a:pt x="58759" y="48910"/>
                </a:lnTo>
                <a:lnTo>
                  <a:pt x="58647" y="48799"/>
                </a:lnTo>
                <a:lnTo>
                  <a:pt x="58610" y="48761"/>
                </a:lnTo>
                <a:lnTo>
                  <a:pt x="58554" y="48724"/>
                </a:lnTo>
                <a:lnTo>
                  <a:pt x="58517" y="48724"/>
                </a:lnTo>
                <a:lnTo>
                  <a:pt x="58479" y="48743"/>
                </a:lnTo>
                <a:lnTo>
                  <a:pt x="58442" y="48761"/>
                </a:lnTo>
                <a:lnTo>
                  <a:pt x="58423" y="48799"/>
                </a:lnTo>
                <a:lnTo>
                  <a:pt x="58423" y="48873"/>
                </a:lnTo>
                <a:lnTo>
                  <a:pt x="58461" y="48966"/>
                </a:lnTo>
                <a:lnTo>
                  <a:pt x="58517" y="49078"/>
                </a:lnTo>
                <a:lnTo>
                  <a:pt x="58666" y="49283"/>
                </a:lnTo>
                <a:lnTo>
                  <a:pt x="58777" y="49413"/>
                </a:lnTo>
                <a:lnTo>
                  <a:pt x="58926" y="49674"/>
                </a:lnTo>
                <a:lnTo>
                  <a:pt x="59001" y="49767"/>
                </a:lnTo>
                <a:lnTo>
                  <a:pt x="59056" y="49804"/>
                </a:lnTo>
                <a:lnTo>
                  <a:pt x="59112" y="49823"/>
                </a:lnTo>
                <a:lnTo>
                  <a:pt x="59187" y="49785"/>
                </a:lnTo>
                <a:lnTo>
                  <a:pt x="59280" y="49711"/>
                </a:lnTo>
                <a:lnTo>
                  <a:pt x="59392" y="49562"/>
                </a:lnTo>
                <a:lnTo>
                  <a:pt x="59596" y="49283"/>
                </a:lnTo>
                <a:lnTo>
                  <a:pt x="59690" y="49115"/>
                </a:lnTo>
                <a:lnTo>
                  <a:pt x="59783" y="48966"/>
                </a:lnTo>
                <a:lnTo>
                  <a:pt x="59838" y="48705"/>
                </a:lnTo>
                <a:lnTo>
                  <a:pt x="59857" y="48575"/>
                </a:lnTo>
                <a:lnTo>
                  <a:pt x="59838" y="48557"/>
                </a:lnTo>
                <a:close/>
                <a:moveTo>
                  <a:pt x="68384" y="48482"/>
                </a:moveTo>
                <a:lnTo>
                  <a:pt x="68310" y="48501"/>
                </a:lnTo>
                <a:lnTo>
                  <a:pt x="68254" y="48519"/>
                </a:lnTo>
                <a:lnTo>
                  <a:pt x="68198" y="48575"/>
                </a:lnTo>
                <a:lnTo>
                  <a:pt x="68161" y="48631"/>
                </a:lnTo>
                <a:lnTo>
                  <a:pt x="68068" y="48799"/>
                </a:lnTo>
                <a:lnTo>
                  <a:pt x="67975" y="48966"/>
                </a:lnTo>
                <a:lnTo>
                  <a:pt x="67900" y="49134"/>
                </a:lnTo>
                <a:lnTo>
                  <a:pt x="67844" y="49283"/>
                </a:lnTo>
                <a:lnTo>
                  <a:pt x="67751" y="49394"/>
                </a:lnTo>
                <a:lnTo>
                  <a:pt x="67621" y="49543"/>
                </a:lnTo>
                <a:lnTo>
                  <a:pt x="67565" y="49618"/>
                </a:lnTo>
                <a:lnTo>
                  <a:pt x="67528" y="49692"/>
                </a:lnTo>
                <a:lnTo>
                  <a:pt x="67528" y="49748"/>
                </a:lnTo>
                <a:lnTo>
                  <a:pt x="67528" y="49785"/>
                </a:lnTo>
                <a:lnTo>
                  <a:pt x="67565" y="49804"/>
                </a:lnTo>
                <a:lnTo>
                  <a:pt x="67602" y="49823"/>
                </a:lnTo>
                <a:lnTo>
                  <a:pt x="67714" y="49823"/>
                </a:lnTo>
                <a:lnTo>
                  <a:pt x="67788" y="49767"/>
                </a:lnTo>
                <a:lnTo>
                  <a:pt x="67863" y="49711"/>
                </a:lnTo>
                <a:lnTo>
                  <a:pt x="67993" y="49543"/>
                </a:lnTo>
                <a:lnTo>
                  <a:pt x="68068" y="49413"/>
                </a:lnTo>
                <a:lnTo>
                  <a:pt x="68123" y="49283"/>
                </a:lnTo>
                <a:lnTo>
                  <a:pt x="68179" y="49115"/>
                </a:lnTo>
                <a:lnTo>
                  <a:pt x="68235" y="48947"/>
                </a:lnTo>
                <a:lnTo>
                  <a:pt x="68272" y="48892"/>
                </a:lnTo>
                <a:lnTo>
                  <a:pt x="68310" y="48854"/>
                </a:lnTo>
                <a:lnTo>
                  <a:pt x="68347" y="48836"/>
                </a:lnTo>
                <a:lnTo>
                  <a:pt x="68384" y="48836"/>
                </a:lnTo>
                <a:lnTo>
                  <a:pt x="68459" y="48873"/>
                </a:lnTo>
                <a:lnTo>
                  <a:pt x="68533" y="48929"/>
                </a:lnTo>
                <a:lnTo>
                  <a:pt x="68589" y="49003"/>
                </a:lnTo>
                <a:lnTo>
                  <a:pt x="68701" y="49190"/>
                </a:lnTo>
                <a:lnTo>
                  <a:pt x="68775" y="49338"/>
                </a:lnTo>
                <a:lnTo>
                  <a:pt x="68868" y="49506"/>
                </a:lnTo>
                <a:lnTo>
                  <a:pt x="68999" y="49692"/>
                </a:lnTo>
                <a:lnTo>
                  <a:pt x="69073" y="49748"/>
                </a:lnTo>
                <a:lnTo>
                  <a:pt x="69129" y="49785"/>
                </a:lnTo>
                <a:lnTo>
                  <a:pt x="69147" y="49785"/>
                </a:lnTo>
                <a:lnTo>
                  <a:pt x="69185" y="49767"/>
                </a:lnTo>
                <a:lnTo>
                  <a:pt x="69203" y="49729"/>
                </a:lnTo>
                <a:lnTo>
                  <a:pt x="69222" y="49674"/>
                </a:lnTo>
                <a:lnTo>
                  <a:pt x="69222" y="49599"/>
                </a:lnTo>
                <a:lnTo>
                  <a:pt x="69166" y="49487"/>
                </a:lnTo>
                <a:lnTo>
                  <a:pt x="69092" y="49338"/>
                </a:lnTo>
                <a:lnTo>
                  <a:pt x="68999" y="49190"/>
                </a:lnTo>
                <a:lnTo>
                  <a:pt x="68812" y="48910"/>
                </a:lnTo>
                <a:lnTo>
                  <a:pt x="68682" y="48724"/>
                </a:lnTo>
                <a:lnTo>
                  <a:pt x="68589" y="48612"/>
                </a:lnTo>
                <a:lnTo>
                  <a:pt x="68514" y="48538"/>
                </a:lnTo>
                <a:lnTo>
                  <a:pt x="68440" y="48501"/>
                </a:lnTo>
                <a:lnTo>
                  <a:pt x="68384" y="48482"/>
                </a:lnTo>
                <a:close/>
                <a:moveTo>
                  <a:pt x="81957" y="48705"/>
                </a:moveTo>
                <a:lnTo>
                  <a:pt x="81919" y="48724"/>
                </a:lnTo>
                <a:lnTo>
                  <a:pt x="81789" y="48799"/>
                </a:lnTo>
                <a:lnTo>
                  <a:pt x="81696" y="48892"/>
                </a:lnTo>
                <a:lnTo>
                  <a:pt x="81491" y="49096"/>
                </a:lnTo>
                <a:lnTo>
                  <a:pt x="81305" y="49320"/>
                </a:lnTo>
                <a:lnTo>
                  <a:pt x="81119" y="49543"/>
                </a:lnTo>
                <a:lnTo>
                  <a:pt x="80933" y="49115"/>
                </a:lnTo>
                <a:lnTo>
                  <a:pt x="80858" y="49003"/>
                </a:lnTo>
                <a:lnTo>
                  <a:pt x="80784" y="48892"/>
                </a:lnTo>
                <a:lnTo>
                  <a:pt x="80709" y="48799"/>
                </a:lnTo>
                <a:lnTo>
                  <a:pt x="80635" y="48761"/>
                </a:lnTo>
                <a:lnTo>
                  <a:pt x="80542" y="48761"/>
                </a:lnTo>
                <a:lnTo>
                  <a:pt x="80523" y="48799"/>
                </a:lnTo>
                <a:lnTo>
                  <a:pt x="80523" y="48836"/>
                </a:lnTo>
                <a:lnTo>
                  <a:pt x="80542" y="48947"/>
                </a:lnTo>
                <a:lnTo>
                  <a:pt x="80598" y="49096"/>
                </a:lnTo>
                <a:lnTo>
                  <a:pt x="80747" y="49376"/>
                </a:lnTo>
                <a:lnTo>
                  <a:pt x="80840" y="49543"/>
                </a:lnTo>
                <a:lnTo>
                  <a:pt x="80933" y="49692"/>
                </a:lnTo>
                <a:lnTo>
                  <a:pt x="81026" y="49785"/>
                </a:lnTo>
                <a:lnTo>
                  <a:pt x="81100" y="49823"/>
                </a:lnTo>
                <a:lnTo>
                  <a:pt x="81156" y="49823"/>
                </a:lnTo>
                <a:lnTo>
                  <a:pt x="81231" y="49767"/>
                </a:lnTo>
                <a:lnTo>
                  <a:pt x="81324" y="49692"/>
                </a:lnTo>
                <a:lnTo>
                  <a:pt x="81510" y="49469"/>
                </a:lnTo>
                <a:lnTo>
                  <a:pt x="81677" y="49283"/>
                </a:lnTo>
                <a:lnTo>
                  <a:pt x="81845" y="49078"/>
                </a:lnTo>
                <a:lnTo>
                  <a:pt x="81938" y="48854"/>
                </a:lnTo>
                <a:lnTo>
                  <a:pt x="81975" y="48799"/>
                </a:lnTo>
                <a:lnTo>
                  <a:pt x="81975" y="48743"/>
                </a:lnTo>
                <a:lnTo>
                  <a:pt x="81957" y="48705"/>
                </a:lnTo>
                <a:close/>
                <a:moveTo>
                  <a:pt x="2011" y="48519"/>
                </a:moveTo>
                <a:lnTo>
                  <a:pt x="1955" y="48557"/>
                </a:lnTo>
                <a:lnTo>
                  <a:pt x="1825" y="48687"/>
                </a:lnTo>
                <a:lnTo>
                  <a:pt x="1713" y="48854"/>
                </a:lnTo>
                <a:lnTo>
                  <a:pt x="1601" y="49041"/>
                </a:lnTo>
                <a:lnTo>
                  <a:pt x="1508" y="49227"/>
                </a:lnTo>
                <a:lnTo>
                  <a:pt x="1452" y="49394"/>
                </a:lnTo>
                <a:lnTo>
                  <a:pt x="1434" y="49506"/>
                </a:lnTo>
                <a:lnTo>
                  <a:pt x="1452" y="49655"/>
                </a:lnTo>
                <a:lnTo>
                  <a:pt x="1471" y="49692"/>
                </a:lnTo>
                <a:lnTo>
                  <a:pt x="1508" y="49692"/>
                </a:lnTo>
                <a:lnTo>
                  <a:pt x="1545" y="49655"/>
                </a:lnTo>
                <a:lnTo>
                  <a:pt x="1620" y="49543"/>
                </a:lnTo>
                <a:lnTo>
                  <a:pt x="1731" y="49376"/>
                </a:lnTo>
                <a:lnTo>
                  <a:pt x="1825" y="49190"/>
                </a:lnTo>
                <a:lnTo>
                  <a:pt x="1918" y="49022"/>
                </a:lnTo>
                <a:lnTo>
                  <a:pt x="2029" y="48836"/>
                </a:lnTo>
                <a:lnTo>
                  <a:pt x="2141" y="49096"/>
                </a:lnTo>
                <a:lnTo>
                  <a:pt x="2327" y="49450"/>
                </a:lnTo>
                <a:lnTo>
                  <a:pt x="2420" y="49618"/>
                </a:lnTo>
                <a:lnTo>
                  <a:pt x="2513" y="49767"/>
                </a:lnTo>
                <a:lnTo>
                  <a:pt x="2569" y="49804"/>
                </a:lnTo>
                <a:lnTo>
                  <a:pt x="2607" y="49841"/>
                </a:lnTo>
                <a:lnTo>
                  <a:pt x="2662" y="49841"/>
                </a:lnTo>
                <a:lnTo>
                  <a:pt x="2700" y="49823"/>
                </a:lnTo>
                <a:lnTo>
                  <a:pt x="2718" y="49785"/>
                </a:lnTo>
                <a:lnTo>
                  <a:pt x="2737" y="49729"/>
                </a:lnTo>
                <a:lnTo>
                  <a:pt x="2737" y="49655"/>
                </a:lnTo>
                <a:lnTo>
                  <a:pt x="2718" y="49581"/>
                </a:lnTo>
                <a:lnTo>
                  <a:pt x="2644" y="49394"/>
                </a:lnTo>
                <a:lnTo>
                  <a:pt x="2551" y="49190"/>
                </a:lnTo>
                <a:lnTo>
                  <a:pt x="2309" y="48817"/>
                </a:lnTo>
                <a:lnTo>
                  <a:pt x="2141" y="48557"/>
                </a:lnTo>
                <a:lnTo>
                  <a:pt x="2104" y="48519"/>
                </a:lnTo>
                <a:close/>
                <a:moveTo>
                  <a:pt x="5679" y="48538"/>
                </a:moveTo>
                <a:lnTo>
                  <a:pt x="5623" y="48557"/>
                </a:lnTo>
                <a:lnTo>
                  <a:pt x="5567" y="48594"/>
                </a:lnTo>
                <a:lnTo>
                  <a:pt x="5455" y="48705"/>
                </a:lnTo>
                <a:lnTo>
                  <a:pt x="5343" y="48892"/>
                </a:lnTo>
                <a:lnTo>
                  <a:pt x="5250" y="49096"/>
                </a:lnTo>
                <a:lnTo>
                  <a:pt x="5176" y="49283"/>
                </a:lnTo>
                <a:lnTo>
                  <a:pt x="5120" y="49469"/>
                </a:lnTo>
                <a:lnTo>
                  <a:pt x="5120" y="49525"/>
                </a:lnTo>
                <a:lnTo>
                  <a:pt x="5139" y="49581"/>
                </a:lnTo>
                <a:lnTo>
                  <a:pt x="5194" y="49711"/>
                </a:lnTo>
                <a:lnTo>
                  <a:pt x="5213" y="49729"/>
                </a:lnTo>
                <a:lnTo>
                  <a:pt x="5232" y="49711"/>
                </a:lnTo>
                <a:lnTo>
                  <a:pt x="5269" y="49636"/>
                </a:lnTo>
                <a:lnTo>
                  <a:pt x="5325" y="49506"/>
                </a:lnTo>
                <a:lnTo>
                  <a:pt x="5455" y="49152"/>
                </a:lnTo>
                <a:lnTo>
                  <a:pt x="5530" y="48985"/>
                </a:lnTo>
                <a:lnTo>
                  <a:pt x="5641" y="48817"/>
                </a:lnTo>
                <a:lnTo>
                  <a:pt x="5772" y="49059"/>
                </a:lnTo>
                <a:lnTo>
                  <a:pt x="5976" y="49432"/>
                </a:lnTo>
                <a:lnTo>
                  <a:pt x="6088" y="49618"/>
                </a:lnTo>
                <a:lnTo>
                  <a:pt x="6200" y="49748"/>
                </a:lnTo>
                <a:lnTo>
                  <a:pt x="6237" y="49804"/>
                </a:lnTo>
                <a:lnTo>
                  <a:pt x="6293" y="49841"/>
                </a:lnTo>
                <a:lnTo>
                  <a:pt x="6330" y="49841"/>
                </a:lnTo>
                <a:lnTo>
                  <a:pt x="6367" y="49823"/>
                </a:lnTo>
                <a:lnTo>
                  <a:pt x="6386" y="49785"/>
                </a:lnTo>
                <a:lnTo>
                  <a:pt x="6405" y="49729"/>
                </a:lnTo>
                <a:lnTo>
                  <a:pt x="6386" y="49674"/>
                </a:lnTo>
                <a:lnTo>
                  <a:pt x="6367" y="49599"/>
                </a:lnTo>
                <a:lnTo>
                  <a:pt x="6293" y="49413"/>
                </a:lnTo>
                <a:lnTo>
                  <a:pt x="6181" y="49208"/>
                </a:lnTo>
                <a:lnTo>
                  <a:pt x="5921" y="48817"/>
                </a:lnTo>
                <a:lnTo>
                  <a:pt x="5753" y="48575"/>
                </a:lnTo>
                <a:lnTo>
                  <a:pt x="5716" y="48538"/>
                </a:lnTo>
                <a:close/>
                <a:moveTo>
                  <a:pt x="27871" y="48668"/>
                </a:moveTo>
                <a:lnTo>
                  <a:pt x="27760" y="48705"/>
                </a:lnTo>
                <a:lnTo>
                  <a:pt x="27685" y="48780"/>
                </a:lnTo>
                <a:lnTo>
                  <a:pt x="27611" y="48854"/>
                </a:lnTo>
                <a:lnTo>
                  <a:pt x="27555" y="48966"/>
                </a:lnTo>
                <a:lnTo>
                  <a:pt x="27517" y="49078"/>
                </a:lnTo>
                <a:lnTo>
                  <a:pt x="27424" y="49301"/>
                </a:lnTo>
                <a:lnTo>
                  <a:pt x="27369" y="49357"/>
                </a:lnTo>
                <a:lnTo>
                  <a:pt x="27275" y="49450"/>
                </a:lnTo>
                <a:lnTo>
                  <a:pt x="27089" y="49599"/>
                </a:lnTo>
                <a:lnTo>
                  <a:pt x="27033" y="49692"/>
                </a:lnTo>
                <a:lnTo>
                  <a:pt x="27015" y="49711"/>
                </a:lnTo>
                <a:lnTo>
                  <a:pt x="27015" y="49748"/>
                </a:lnTo>
                <a:lnTo>
                  <a:pt x="27015" y="49785"/>
                </a:lnTo>
                <a:lnTo>
                  <a:pt x="27052" y="49804"/>
                </a:lnTo>
                <a:lnTo>
                  <a:pt x="27089" y="49823"/>
                </a:lnTo>
                <a:lnTo>
                  <a:pt x="27164" y="49841"/>
                </a:lnTo>
                <a:lnTo>
                  <a:pt x="27257" y="49841"/>
                </a:lnTo>
                <a:lnTo>
                  <a:pt x="27331" y="49823"/>
                </a:lnTo>
                <a:lnTo>
                  <a:pt x="27387" y="49785"/>
                </a:lnTo>
                <a:lnTo>
                  <a:pt x="27443" y="49748"/>
                </a:lnTo>
                <a:lnTo>
                  <a:pt x="27480" y="49692"/>
                </a:lnTo>
                <a:lnTo>
                  <a:pt x="27517" y="49618"/>
                </a:lnTo>
                <a:lnTo>
                  <a:pt x="27592" y="49469"/>
                </a:lnTo>
                <a:lnTo>
                  <a:pt x="27629" y="49320"/>
                </a:lnTo>
                <a:lnTo>
                  <a:pt x="27685" y="49171"/>
                </a:lnTo>
                <a:lnTo>
                  <a:pt x="27760" y="49059"/>
                </a:lnTo>
                <a:lnTo>
                  <a:pt x="27797" y="49022"/>
                </a:lnTo>
                <a:lnTo>
                  <a:pt x="27853" y="48985"/>
                </a:lnTo>
                <a:lnTo>
                  <a:pt x="28002" y="48985"/>
                </a:lnTo>
                <a:lnTo>
                  <a:pt x="28057" y="49022"/>
                </a:lnTo>
                <a:lnTo>
                  <a:pt x="28132" y="49059"/>
                </a:lnTo>
                <a:lnTo>
                  <a:pt x="28244" y="49190"/>
                </a:lnTo>
                <a:lnTo>
                  <a:pt x="28337" y="49357"/>
                </a:lnTo>
                <a:lnTo>
                  <a:pt x="28430" y="49525"/>
                </a:lnTo>
                <a:lnTo>
                  <a:pt x="28523" y="49655"/>
                </a:lnTo>
                <a:lnTo>
                  <a:pt x="28560" y="49711"/>
                </a:lnTo>
                <a:lnTo>
                  <a:pt x="28616" y="49748"/>
                </a:lnTo>
                <a:lnTo>
                  <a:pt x="28653" y="49767"/>
                </a:lnTo>
                <a:lnTo>
                  <a:pt x="28709" y="49767"/>
                </a:lnTo>
                <a:lnTo>
                  <a:pt x="28746" y="49729"/>
                </a:lnTo>
                <a:lnTo>
                  <a:pt x="28765" y="49692"/>
                </a:lnTo>
                <a:lnTo>
                  <a:pt x="28765" y="49636"/>
                </a:lnTo>
                <a:lnTo>
                  <a:pt x="28728" y="49562"/>
                </a:lnTo>
                <a:lnTo>
                  <a:pt x="28653" y="49394"/>
                </a:lnTo>
                <a:lnTo>
                  <a:pt x="28541" y="49190"/>
                </a:lnTo>
                <a:lnTo>
                  <a:pt x="28393" y="49003"/>
                </a:lnTo>
                <a:lnTo>
                  <a:pt x="28244" y="48836"/>
                </a:lnTo>
                <a:lnTo>
                  <a:pt x="28113" y="48724"/>
                </a:lnTo>
                <a:lnTo>
                  <a:pt x="28057" y="48687"/>
                </a:lnTo>
                <a:lnTo>
                  <a:pt x="28002" y="48668"/>
                </a:lnTo>
                <a:close/>
                <a:moveTo>
                  <a:pt x="36342" y="48650"/>
                </a:moveTo>
                <a:lnTo>
                  <a:pt x="36305" y="48687"/>
                </a:lnTo>
                <a:lnTo>
                  <a:pt x="36305" y="48724"/>
                </a:lnTo>
                <a:lnTo>
                  <a:pt x="36305" y="48780"/>
                </a:lnTo>
                <a:lnTo>
                  <a:pt x="36342" y="48929"/>
                </a:lnTo>
                <a:lnTo>
                  <a:pt x="36436" y="49096"/>
                </a:lnTo>
                <a:lnTo>
                  <a:pt x="36622" y="49413"/>
                </a:lnTo>
                <a:lnTo>
                  <a:pt x="36752" y="49618"/>
                </a:lnTo>
                <a:lnTo>
                  <a:pt x="36845" y="49729"/>
                </a:lnTo>
                <a:lnTo>
                  <a:pt x="36920" y="49804"/>
                </a:lnTo>
                <a:lnTo>
                  <a:pt x="37013" y="49841"/>
                </a:lnTo>
                <a:lnTo>
                  <a:pt x="37087" y="49823"/>
                </a:lnTo>
                <a:lnTo>
                  <a:pt x="37162" y="49785"/>
                </a:lnTo>
                <a:lnTo>
                  <a:pt x="37255" y="49711"/>
                </a:lnTo>
                <a:lnTo>
                  <a:pt x="37441" y="49506"/>
                </a:lnTo>
                <a:lnTo>
                  <a:pt x="37608" y="49283"/>
                </a:lnTo>
                <a:lnTo>
                  <a:pt x="37739" y="49059"/>
                </a:lnTo>
                <a:lnTo>
                  <a:pt x="37795" y="48854"/>
                </a:lnTo>
                <a:lnTo>
                  <a:pt x="37813" y="48743"/>
                </a:lnTo>
                <a:lnTo>
                  <a:pt x="37813" y="48724"/>
                </a:lnTo>
                <a:lnTo>
                  <a:pt x="37776" y="48743"/>
                </a:lnTo>
                <a:lnTo>
                  <a:pt x="37627" y="48985"/>
                </a:lnTo>
                <a:lnTo>
                  <a:pt x="37441" y="49208"/>
                </a:lnTo>
                <a:lnTo>
                  <a:pt x="37236" y="49413"/>
                </a:lnTo>
                <a:lnTo>
                  <a:pt x="37013" y="49599"/>
                </a:lnTo>
                <a:lnTo>
                  <a:pt x="36920" y="49376"/>
                </a:lnTo>
                <a:lnTo>
                  <a:pt x="36752" y="49059"/>
                </a:lnTo>
                <a:lnTo>
                  <a:pt x="36678" y="48892"/>
                </a:lnTo>
                <a:lnTo>
                  <a:pt x="36584" y="48761"/>
                </a:lnTo>
                <a:lnTo>
                  <a:pt x="36473" y="48687"/>
                </a:lnTo>
                <a:lnTo>
                  <a:pt x="36436" y="48650"/>
                </a:lnTo>
                <a:close/>
                <a:moveTo>
                  <a:pt x="40122" y="48650"/>
                </a:moveTo>
                <a:lnTo>
                  <a:pt x="40066" y="48668"/>
                </a:lnTo>
                <a:lnTo>
                  <a:pt x="40047" y="48705"/>
                </a:lnTo>
                <a:lnTo>
                  <a:pt x="40029" y="48761"/>
                </a:lnTo>
                <a:lnTo>
                  <a:pt x="40047" y="48873"/>
                </a:lnTo>
                <a:lnTo>
                  <a:pt x="40103" y="49022"/>
                </a:lnTo>
                <a:lnTo>
                  <a:pt x="40178" y="49171"/>
                </a:lnTo>
                <a:lnTo>
                  <a:pt x="40252" y="49301"/>
                </a:lnTo>
                <a:lnTo>
                  <a:pt x="40345" y="49469"/>
                </a:lnTo>
                <a:lnTo>
                  <a:pt x="40532" y="49674"/>
                </a:lnTo>
                <a:lnTo>
                  <a:pt x="40625" y="49748"/>
                </a:lnTo>
                <a:lnTo>
                  <a:pt x="40718" y="49804"/>
                </a:lnTo>
                <a:lnTo>
                  <a:pt x="40811" y="49841"/>
                </a:lnTo>
                <a:lnTo>
                  <a:pt x="40885" y="49841"/>
                </a:lnTo>
                <a:lnTo>
                  <a:pt x="40941" y="49823"/>
                </a:lnTo>
                <a:lnTo>
                  <a:pt x="40978" y="49785"/>
                </a:lnTo>
                <a:lnTo>
                  <a:pt x="41071" y="49674"/>
                </a:lnTo>
                <a:lnTo>
                  <a:pt x="41202" y="49450"/>
                </a:lnTo>
                <a:lnTo>
                  <a:pt x="41313" y="49208"/>
                </a:lnTo>
                <a:lnTo>
                  <a:pt x="41407" y="48910"/>
                </a:lnTo>
                <a:lnTo>
                  <a:pt x="41444" y="48743"/>
                </a:lnTo>
                <a:lnTo>
                  <a:pt x="41444" y="48687"/>
                </a:lnTo>
                <a:lnTo>
                  <a:pt x="41407" y="48687"/>
                </a:lnTo>
                <a:lnTo>
                  <a:pt x="41313" y="48761"/>
                </a:lnTo>
                <a:lnTo>
                  <a:pt x="41220" y="48836"/>
                </a:lnTo>
                <a:lnTo>
                  <a:pt x="41146" y="48947"/>
                </a:lnTo>
                <a:lnTo>
                  <a:pt x="41071" y="49078"/>
                </a:lnTo>
                <a:lnTo>
                  <a:pt x="40941" y="49320"/>
                </a:lnTo>
                <a:lnTo>
                  <a:pt x="40829" y="49543"/>
                </a:lnTo>
                <a:lnTo>
                  <a:pt x="40699" y="49432"/>
                </a:lnTo>
                <a:lnTo>
                  <a:pt x="40606" y="49320"/>
                </a:lnTo>
                <a:lnTo>
                  <a:pt x="40494" y="49171"/>
                </a:lnTo>
                <a:lnTo>
                  <a:pt x="40420" y="49041"/>
                </a:lnTo>
                <a:lnTo>
                  <a:pt x="40327" y="48817"/>
                </a:lnTo>
                <a:lnTo>
                  <a:pt x="40252" y="48705"/>
                </a:lnTo>
                <a:lnTo>
                  <a:pt x="40215" y="48668"/>
                </a:lnTo>
                <a:lnTo>
                  <a:pt x="40178" y="48650"/>
                </a:lnTo>
                <a:close/>
                <a:moveTo>
                  <a:pt x="46191" y="48650"/>
                </a:moveTo>
                <a:lnTo>
                  <a:pt x="46154" y="48668"/>
                </a:lnTo>
                <a:lnTo>
                  <a:pt x="46042" y="48761"/>
                </a:lnTo>
                <a:lnTo>
                  <a:pt x="45931" y="48929"/>
                </a:lnTo>
                <a:lnTo>
                  <a:pt x="45819" y="49134"/>
                </a:lnTo>
                <a:lnTo>
                  <a:pt x="45707" y="49338"/>
                </a:lnTo>
                <a:lnTo>
                  <a:pt x="45633" y="49543"/>
                </a:lnTo>
                <a:lnTo>
                  <a:pt x="45596" y="49692"/>
                </a:lnTo>
                <a:lnTo>
                  <a:pt x="45596" y="49748"/>
                </a:lnTo>
                <a:lnTo>
                  <a:pt x="45596" y="49785"/>
                </a:lnTo>
                <a:lnTo>
                  <a:pt x="45633" y="49823"/>
                </a:lnTo>
                <a:lnTo>
                  <a:pt x="45670" y="49841"/>
                </a:lnTo>
                <a:lnTo>
                  <a:pt x="45726" y="49823"/>
                </a:lnTo>
                <a:lnTo>
                  <a:pt x="45763" y="49785"/>
                </a:lnTo>
                <a:lnTo>
                  <a:pt x="45856" y="49674"/>
                </a:lnTo>
                <a:lnTo>
                  <a:pt x="45949" y="49506"/>
                </a:lnTo>
                <a:lnTo>
                  <a:pt x="46117" y="49152"/>
                </a:lnTo>
                <a:lnTo>
                  <a:pt x="46210" y="48947"/>
                </a:lnTo>
                <a:lnTo>
                  <a:pt x="46359" y="49059"/>
                </a:lnTo>
                <a:lnTo>
                  <a:pt x="46471" y="49190"/>
                </a:lnTo>
                <a:lnTo>
                  <a:pt x="46713" y="49450"/>
                </a:lnTo>
                <a:lnTo>
                  <a:pt x="46769" y="49543"/>
                </a:lnTo>
                <a:lnTo>
                  <a:pt x="46843" y="49655"/>
                </a:lnTo>
                <a:lnTo>
                  <a:pt x="46880" y="49674"/>
                </a:lnTo>
                <a:lnTo>
                  <a:pt x="46918" y="49674"/>
                </a:lnTo>
                <a:lnTo>
                  <a:pt x="46936" y="49655"/>
                </a:lnTo>
                <a:lnTo>
                  <a:pt x="46955" y="49581"/>
                </a:lnTo>
                <a:lnTo>
                  <a:pt x="46955" y="49506"/>
                </a:lnTo>
                <a:lnTo>
                  <a:pt x="46936" y="49450"/>
                </a:lnTo>
                <a:lnTo>
                  <a:pt x="46899" y="49301"/>
                </a:lnTo>
                <a:lnTo>
                  <a:pt x="46806" y="49171"/>
                </a:lnTo>
                <a:lnTo>
                  <a:pt x="46694" y="49041"/>
                </a:lnTo>
                <a:lnTo>
                  <a:pt x="46564" y="48910"/>
                </a:lnTo>
                <a:lnTo>
                  <a:pt x="46433" y="48817"/>
                </a:lnTo>
                <a:lnTo>
                  <a:pt x="46229" y="48650"/>
                </a:lnTo>
                <a:close/>
                <a:moveTo>
                  <a:pt x="86816" y="48538"/>
                </a:moveTo>
                <a:lnTo>
                  <a:pt x="86779" y="48575"/>
                </a:lnTo>
                <a:lnTo>
                  <a:pt x="86611" y="48817"/>
                </a:lnTo>
                <a:lnTo>
                  <a:pt x="86369" y="49208"/>
                </a:lnTo>
                <a:lnTo>
                  <a:pt x="86257" y="49413"/>
                </a:lnTo>
                <a:lnTo>
                  <a:pt x="86183" y="49599"/>
                </a:lnTo>
                <a:lnTo>
                  <a:pt x="86146" y="49674"/>
                </a:lnTo>
                <a:lnTo>
                  <a:pt x="86146" y="49729"/>
                </a:lnTo>
                <a:lnTo>
                  <a:pt x="86146" y="49785"/>
                </a:lnTo>
                <a:lnTo>
                  <a:pt x="86183" y="49823"/>
                </a:lnTo>
                <a:lnTo>
                  <a:pt x="86220" y="49841"/>
                </a:lnTo>
                <a:lnTo>
                  <a:pt x="86257" y="49841"/>
                </a:lnTo>
                <a:lnTo>
                  <a:pt x="86295" y="49804"/>
                </a:lnTo>
                <a:lnTo>
                  <a:pt x="86351" y="49748"/>
                </a:lnTo>
                <a:lnTo>
                  <a:pt x="86462" y="49618"/>
                </a:lnTo>
                <a:lnTo>
                  <a:pt x="86574" y="49432"/>
                </a:lnTo>
                <a:lnTo>
                  <a:pt x="86760" y="49059"/>
                </a:lnTo>
                <a:lnTo>
                  <a:pt x="86890" y="48817"/>
                </a:lnTo>
                <a:lnTo>
                  <a:pt x="87002" y="48966"/>
                </a:lnTo>
                <a:lnTo>
                  <a:pt x="87077" y="49115"/>
                </a:lnTo>
                <a:lnTo>
                  <a:pt x="87151" y="49264"/>
                </a:lnTo>
                <a:lnTo>
                  <a:pt x="87207" y="49432"/>
                </a:lnTo>
                <a:lnTo>
                  <a:pt x="87244" y="49581"/>
                </a:lnTo>
                <a:lnTo>
                  <a:pt x="87281" y="49692"/>
                </a:lnTo>
                <a:lnTo>
                  <a:pt x="87300" y="49729"/>
                </a:lnTo>
                <a:lnTo>
                  <a:pt x="87337" y="49729"/>
                </a:lnTo>
                <a:lnTo>
                  <a:pt x="87375" y="49674"/>
                </a:lnTo>
                <a:lnTo>
                  <a:pt x="87412" y="49581"/>
                </a:lnTo>
                <a:lnTo>
                  <a:pt x="87412" y="49525"/>
                </a:lnTo>
                <a:lnTo>
                  <a:pt x="87412" y="49469"/>
                </a:lnTo>
                <a:lnTo>
                  <a:pt x="87375" y="49283"/>
                </a:lnTo>
                <a:lnTo>
                  <a:pt x="87300" y="49096"/>
                </a:lnTo>
                <a:lnTo>
                  <a:pt x="87188" y="48892"/>
                </a:lnTo>
                <a:lnTo>
                  <a:pt x="87077" y="48705"/>
                </a:lnTo>
                <a:lnTo>
                  <a:pt x="86965" y="48594"/>
                </a:lnTo>
                <a:lnTo>
                  <a:pt x="86909" y="48557"/>
                </a:lnTo>
                <a:lnTo>
                  <a:pt x="86872" y="48538"/>
                </a:lnTo>
                <a:close/>
                <a:moveTo>
                  <a:pt x="90428" y="48519"/>
                </a:moveTo>
                <a:lnTo>
                  <a:pt x="90391" y="48557"/>
                </a:lnTo>
                <a:lnTo>
                  <a:pt x="90223" y="48817"/>
                </a:lnTo>
                <a:lnTo>
                  <a:pt x="90000" y="49190"/>
                </a:lnTo>
                <a:lnTo>
                  <a:pt x="89888" y="49394"/>
                </a:lnTo>
                <a:lnTo>
                  <a:pt x="89832" y="49581"/>
                </a:lnTo>
                <a:lnTo>
                  <a:pt x="89814" y="49655"/>
                </a:lnTo>
                <a:lnTo>
                  <a:pt x="89795" y="49729"/>
                </a:lnTo>
                <a:lnTo>
                  <a:pt x="89814" y="49785"/>
                </a:lnTo>
                <a:lnTo>
                  <a:pt x="89851" y="49823"/>
                </a:lnTo>
                <a:lnTo>
                  <a:pt x="89888" y="49841"/>
                </a:lnTo>
                <a:lnTo>
                  <a:pt x="89925" y="49841"/>
                </a:lnTo>
                <a:lnTo>
                  <a:pt x="89962" y="49804"/>
                </a:lnTo>
                <a:lnTo>
                  <a:pt x="90018" y="49767"/>
                </a:lnTo>
                <a:lnTo>
                  <a:pt x="90111" y="49618"/>
                </a:lnTo>
                <a:lnTo>
                  <a:pt x="90223" y="49450"/>
                </a:lnTo>
                <a:lnTo>
                  <a:pt x="90409" y="49078"/>
                </a:lnTo>
                <a:lnTo>
                  <a:pt x="90521" y="48836"/>
                </a:lnTo>
                <a:lnTo>
                  <a:pt x="90614" y="48985"/>
                </a:lnTo>
                <a:lnTo>
                  <a:pt x="90707" y="49152"/>
                </a:lnTo>
                <a:lnTo>
                  <a:pt x="90875" y="49469"/>
                </a:lnTo>
                <a:lnTo>
                  <a:pt x="90968" y="49599"/>
                </a:lnTo>
                <a:lnTo>
                  <a:pt x="91024" y="49692"/>
                </a:lnTo>
                <a:lnTo>
                  <a:pt x="91061" y="49692"/>
                </a:lnTo>
                <a:lnTo>
                  <a:pt x="91080" y="49674"/>
                </a:lnTo>
                <a:lnTo>
                  <a:pt x="91098" y="49618"/>
                </a:lnTo>
                <a:lnTo>
                  <a:pt x="91098" y="49506"/>
                </a:lnTo>
                <a:lnTo>
                  <a:pt x="91080" y="49394"/>
                </a:lnTo>
                <a:lnTo>
                  <a:pt x="91024" y="49227"/>
                </a:lnTo>
                <a:lnTo>
                  <a:pt x="90931" y="49041"/>
                </a:lnTo>
                <a:lnTo>
                  <a:pt x="90819" y="48836"/>
                </a:lnTo>
                <a:lnTo>
                  <a:pt x="90707" y="48668"/>
                </a:lnTo>
                <a:lnTo>
                  <a:pt x="90595" y="48557"/>
                </a:lnTo>
                <a:lnTo>
                  <a:pt x="90540" y="48519"/>
                </a:lnTo>
                <a:close/>
                <a:moveTo>
                  <a:pt x="16831" y="48594"/>
                </a:moveTo>
                <a:lnTo>
                  <a:pt x="16756" y="48631"/>
                </a:lnTo>
                <a:lnTo>
                  <a:pt x="16682" y="48687"/>
                </a:lnTo>
                <a:lnTo>
                  <a:pt x="16607" y="48761"/>
                </a:lnTo>
                <a:lnTo>
                  <a:pt x="16496" y="48947"/>
                </a:lnTo>
                <a:lnTo>
                  <a:pt x="16403" y="49096"/>
                </a:lnTo>
                <a:lnTo>
                  <a:pt x="16328" y="49245"/>
                </a:lnTo>
                <a:lnTo>
                  <a:pt x="16198" y="49487"/>
                </a:lnTo>
                <a:lnTo>
                  <a:pt x="16142" y="49618"/>
                </a:lnTo>
                <a:lnTo>
                  <a:pt x="16123" y="49711"/>
                </a:lnTo>
                <a:lnTo>
                  <a:pt x="16123" y="49748"/>
                </a:lnTo>
                <a:lnTo>
                  <a:pt x="16142" y="49785"/>
                </a:lnTo>
                <a:lnTo>
                  <a:pt x="16160" y="49804"/>
                </a:lnTo>
                <a:lnTo>
                  <a:pt x="16216" y="49804"/>
                </a:lnTo>
                <a:lnTo>
                  <a:pt x="16254" y="49785"/>
                </a:lnTo>
                <a:lnTo>
                  <a:pt x="16309" y="49767"/>
                </a:lnTo>
                <a:lnTo>
                  <a:pt x="16384" y="49674"/>
                </a:lnTo>
                <a:lnTo>
                  <a:pt x="16458" y="49543"/>
                </a:lnTo>
                <a:lnTo>
                  <a:pt x="16514" y="49394"/>
                </a:lnTo>
                <a:lnTo>
                  <a:pt x="16570" y="49227"/>
                </a:lnTo>
                <a:lnTo>
                  <a:pt x="16645" y="49096"/>
                </a:lnTo>
                <a:lnTo>
                  <a:pt x="16738" y="48985"/>
                </a:lnTo>
                <a:lnTo>
                  <a:pt x="16775" y="48966"/>
                </a:lnTo>
                <a:lnTo>
                  <a:pt x="16831" y="48929"/>
                </a:lnTo>
                <a:lnTo>
                  <a:pt x="16905" y="48929"/>
                </a:lnTo>
                <a:lnTo>
                  <a:pt x="16942" y="48947"/>
                </a:lnTo>
                <a:lnTo>
                  <a:pt x="16998" y="48985"/>
                </a:lnTo>
                <a:lnTo>
                  <a:pt x="17036" y="49041"/>
                </a:lnTo>
                <a:lnTo>
                  <a:pt x="17091" y="49190"/>
                </a:lnTo>
                <a:lnTo>
                  <a:pt x="17129" y="49357"/>
                </a:lnTo>
                <a:lnTo>
                  <a:pt x="17166" y="49543"/>
                </a:lnTo>
                <a:lnTo>
                  <a:pt x="17222" y="49692"/>
                </a:lnTo>
                <a:lnTo>
                  <a:pt x="17240" y="49767"/>
                </a:lnTo>
                <a:lnTo>
                  <a:pt x="17296" y="49804"/>
                </a:lnTo>
                <a:lnTo>
                  <a:pt x="17333" y="49841"/>
                </a:lnTo>
                <a:lnTo>
                  <a:pt x="17389" y="49860"/>
                </a:lnTo>
                <a:lnTo>
                  <a:pt x="17445" y="49841"/>
                </a:lnTo>
                <a:lnTo>
                  <a:pt x="17464" y="49804"/>
                </a:lnTo>
                <a:lnTo>
                  <a:pt x="17482" y="49748"/>
                </a:lnTo>
                <a:lnTo>
                  <a:pt x="17482" y="49674"/>
                </a:lnTo>
                <a:lnTo>
                  <a:pt x="17464" y="49469"/>
                </a:lnTo>
                <a:lnTo>
                  <a:pt x="17389" y="49245"/>
                </a:lnTo>
                <a:lnTo>
                  <a:pt x="17296" y="49003"/>
                </a:lnTo>
                <a:lnTo>
                  <a:pt x="17166" y="48799"/>
                </a:lnTo>
                <a:lnTo>
                  <a:pt x="17110" y="48724"/>
                </a:lnTo>
                <a:lnTo>
                  <a:pt x="17054" y="48650"/>
                </a:lnTo>
                <a:lnTo>
                  <a:pt x="16980" y="48612"/>
                </a:lnTo>
                <a:lnTo>
                  <a:pt x="16924" y="48594"/>
                </a:lnTo>
                <a:close/>
                <a:moveTo>
                  <a:pt x="19381" y="48445"/>
                </a:moveTo>
                <a:lnTo>
                  <a:pt x="19307" y="48463"/>
                </a:lnTo>
                <a:lnTo>
                  <a:pt x="19251" y="48501"/>
                </a:lnTo>
                <a:lnTo>
                  <a:pt x="19121" y="48612"/>
                </a:lnTo>
                <a:lnTo>
                  <a:pt x="19009" y="48743"/>
                </a:lnTo>
                <a:lnTo>
                  <a:pt x="18916" y="48892"/>
                </a:lnTo>
                <a:lnTo>
                  <a:pt x="18730" y="49190"/>
                </a:lnTo>
                <a:lnTo>
                  <a:pt x="18562" y="49469"/>
                </a:lnTo>
                <a:lnTo>
                  <a:pt x="18488" y="49245"/>
                </a:lnTo>
                <a:lnTo>
                  <a:pt x="18339" y="48910"/>
                </a:lnTo>
                <a:lnTo>
                  <a:pt x="18264" y="48743"/>
                </a:lnTo>
                <a:lnTo>
                  <a:pt x="18171" y="48612"/>
                </a:lnTo>
                <a:lnTo>
                  <a:pt x="18134" y="48575"/>
                </a:lnTo>
                <a:lnTo>
                  <a:pt x="18078" y="48538"/>
                </a:lnTo>
                <a:lnTo>
                  <a:pt x="18041" y="48519"/>
                </a:lnTo>
                <a:lnTo>
                  <a:pt x="17985" y="48519"/>
                </a:lnTo>
                <a:lnTo>
                  <a:pt x="17966" y="48538"/>
                </a:lnTo>
                <a:lnTo>
                  <a:pt x="17948" y="48575"/>
                </a:lnTo>
                <a:lnTo>
                  <a:pt x="17929" y="48631"/>
                </a:lnTo>
                <a:lnTo>
                  <a:pt x="17929" y="48668"/>
                </a:lnTo>
                <a:lnTo>
                  <a:pt x="17966" y="48799"/>
                </a:lnTo>
                <a:lnTo>
                  <a:pt x="18022" y="48929"/>
                </a:lnTo>
                <a:lnTo>
                  <a:pt x="18171" y="49208"/>
                </a:lnTo>
                <a:lnTo>
                  <a:pt x="18264" y="49394"/>
                </a:lnTo>
                <a:lnTo>
                  <a:pt x="18395" y="49692"/>
                </a:lnTo>
                <a:lnTo>
                  <a:pt x="18450" y="49785"/>
                </a:lnTo>
                <a:lnTo>
                  <a:pt x="18506" y="49841"/>
                </a:lnTo>
                <a:lnTo>
                  <a:pt x="18525" y="49860"/>
                </a:lnTo>
                <a:lnTo>
                  <a:pt x="18562" y="49841"/>
                </a:lnTo>
                <a:lnTo>
                  <a:pt x="18637" y="49804"/>
                </a:lnTo>
                <a:lnTo>
                  <a:pt x="18730" y="49692"/>
                </a:lnTo>
                <a:lnTo>
                  <a:pt x="18841" y="49525"/>
                </a:lnTo>
                <a:lnTo>
                  <a:pt x="19046" y="49227"/>
                </a:lnTo>
                <a:lnTo>
                  <a:pt x="19251" y="48910"/>
                </a:lnTo>
                <a:lnTo>
                  <a:pt x="19363" y="48668"/>
                </a:lnTo>
                <a:lnTo>
                  <a:pt x="19400" y="48501"/>
                </a:lnTo>
                <a:lnTo>
                  <a:pt x="19400" y="48463"/>
                </a:lnTo>
                <a:lnTo>
                  <a:pt x="19400" y="48445"/>
                </a:lnTo>
                <a:close/>
                <a:moveTo>
                  <a:pt x="24241" y="48445"/>
                </a:moveTo>
                <a:lnTo>
                  <a:pt x="24185" y="48463"/>
                </a:lnTo>
                <a:lnTo>
                  <a:pt x="24129" y="48501"/>
                </a:lnTo>
                <a:lnTo>
                  <a:pt x="24017" y="48594"/>
                </a:lnTo>
                <a:lnTo>
                  <a:pt x="23924" y="48743"/>
                </a:lnTo>
                <a:lnTo>
                  <a:pt x="23850" y="48910"/>
                </a:lnTo>
                <a:lnTo>
                  <a:pt x="23775" y="49096"/>
                </a:lnTo>
                <a:lnTo>
                  <a:pt x="23701" y="49264"/>
                </a:lnTo>
                <a:lnTo>
                  <a:pt x="23626" y="49376"/>
                </a:lnTo>
                <a:lnTo>
                  <a:pt x="23533" y="49469"/>
                </a:lnTo>
                <a:lnTo>
                  <a:pt x="23422" y="49599"/>
                </a:lnTo>
                <a:lnTo>
                  <a:pt x="23366" y="49692"/>
                </a:lnTo>
                <a:lnTo>
                  <a:pt x="23347" y="49767"/>
                </a:lnTo>
                <a:lnTo>
                  <a:pt x="23366" y="49823"/>
                </a:lnTo>
                <a:lnTo>
                  <a:pt x="23403" y="49841"/>
                </a:lnTo>
                <a:lnTo>
                  <a:pt x="23459" y="49860"/>
                </a:lnTo>
                <a:lnTo>
                  <a:pt x="23552" y="49841"/>
                </a:lnTo>
                <a:lnTo>
                  <a:pt x="23626" y="49823"/>
                </a:lnTo>
                <a:lnTo>
                  <a:pt x="23719" y="49767"/>
                </a:lnTo>
                <a:lnTo>
                  <a:pt x="23794" y="49692"/>
                </a:lnTo>
                <a:lnTo>
                  <a:pt x="23868" y="49599"/>
                </a:lnTo>
                <a:lnTo>
                  <a:pt x="23924" y="49525"/>
                </a:lnTo>
                <a:lnTo>
                  <a:pt x="23961" y="49432"/>
                </a:lnTo>
                <a:lnTo>
                  <a:pt x="24092" y="49041"/>
                </a:lnTo>
                <a:lnTo>
                  <a:pt x="24148" y="48873"/>
                </a:lnTo>
                <a:lnTo>
                  <a:pt x="24185" y="48817"/>
                </a:lnTo>
                <a:lnTo>
                  <a:pt x="24203" y="48780"/>
                </a:lnTo>
                <a:lnTo>
                  <a:pt x="24241" y="48780"/>
                </a:lnTo>
                <a:lnTo>
                  <a:pt x="24278" y="48799"/>
                </a:lnTo>
                <a:lnTo>
                  <a:pt x="24408" y="48910"/>
                </a:lnTo>
                <a:lnTo>
                  <a:pt x="24464" y="48985"/>
                </a:lnTo>
                <a:lnTo>
                  <a:pt x="24520" y="49096"/>
                </a:lnTo>
                <a:lnTo>
                  <a:pt x="24650" y="49338"/>
                </a:lnTo>
                <a:lnTo>
                  <a:pt x="24725" y="49469"/>
                </a:lnTo>
                <a:lnTo>
                  <a:pt x="24799" y="49581"/>
                </a:lnTo>
                <a:lnTo>
                  <a:pt x="24874" y="49655"/>
                </a:lnTo>
                <a:lnTo>
                  <a:pt x="24911" y="49674"/>
                </a:lnTo>
                <a:lnTo>
                  <a:pt x="24985" y="49674"/>
                </a:lnTo>
                <a:lnTo>
                  <a:pt x="25004" y="49655"/>
                </a:lnTo>
                <a:lnTo>
                  <a:pt x="25004" y="49618"/>
                </a:lnTo>
                <a:lnTo>
                  <a:pt x="25004" y="49562"/>
                </a:lnTo>
                <a:lnTo>
                  <a:pt x="24967" y="49432"/>
                </a:lnTo>
                <a:lnTo>
                  <a:pt x="24911" y="49283"/>
                </a:lnTo>
                <a:lnTo>
                  <a:pt x="24743" y="48985"/>
                </a:lnTo>
                <a:lnTo>
                  <a:pt x="24632" y="48780"/>
                </a:lnTo>
                <a:lnTo>
                  <a:pt x="24557" y="48668"/>
                </a:lnTo>
                <a:lnTo>
                  <a:pt x="24501" y="48575"/>
                </a:lnTo>
                <a:lnTo>
                  <a:pt x="24427" y="48519"/>
                </a:lnTo>
                <a:lnTo>
                  <a:pt x="24371" y="48463"/>
                </a:lnTo>
                <a:lnTo>
                  <a:pt x="24297" y="48445"/>
                </a:lnTo>
                <a:close/>
                <a:moveTo>
                  <a:pt x="43604" y="48426"/>
                </a:moveTo>
                <a:lnTo>
                  <a:pt x="43548" y="48445"/>
                </a:lnTo>
                <a:lnTo>
                  <a:pt x="43510" y="48482"/>
                </a:lnTo>
                <a:lnTo>
                  <a:pt x="43510" y="48519"/>
                </a:lnTo>
                <a:lnTo>
                  <a:pt x="43510" y="48575"/>
                </a:lnTo>
                <a:lnTo>
                  <a:pt x="43585" y="48743"/>
                </a:lnTo>
                <a:lnTo>
                  <a:pt x="43715" y="48947"/>
                </a:lnTo>
                <a:lnTo>
                  <a:pt x="43864" y="49190"/>
                </a:lnTo>
                <a:lnTo>
                  <a:pt x="44032" y="49413"/>
                </a:lnTo>
                <a:lnTo>
                  <a:pt x="44199" y="49618"/>
                </a:lnTo>
                <a:lnTo>
                  <a:pt x="44330" y="49767"/>
                </a:lnTo>
                <a:lnTo>
                  <a:pt x="44404" y="49823"/>
                </a:lnTo>
                <a:lnTo>
                  <a:pt x="44441" y="49841"/>
                </a:lnTo>
                <a:lnTo>
                  <a:pt x="44553" y="49860"/>
                </a:lnTo>
                <a:lnTo>
                  <a:pt x="44646" y="49841"/>
                </a:lnTo>
                <a:lnTo>
                  <a:pt x="44739" y="49804"/>
                </a:lnTo>
                <a:lnTo>
                  <a:pt x="44814" y="49748"/>
                </a:lnTo>
                <a:lnTo>
                  <a:pt x="44888" y="49674"/>
                </a:lnTo>
                <a:lnTo>
                  <a:pt x="44944" y="49581"/>
                </a:lnTo>
                <a:lnTo>
                  <a:pt x="45074" y="49413"/>
                </a:lnTo>
                <a:lnTo>
                  <a:pt x="45186" y="49245"/>
                </a:lnTo>
                <a:lnTo>
                  <a:pt x="45298" y="49041"/>
                </a:lnTo>
                <a:lnTo>
                  <a:pt x="45316" y="48947"/>
                </a:lnTo>
                <a:lnTo>
                  <a:pt x="45335" y="48817"/>
                </a:lnTo>
                <a:lnTo>
                  <a:pt x="45354" y="48761"/>
                </a:lnTo>
                <a:lnTo>
                  <a:pt x="45335" y="48705"/>
                </a:lnTo>
                <a:lnTo>
                  <a:pt x="45316" y="48705"/>
                </a:lnTo>
                <a:lnTo>
                  <a:pt x="45279" y="48724"/>
                </a:lnTo>
                <a:lnTo>
                  <a:pt x="45149" y="48873"/>
                </a:lnTo>
                <a:lnTo>
                  <a:pt x="45037" y="49041"/>
                </a:lnTo>
                <a:lnTo>
                  <a:pt x="44925" y="49190"/>
                </a:lnTo>
                <a:lnTo>
                  <a:pt x="44814" y="49357"/>
                </a:lnTo>
                <a:lnTo>
                  <a:pt x="44721" y="49469"/>
                </a:lnTo>
                <a:lnTo>
                  <a:pt x="44646" y="49543"/>
                </a:lnTo>
                <a:lnTo>
                  <a:pt x="44609" y="49562"/>
                </a:lnTo>
                <a:lnTo>
                  <a:pt x="44553" y="49562"/>
                </a:lnTo>
                <a:lnTo>
                  <a:pt x="44497" y="49543"/>
                </a:lnTo>
                <a:lnTo>
                  <a:pt x="44441" y="49506"/>
                </a:lnTo>
                <a:lnTo>
                  <a:pt x="44348" y="49413"/>
                </a:lnTo>
                <a:lnTo>
                  <a:pt x="44237" y="49245"/>
                </a:lnTo>
                <a:lnTo>
                  <a:pt x="43994" y="48836"/>
                </a:lnTo>
                <a:lnTo>
                  <a:pt x="43846" y="48631"/>
                </a:lnTo>
                <a:lnTo>
                  <a:pt x="43715" y="48501"/>
                </a:lnTo>
                <a:lnTo>
                  <a:pt x="43659" y="48445"/>
                </a:lnTo>
                <a:lnTo>
                  <a:pt x="43604" y="48426"/>
                </a:lnTo>
                <a:close/>
                <a:moveTo>
                  <a:pt x="75608" y="48594"/>
                </a:moveTo>
                <a:lnTo>
                  <a:pt x="75496" y="48631"/>
                </a:lnTo>
                <a:lnTo>
                  <a:pt x="75440" y="48668"/>
                </a:lnTo>
                <a:lnTo>
                  <a:pt x="75385" y="48761"/>
                </a:lnTo>
                <a:lnTo>
                  <a:pt x="75329" y="48854"/>
                </a:lnTo>
                <a:lnTo>
                  <a:pt x="75273" y="48947"/>
                </a:lnTo>
                <a:lnTo>
                  <a:pt x="75180" y="49171"/>
                </a:lnTo>
                <a:lnTo>
                  <a:pt x="75124" y="49338"/>
                </a:lnTo>
                <a:lnTo>
                  <a:pt x="75068" y="49469"/>
                </a:lnTo>
                <a:lnTo>
                  <a:pt x="75031" y="49674"/>
                </a:lnTo>
                <a:lnTo>
                  <a:pt x="75012" y="49748"/>
                </a:lnTo>
                <a:lnTo>
                  <a:pt x="75031" y="49823"/>
                </a:lnTo>
                <a:lnTo>
                  <a:pt x="75068" y="49841"/>
                </a:lnTo>
                <a:lnTo>
                  <a:pt x="75087" y="49860"/>
                </a:lnTo>
                <a:lnTo>
                  <a:pt x="75124" y="49860"/>
                </a:lnTo>
                <a:lnTo>
                  <a:pt x="75180" y="49841"/>
                </a:lnTo>
                <a:lnTo>
                  <a:pt x="75236" y="49804"/>
                </a:lnTo>
                <a:lnTo>
                  <a:pt x="75291" y="49711"/>
                </a:lnTo>
                <a:lnTo>
                  <a:pt x="75347" y="49618"/>
                </a:lnTo>
                <a:lnTo>
                  <a:pt x="75385" y="49506"/>
                </a:lnTo>
                <a:lnTo>
                  <a:pt x="75440" y="49264"/>
                </a:lnTo>
                <a:lnTo>
                  <a:pt x="75515" y="49096"/>
                </a:lnTo>
                <a:lnTo>
                  <a:pt x="75571" y="48985"/>
                </a:lnTo>
                <a:lnTo>
                  <a:pt x="75608" y="48929"/>
                </a:lnTo>
                <a:lnTo>
                  <a:pt x="75627" y="48910"/>
                </a:lnTo>
                <a:lnTo>
                  <a:pt x="75645" y="48929"/>
                </a:lnTo>
                <a:lnTo>
                  <a:pt x="75757" y="48985"/>
                </a:lnTo>
                <a:lnTo>
                  <a:pt x="75813" y="49022"/>
                </a:lnTo>
                <a:lnTo>
                  <a:pt x="75850" y="49078"/>
                </a:lnTo>
                <a:lnTo>
                  <a:pt x="75943" y="49208"/>
                </a:lnTo>
                <a:lnTo>
                  <a:pt x="76092" y="49469"/>
                </a:lnTo>
                <a:lnTo>
                  <a:pt x="76129" y="49562"/>
                </a:lnTo>
                <a:lnTo>
                  <a:pt x="76204" y="49692"/>
                </a:lnTo>
                <a:lnTo>
                  <a:pt x="76241" y="49748"/>
                </a:lnTo>
                <a:lnTo>
                  <a:pt x="76278" y="49785"/>
                </a:lnTo>
                <a:lnTo>
                  <a:pt x="76315" y="49804"/>
                </a:lnTo>
                <a:lnTo>
                  <a:pt x="76371" y="49785"/>
                </a:lnTo>
                <a:lnTo>
                  <a:pt x="76409" y="49767"/>
                </a:lnTo>
                <a:lnTo>
                  <a:pt x="76409" y="49729"/>
                </a:lnTo>
                <a:lnTo>
                  <a:pt x="76409" y="49636"/>
                </a:lnTo>
                <a:lnTo>
                  <a:pt x="76371" y="49506"/>
                </a:lnTo>
                <a:lnTo>
                  <a:pt x="76297" y="49376"/>
                </a:lnTo>
                <a:lnTo>
                  <a:pt x="76148" y="49115"/>
                </a:lnTo>
                <a:lnTo>
                  <a:pt x="76036" y="48966"/>
                </a:lnTo>
                <a:lnTo>
                  <a:pt x="75943" y="48817"/>
                </a:lnTo>
                <a:lnTo>
                  <a:pt x="75887" y="48743"/>
                </a:lnTo>
                <a:lnTo>
                  <a:pt x="75831" y="48668"/>
                </a:lnTo>
                <a:lnTo>
                  <a:pt x="75757" y="48631"/>
                </a:lnTo>
                <a:lnTo>
                  <a:pt x="75682" y="48594"/>
                </a:lnTo>
                <a:close/>
                <a:moveTo>
                  <a:pt x="10556" y="48724"/>
                </a:moveTo>
                <a:lnTo>
                  <a:pt x="10556" y="48761"/>
                </a:lnTo>
                <a:lnTo>
                  <a:pt x="10556" y="48799"/>
                </a:lnTo>
                <a:lnTo>
                  <a:pt x="10631" y="48947"/>
                </a:lnTo>
                <a:lnTo>
                  <a:pt x="10743" y="49134"/>
                </a:lnTo>
                <a:lnTo>
                  <a:pt x="10892" y="49338"/>
                </a:lnTo>
                <a:lnTo>
                  <a:pt x="11059" y="49543"/>
                </a:lnTo>
                <a:lnTo>
                  <a:pt x="11208" y="49711"/>
                </a:lnTo>
                <a:lnTo>
                  <a:pt x="11357" y="49823"/>
                </a:lnTo>
                <a:lnTo>
                  <a:pt x="11413" y="49860"/>
                </a:lnTo>
                <a:lnTo>
                  <a:pt x="11450" y="49878"/>
                </a:lnTo>
                <a:lnTo>
                  <a:pt x="11506" y="49841"/>
                </a:lnTo>
                <a:lnTo>
                  <a:pt x="11562" y="49804"/>
                </a:lnTo>
                <a:lnTo>
                  <a:pt x="11674" y="49636"/>
                </a:lnTo>
                <a:lnTo>
                  <a:pt x="11841" y="49338"/>
                </a:lnTo>
                <a:lnTo>
                  <a:pt x="11878" y="49208"/>
                </a:lnTo>
                <a:lnTo>
                  <a:pt x="11971" y="48966"/>
                </a:lnTo>
                <a:lnTo>
                  <a:pt x="11990" y="48854"/>
                </a:lnTo>
                <a:lnTo>
                  <a:pt x="11990" y="48761"/>
                </a:lnTo>
                <a:lnTo>
                  <a:pt x="11990" y="48743"/>
                </a:lnTo>
                <a:lnTo>
                  <a:pt x="11971" y="48724"/>
                </a:lnTo>
                <a:lnTo>
                  <a:pt x="11934" y="48743"/>
                </a:lnTo>
                <a:lnTo>
                  <a:pt x="11897" y="48761"/>
                </a:lnTo>
                <a:lnTo>
                  <a:pt x="11822" y="48836"/>
                </a:lnTo>
                <a:lnTo>
                  <a:pt x="11748" y="48929"/>
                </a:lnTo>
                <a:lnTo>
                  <a:pt x="11618" y="49134"/>
                </a:lnTo>
                <a:lnTo>
                  <a:pt x="11413" y="49543"/>
                </a:lnTo>
                <a:lnTo>
                  <a:pt x="11264" y="49357"/>
                </a:lnTo>
                <a:lnTo>
                  <a:pt x="11022" y="49059"/>
                </a:lnTo>
                <a:lnTo>
                  <a:pt x="10892" y="48910"/>
                </a:lnTo>
                <a:lnTo>
                  <a:pt x="10761" y="48799"/>
                </a:lnTo>
                <a:lnTo>
                  <a:pt x="10650" y="48724"/>
                </a:lnTo>
                <a:close/>
                <a:moveTo>
                  <a:pt x="35151" y="48668"/>
                </a:moveTo>
                <a:lnTo>
                  <a:pt x="35095" y="48687"/>
                </a:lnTo>
                <a:lnTo>
                  <a:pt x="35002" y="48761"/>
                </a:lnTo>
                <a:lnTo>
                  <a:pt x="34909" y="48873"/>
                </a:lnTo>
                <a:lnTo>
                  <a:pt x="34834" y="49022"/>
                </a:lnTo>
                <a:lnTo>
                  <a:pt x="34667" y="49320"/>
                </a:lnTo>
                <a:lnTo>
                  <a:pt x="34555" y="49543"/>
                </a:lnTo>
                <a:lnTo>
                  <a:pt x="34462" y="49729"/>
                </a:lnTo>
                <a:lnTo>
                  <a:pt x="34443" y="49785"/>
                </a:lnTo>
                <a:lnTo>
                  <a:pt x="34443" y="49823"/>
                </a:lnTo>
                <a:lnTo>
                  <a:pt x="34462" y="49860"/>
                </a:lnTo>
                <a:lnTo>
                  <a:pt x="34481" y="49878"/>
                </a:lnTo>
                <a:lnTo>
                  <a:pt x="34555" y="49860"/>
                </a:lnTo>
                <a:lnTo>
                  <a:pt x="34667" y="49804"/>
                </a:lnTo>
                <a:lnTo>
                  <a:pt x="34779" y="49711"/>
                </a:lnTo>
                <a:lnTo>
                  <a:pt x="34872" y="49599"/>
                </a:lnTo>
                <a:lnTo>
                  <a:pt x="34965" y="49487"/>
                </a:lnTo>
                <a:lnTo>
                  <a:pt x="35021" y="49394"/>
                </a:lnTo>
                <a:lnTo>
                  <a:pt x="35058" y="49283"/>
                </a:lnTo>
                <a:lnTo>
                  <a:pt x="35132" y="49115"/>
                </a:lnTo>
                <a:lnTo>
                  <a:pt x="35170" y="49041"/>
                </a:lnTo>
                <a:lnTo>
                  <a:pt x="35225" y="49022"/>
                </a:lnTo>
                <a:lnTo>
                  <a:pt x="35300" y="49041"/>
                </a:lnTo>
                <a:lnTo>
                  <a:pt x="35393" y="49096"/>
                </a:lnTo>
                <a:lnTo>
                  <a:pt x="35486" y="49208"/>
                </a:lnTo>
                <a:lnTo>
                  <a:pt x="35616" y="49413"/>
                </a:lnTo>
                <a:lnTo>
                  <a:pt x="35765" y="49581"/>
                </a:lnTo>
                <a:lnTo>
                  <a:pt x="35821" y="49636"/>
                </a:lnTo>
                <a:lnTo>
                  <a:pt x="35840" y="49636"/>
                </a:lnTo>
                <a:lnTo>
                  <a:pt x="35821" y="49674"/>
                </a:lnTo>
                <a:lnTo>
                  <a:pt x="35803" y="49711"/>
                </a:lnTo>
                <a:lnTo>
                  <a:pt x="35821" y="49729"/>
                </a:lnTo>
                <a:lnTo>
                  <a:pt x="35821" y="49767"/>
                </a:lnTo>
                <a:lnTo>
                  <a:pt x="35877" y="49823"/>
                </a:lnTo>
                <a:lnTo>
                  <a:pt x="35951" y="49823"/>
                </a:lnTo>
                <a:lnTo>
                  <a:pt x="36007" y="49785"/>
                </a:lnTo>
                <a:lnTo>
                  <a:pt x="36026" y="49729"/>
                </a:lnTo>
                <a:lnTo>
                  <a:pt x="36045" y="49674"/>
                </a:lnTo>
                <a:lnTo>
                  <a:pt x="36026" y="49599"/>
                </a:lnTo>
                <a:lnTo>
                  <a:pt x="35970" y="49469"/>
                </a:lnTo>
                <a:lnTo>
                  <a:pt x="35914" y="49376"/>
                </a:lnTo>
                <a:lnTo>
                  <a:pt x="35784" y="49171"/>
                </a:lnTo>
                <a:lnTo>
                  <a:pt x="35616" y="48947"/>
                </a:lnTo>
                <a:lnTo>
                  <a:pt x="35523" y="48836"/>
                </a:lnTo>
                <a:lnTo>
                  <a:pt x="35412" y="48761"/>
                </a:lnTo>
                <a:lnTo>
                  <a:pt x="35318" y="48687"/>
                </a:lnTo>
                <a:lnTo>
                  <a:pt x="35207" y="48668"/>
                </a:lnTo>
                <a:close/>
                <a:moveTo>
                  <a:pt x="65833" y="48799"/>
                </a:moveTo>
                <a:lnTo>
                  <a:pt x="65796" y="48836"/>
                </a:lnTo>
                <a:lnTo>
                  <a:pt x="65778" y="48873"/>
                </a:lnTo>
                <a:lnTo>
                  <a:pt x="65759" y="48910"/>
                </a:lnTo>
                <a:lnTo>
                  <a:pt x="65759" y="48966"/>
                </a:lnTo>
                <a:lnTo>
                  <a:pt x="65815" y="49078"/>
                </a:lnTo>
                <a:lnTo>
                  <a:pt x="65871" y="49208"/>
                </a:lnTo>
                <a:lnTo>
                  <a:pt x="66057" y="49450"/>
                </a:lnTo>
                <a:lnTo>
                  <a:pt x="66169" y="49618"/>
                </a:lnTo>
                <a:lnTo>
                  <a:pt x="66280" y="49729"/>
                </a:lnTo>
                <a:lnTo>
                  <a:pt x="66355" y="49823"/>
                </a:lnTo>
                <a:lnTo>
                  <a:pt x="66429" y="49860"/>
                </a:lnTo>
                <a:lnTo>
                  <a:pt x="66504" y="49878"/>
                </a:lnTo>
                <a:lnTo>
                  <a:pt x="66578" y="49860"/>
                </a:lnTo>
                <a:lnTo>
                  <a:pt x="66671" y="49804"/>
                </a:lnTo>
                <a:lnTo>
                  <a:pt x="66876" y="49599"/>
                </a:lnTo>
                <a:lnTo>
                  <a:pt x="66969" y="49487"/>
                </a:lnTo>
                <a:lnTo>
                  <a:pt x="67062" y="49357"/>
                </a:lnTo>
                <a:lnTo>
                  <a:pt x="67155" y="49227"/>
                </a:lnTo>
                <a:lnTo>
                  <a:pt x="67211" y="49078"/>
                </a:lnTo>
                <a:lnTo>
                  <a:pt x="67230" y="48910"/>
                </a:lnTo>
                <a:lnTo>
                  <a:pt x="67230" y="48854"/>
                </a:lnTo>
                <a:lnTo>
                  <a:pt x="67211" y="48817"/>
                </a:lnTo>
                <a:lnTo>
                  <a:pt x="67193" y="48836"/>
                </a:lnTo>
                <a:lnTo>
                  <a:pt x="67155" y="48873"/>
                </a:lnTo>
                <a:lnTo>
                  <a:pt x="67006" y="49096"/>
                </a:lnTo>
                <a:lnTo>
                  <a:pt x="66857" y="49301"/>
                </a:lnTo>
                <a:lnTo>
                  <a:pt x="66690" y="49487"/>
                </a:lnTo>
                <a:lnTo>
                  <a:pt x="66485" y="49655"/>
                </a:lnTo>
                <a:lnTo>
                  <a:pt x="66392" y="49450"/>
                </a:lnTo>
                <a:lnTo>
                  <a:pt x="66206" y="49152"/>
                </a:lnTo>
                <a:lnTo>
                  <a:pt x="66113" y="49003"/>
                </a:lnTo>
                <a:lnTo>
                  <a:pt x="66001" y="48873"/>
                </a:lnTo>
                <a:lnTo>
                  <a:pt x="65908" y="48799"/>
                </a:lnTo>
                <a:close/>
                <a:moveTo>
                  <a:pt x="20685" y="48594"/>
                </a:moveTo>
                <a:lnTo>
                  <a:pt x="20629" y="48612"/>
                </a:lnTo>
                <a:lnTo>
                  <a:pt x="20536" y="48650"/>
                </a:lnTo>
                <a:lnTo>
                  <a:pt x="20350" y="48799"/>
                </a:lnTo>
                <a:lnTo>
                  <a:pt x="20145" y="48985"/>
                </a:lnTo>
                <a:lnTo>
                  <a:pt x="19940" y="49208"/>
                </a:lnTo>
                <a:lnTo>
                  <a:pt x="19791" y="49413"/>
                </a:lnTo>
                <a:lnTo>
                  <a:pt x="19679" y="49599"/>
                </a:lnTo>
                <a:lnTo>
                  <a:pt x="19661" y="49674"/>
                </a:lnTo>
                <a:lnTo>
                  <a:pt x="19661" y="49748"/>
                </a:lnTo>
                <a:lnTo>
                  <a:pt x="19679" y="49823"/>
                </a:lnTo>
                <a:lnTo>
                  <a:pt x="19717" y="49878"/>
                </a:lnTo>
                <a:lnTo>
                  <a:pt x="19754" y="49897"/>
                </a:lnTo>
                <a:lnTo>
                  <a:pt x="19810" y="49878"/>
                </a:lnTo>
                <a:lnTo>
                  <a:pt x="19847" y="49841"/>
                </a:lnTo>
                <a:lnTo>
                  <a:pt x="19903" y="49804"/>
                </a:lnTo>
                <a:lnTo>
                  <a:pt x="19996" y="49692"/>
                </a:lnTo>
                <a:lnTo>
                  <a:pt x="20294" y="49283"/>
                </a:lnTo>
                <a:lnTo>
                  <a:pt x="20461" y="49096"/>
                </a:lnTo>
                <a:lnTo>
                  <a:pt x="20629" y="48910"/>
                </a:lnTo>
                <a:lnTo>
                  <a:pt x="20759" y="49115"/>
                </a:lnTo>
                <a:lnTo>
                  <a:pt x="20964" y="49469"/>
                </a:lnTo>
                <a:lnTo>
                  <a:pt x="21076" y="49655"/>
                </a:lnTo>
                <a:lnTo>
                  <a:pt x="21169" y="49785"/>
                </a:lnTo>
                <a:lnTo>
                  <a:pt x="21262" y="49860"/>
                </a:lnTo>
                <a:lnTo>
                  <a:pt x="21299" y="49860"/>
                </a:lnTo>
                <a:lnTo>
                  <a:pt x="21318" y="49841"/>
                </a:lnTo>
                <a:lnTo>
                  <a:pt x="21355" y="49804"/>
                </a:lnTo>
                <a:lnTo>
                  <a:pt x="21355" y="49748"/>
                </a:lnTo>
                <a:lnTo>
                  <a:pt x="21318" y="49599"/>
                </a:lnTo>
                <a:lnTo>
                  <a:pt x="21243" y="49432"/>
                </a:lnTo>
                <a:lnTo>
                  <a:pt x="21150" y="49227"/>
                </a:lnTo>
                <a:lnTo>
                  <a:pt x="20945" y="48873"/>
                </a:lnTo>
                <a:lnTo>
                  <a:pt x="20796" y="48631"/>
                </a:lnTo>
                <a:lnTo>
                  <a:pt x="20759" y="48594"/>
                </a:lnTo>
                <a:close/>
                <a:moveTo>
                  <a:pt x="42673" y="48799"/>
                </a:moveTo>
                <a:lnTo>
                  <a:pt x="42617" y="48817"/>
                </a:lnTo>
                <a:lnTo>
                  <a:pt x="42486" y="48873"/>
                </a:lnTo>
                <a:lnTo>
                  <a:pt x="42356" y="48985"/>
                </a:lnTo>
                <a:lnTo>
                  <a:pt x="42226" y="49134"/>
                </a:lnTo>
                <a:lnTo>
                  <a:pt x="42095" y="49283"/>
                </a:lnTo>
                <a:lnTo>
                  <a:pt x="42002" y="49432"/>
                </a:lnTo>
                <a:lnTo>
                  <a:pt x="41928" y="49581"/>
                </a:lnTo>
                <a:lnTo>
                  <a:pt x="41891" y="49674"/>
                </a:lnTo>
                <a:lnTo>
                  <a:pt x="41872" y="49785"/>
                </a:lnTo>
                <a:lnTo>
                  <a:pt x="41872" y="49860"/>
                </a:lnTo>
                <a:lnTo>
                  <a:pt x="41891" y="49897"/>
                </a:lnTo>
                <a:lnTo>
                  <a:pt x="41928" y="49897"/>
                </a:lnTo>
                <a:lnTo>
                  <a:pt x="41965" y="49878"/>
                </a:lnTo>
                <a:lnTo>
                  <a:pt x="42021" y="49841"/>
                </a:lnTo>
                <a:lnTo>
                  <a:pt x="42133" y="49729"/>
                </a:lnTo>
                <a:lnTo>
                  <a:pt x="42393" y="49394"/>
                </a:lnTo>
                <a:lnTo>
                  <a:pt x="42505" y="49283"/>
                </a:lnTo>
                <a:lnTo>
                  <a:pt x="42561" y="49208"/>
                </a:lnTo>
                <a:lnTo>
                  <a:pt x="42635" y="49171"/>
                </a:lnTo>
                <a:lnTo>
                  <a:pt x="42766" y="49171"/>
                </a:lnTo>
                <a:lnTo>
                  <a:pt x="42803" y="49190"/>
                </a:lnTo>
                <a:lnTo>
                  <a:pt x="42859" y="49245"/>
                </a:lnTo>
                <a:lnTo>
                  <a:pt x="42896" y="49283"/>
                </a:lnTo>
                <a:lnTo>
                  <a:pt x="42970" y="49413"/>
                </a:lnTo>
                <a:lnTo>
                  <a:pt x="43045" y="49543"/>
                </a:lnTo>
                <a:lnTo>
                  <a:pt x="43119" y="49655"/>
                </a:lnTo>
                <a:lnTo>
                  <a:pt x="43157" y="49711"/>
                </a:lnTo>
                <a:lnTo>
                  <a:pt x="43194" y="49729"/>
                </a:lnTo>
                <a:lnTo>
                  <a:pt x="43250" y="49748"/>
                </a:lnTo>
                <a:lnTo>
                  <a:pt x="43287" y="49729"/>
                </a:lnTo>
                <a:lnTo>
                  <a:pt x="43324" y="49711"/>
                </a:lnTo>
                <a:lnTo>
                  <a:pt x="43343" y="49674"/>
                </a:lnTo>
                <a:lnTo>
                  <a:pt x="43343" y="49618"/>
                </a:lnTo>
                <a:lnTo>
                  <a:pt x="43324" y="49562"/>
                </a:lnTo>
                <a:lnTo>
                  <a:pt x="43250" y="49413"/>
                </a:lnTo>
                <a:lnTo>
                  <a:pt x="43157" y="49245"/>
                </a:lnTo>
                <a:lnTo>
                  <a:pt x="43045" y="49078"/>
                </a:lnTo>
                <a:lnTo>
                  <a:pt x="42915" y="48947"/>
                </a:lnTo>
                <a:lnTo>
                  <a:pt x="42803" y="48836"/>
                </a:lnTo>
                <a:lnTo>
                  <a:pt x="42766" y="48817"/>
                </a:lnTo>
                <a:lnTo>
                  <a:pt x="42710" y="48799"/>
                </a:lnTo>
                <a:close/>
                <a:moveTo>
                  <a:pt x="51032" y="48575"/>
                </a:moveTo>
                <a:lnTo>
                  <a:pt x="50976" y="48612"/>
                </a:lnTo>
                <a:lnTo>
                  <a:pt x="50958" y="48650"/>
                </a:lnTo>
                <a:lnTo>
                  <a:pt x="50958" y="48705"/>
                </a:lnTo>
                <a:lnTo>
                  <a:pt x="50958" y="48761"/>
                </a:lnTo>
                <a:lnTo>
                  <a:pt x="51013" y="48873"/>
                </a:lnTo>
                <a:lnTo>
                  <a:pt x="51088" y="49003"/>
                </a:lnTo>
                <a:lnTo>
                  <a:pt x="51274" y="49245"/>
                </a:lnTo>
                <a:lnTo>
                  <a:pt x="51404" y="49413"/>
                </a:lnTo>
                <a:lnTo>
                  <a:pt x="51591" y="49692"/>
                </a:lnTo>
                <a:lnTo>
                  <a:pt x="51665" y="49785"/>
                </a:lnTo>
                <a:lnTo>
                  <a:pt x="51758" y="49860"/>
                </a:lnTo>
                <a:lnTo>
                  <a:pt x="51795" y="49878"/>
                </a:lnTo>
                <a:lnTo>
                  <a:pt x="51833" y="49897"/>
                </a:lnTo>
                <a:lnTo>
                  <a:pt x="51889" y="49897"/>
                </a:lnTo>
                <a:lnTo>
                  <a:pt x="51926" y="49878"/>
                </a:lnTo>
                <a:lnTo>
                  <a:pt x="52037" y="49804"/>
                </a:lnTo>
                <a:lnTo>
                  <a:pt x="52168" y="49655"/>
                </a:lnTo>
                <a:lnTo>
                  <a:pt x="52373" y="49394"/>
                </a:lnTo>
                <a:lnTo>
                  <a:pt x="52466" y="49245"/>
                </a:lnTo>
                <a:lnTo>
                  <a:pt x="52540" y="49096"/>
                </a:lnTo>
                <a:lnTo>
                  <a:pt x="52559" y="49022"/>
                </a:lnTo>
                <a:lnTo>
                  <a:pt x="52577" y="48854"/>
                </a:lnTo>
                <a:lnTo>
                  <a:pt x="52596" y="48761"/>
                </a:lnTo>
                <a:lnTo>
                  <a:pt x="52596" y="48724"/>
                </a:lnTo>
                <a:lnTo>
                  <a:pt x="52577" y="48705"/>
                </a:lnTo>
                <a:lnTo>
                  <a:pt x="52559" y="48705"/>
                </a:lnTo>
                <a:lnTo>
                  <a:pt x="52522" y="48724"/>
                </a:lnTo>
                <a:lnTo>
                  <a:pt x="52354" y="48947"/>
                </a:lnTo>
                <a:lnTo>
                  <a:pt x="52205" y="49152"/>
                </a:lnTo>
                <a:lnTo>
                  <a:pt x="52037" y="49376"/>
                </a:lnTo>
                <a:lnTo>
                  <a:pt x="51851" y="49581"/>
                </a:lnTo>
                <a:lnTo>
                  <a:pt x="51721" y="49357"/>
                </a:lnTo>
                <a:lnTo>
                  <a:pt x="51479" y="49003"/>
                </a:lnTo>
                <a:lnTo>
                  <a:pt x="51349" y="48817"/>
                </a:lnTo>
                <a:lnTo>
                  <a:pt x="51218" y="48687"/>
                </a:lnTo>
                <a:lnTo>
                  <a:pt x="51107" y="48594"/>
                </a:lnTo>
                <a:lnTo>
                  <a:pt x="51069" y="48575"/>
                </a:lnTo>
                <a:close/>
                <a:moveTo>
                  <a:pt x="53788" y="48538"/>
                </a:moveTo>
                <a:lnTo>
                  <a:pt x="53732" y="48557"/>
                </a:lnTo>
                <a:lnTo>
                  <a:pt x="53676" y="48594"/>
                </a:lnTo>
                <a:lnTo>
                  <a:pt x="53601" y="48650"/>
                </a:lnTo>
                <a:lnTo>
                  <a:pt x="53434" y="48817"/>
                </a:lnTo>
                <a:lnTo>
                  <a:pt x="53266" y="49022"/>
                </a:lnTo>
                <a:lnTo>
                  <a:pt x="53099" y="49245"/>
                </a:lnTo>
                <a:lnTo>
                  <a:pt x="52950" y="49450"/>
                </a:lnTo>
                <a:lnTo>
                  <a:pt x="52857" y="49636"/>
                </a:lnTo>
                <a:lnTo>
                  <a:pt x="52838" y="49711"/>
                </a:lnTo>
                <a:lnTo>
                  <a:pt x="52838" y="49767"/>
                </a:lnTo>
                <a:lnTo>
                  <a:pt x="52875" y="49860"/>
                </a:lnTo>
                <a:lnTo>
                  <a:pt x="52913" y="49897"/>
                </a:lnTo>
                <a:lnTo>
                  <a:pt x="52950" y="49897"/>
                </a:lnTo>
                <a:lnTo>
                  <a:pt x="53006" y="49878"/>
                </a:lnTo>
                <a:lnTo>
                  <a:pt x="53117" y="49785"/>
                </a:lnTo>
                <a:lnTo>
                  <a:pt x="53210" y="49674"/>
                </a:lnTo>
                <a:lnTo>
                  <a:pt x="53359" y="49487"/>
                </a:lnTo>
                <a:lnTo>
                  <a:pt x="53490" y="49283"/>
                </a:lnTo>
                <a:lnTo>
                  <a:pt x="53732" y="48873"/>
                </a:lnTo>
                <a:lnTo>
                  <a:pt x="53862" y="49078"/>
                </a:lnTo>
                <a:lnTo>
                  <a:pt x="54067" y="49413"/>
                </a:lnTo>
                <a:lnTo>
                  <a:pt x="54253" y="49711"/>
                </a:lnTo>
                <a:lnTo>
                  <a:pt x="54346" y="49804"/>
                </a:lnTo>
                <a:lnTo>
                  <a:pt x="54365" y="49823"/>
                </a:lnTo>
                <a:lnTo>
                  <a:pt x="54383" y="49823"/>
                </a:lnTo>
                <a:lnTo>
                  <a:pt x="54439" y="49785"/>
                </a:lnTo>
                <a:lnTo>
                  <a:pt x="54458" y="49729"/>
                </a:lnTo>
                <a:lnTo>
                  <a:pt x="54458" y="49655"/>
                </a:lnTo>
                <a:lnTo>
                  <a:pt x="54439" y="49581"/>
                </a:lnTo>
                <a:lnTo>
                  <a:pt x="54365" y="49394"/>
                </a:lnTo>
                <a:lnTo>
                  <a:pt x="54253" y="49171"/>
                </a:lnTo>
                <a:lnTo>
                  <a:pt x="54123" y="48966"/>
                </a:lnTo>
                <a:lnTo>
                  <a:pt x="53992" y="48780"/>
                </a:lnTo>
                <a:lnTo>
                  <a:pt x="53825" y="48557"/>
                </a:lnTo>
                <a:lnTo>
                  <a:pt x="53788" y="48538"/>
                </a:lnTo>
                <a:close/>
                <a:moveTo>
                  <a:pt x="28970" y="48538"/>
                </a:moveTo>
                <a:lnTo>
                  <a:pt x="28951" y="48575"/>
                </a:lnTo>
                <a:lnTo>
                  <a:pt x="28951" y="48631"/>
                </a:lnTo>
                <a:lnTo>
                  <a:pt x="28951" y="48724"/>
                </a:lnTo>
                <a:lnTo>
                  <a:pt x="28970" y="48817"/>
                </a:lnTo>
                <a:lnTo>
                  <a:pt x="29007" y="48910"/>
                </a:lnTo>
                <a:lnTo>
                  <a:pt x="29100" y="49078"/>
                </a:lnTo>
                <a:lnTo>
                  <a:pt x="29230" y="49264"/>
                </a:lnTo>
                <a:lnTo>
                  <a:pt x="29342" y="49413"/>
                </a:lnTo>
                <a:lnTo>
                  <a:pt x="29454" y="49636"/>
                </a:lnTo>
                <a:lnTo>
                  <a:pt x="29510" y="49748"/>
                </a:lnTo>
                <a:lnTo>
                  <a:pt x="29584" y="49841"/>
                </a:lnTo>
                <a:lnTo>
                  <a:pt x="29659" y="49897"/>
                </a:lnTo>
                <a:lnTo>
                  <a:pt x="29696" y="49916"/>
                </a:lnTo>
                <a:lnTo>
                  <a:pt x="29808" y="49916"/>
                </a:lnTo>
                <a:lnTo>
                  <a:pt x="29845" y="49897"/>
                </a:lnTo>
                <a:lnTo>
                  <a:pt x="29901" y="49860"/>
                </a:lnTo>
                <a:lnTo>
                  <a:pt x="29975" y="49823"/>
                </a:lnTo>
                <a:lnTo>
                  <a:pt x="30068" y="49711"/>
                </a:lnTo>
                <a:lnTo>
                  <a:pt x="30143" y="49562"/>
                </a:lnTo>
                <a:lnTo>
                  <a:pt x="30292" y="49283"/>
                </a:lnTo>
                <a:lnTo>
                  <a:pt x="30403" y="49096"/>
                </a:lnTo>
                <a:lnTo>
                  <a:pt x="30441" y="48985"/>
                </a:lnTo>
                <a:lnTo>
                  <a:pt x="30459" y="48892"/>
                </a:lnTo>
                <a:lnTo>
                  <a:pt x="30459" y="48761"/>
                </a:lnTo>
                <a:lnTo>
                  <a:pt x="30459" y="48724"/>
                </a:lnTo>
                <a:lnTo>
                  <a:pt x="30441" y="48705"/>
                </a:lnTo>
                <a:lnTo>
                  <a:pt x="30422" y="48705"/>
                </a:lnTo>
                <a:lnTo>
                  <a:pt x="30385" y="48743"/>
                </a:lnTo>
                <a:lnTo>
                  <a:pt x="30254" y="48947"/>
                </a:lnTo>
                <a:lnTo>
                  <a:pt x="30105" y="49245"/>
                </a:lnTo>
                <a:lnTo>
                  <a:pt x="29919" y="49525"/>
                </a:lnTo>
                <a:lnTo>
                  <a:pt x="29845" y="49618"/>
                </a:lnTo>
                <a:lnTo>
                  <a:pt x="29770" y="49674"/>
                </a:lnTo>
                <a:lnTo>
                  <a:pt x="29752" y="49655"/>
                </a:lnTo>
                <a:lnTo>
                  <a:pt x="29733" y="49636"/>
                </a:lnTo>
                <a:lnTo>
                  <a:pt x="29659" y="49525"/>
                </a:lnTo>
                <a:lnTo>
                  <a:pt x="29472" y="49190"/>
                </a:lnTo>
                <a:lnTo>
                  <a:pt x="29286" y="48854"/>
                </a:lnTo>
                <a:lnTo>
                  <a:pt x="29175" y="48668"/>
                </a:lnTo>
                <a:lnTo>
                  <a:pt x="29081" y="48575"/>
                </a:lnTo>
                <a:lnTo>
                  <a:pt x="29026" y="48538"/>
                </a:lnTo>
                <a:close/>
                <a:moveTo>
                  <a:pt x="31465" y="48519"/>
                </a:moveTo>
                <a:lnTo>
                  <a:pt x="31427" y="48538"/>
                </a:lnTo>
                <a:lnTo>
                  <a:pt x="31371" y="48594"/>
                </a:lnTo>
                <a:lnTo>
                  <a:pt x="31316" y="48687"/>
                </a:lnTo>
                <a:lnTo>
                  <a:pt x="31241" y="48910"/>
                </a:lnTo>
                <a:lnTo>
                  <a:pt x="31185" y="49041"/>
                </a:lnTo>
                <a:lnTo>
                  <a:pt x="31092" y="49208"/>
                </a:lnTo>
                <a:lnTo>
                  <a:pt x="30943" y="49413"/>
                </a:lnTo>
                <a:lnTo>
                  <a:pt x="30813" y="49636"/>
                </a:lnTo>
                <a:lnTo>
                  <a:pt x="30776" y="49729"/>
                </a:lnTo>
                <a:lnTo>
                  <a:pt x="30757" y="49804"/>
                </a:lnTo>
                <a:lnTo>
                  <a:pt x="30776" y="49878"/>
                </a:lnTo>
                <a:lnTo>
                  <a:pt x="30813" y="49916"/>
                </a:lnTo>
                <a:lnTo>
                  <a:pt x="30850" y="49916"/>
                </a:lnTo>
                <a:lnTo>
                  <a:pt x="30906" y="49878"/>
                </a:lnTo>
                <a:lnTo>
                  <a:pt x="30962" y="49841"/>
                </a:lnTo>
                <a:lnTo>
                  <a:pt x="31036" y="49767"/>
                </a:lnTo>
                <a:lnTo>
                  <a:pt x="31167" y="49581"/>
                </a:lnTo>
                <a:lnTo>
                  <a:pt x="31297" y="49376"/>
                </a:lnTo>
                <a:lnTo>
                  <a:pt x="31409" y="49171"/>
                </a:lnTo>
                <a:lnTo>
                  <a:pt x="31539" y="48910"/>
                </a:lnTo>
                <a:lnTo>
                  <a:pt x="31762" y="49171"/>
                </a:lnTo>
                <a:lnTo>
                  <a:pt x="31967" y="49432"/>
                </a:lnTo>
                <a:lnTo>
                  <a:pt x="32153" y="49674"/>
                </a:lnTo>
                <a:lnTo>
                  <a:pt x="32265" y="49804"/>
                </a:lnTo>
                <a:lnTo>
                  <a:pt x="32302" y="49823"/>
                </a:lnTo>
                <a:lnTo>
                  <a:pt x="32321" y="49823"/>
                </a:lnTo>
                <a:lnTo>
                  <a:pt x="32321" y="49748"/>
                </a:lnTo>
                <a:lnTo>
                  <a:pt x="32321" y="49655"/>
                </a:lnTo>
                <a:lnTo>
                  <a:pt x="32284" y="49469"/>
                </a:lnTo>
                <a:lnTo>
                  <a:pt x="32191" y="49301"/>
                </a:lnTo>
                <a:lnTo>
                  <a:pt x="32098" y="49134"/>
                </a:lnTo>
                <a:lnTo>
                  <a:pt x="31967" y="48966"/>
                </a:lnTo>
                <a:lnTo>
                  <a:pt x="31837" y="48817"/>
                </a:lnTo>
                <a:lnTo>
                  <a:pt x="31576" y="48557"/>
                </a:lnTo>
                <a:lnTo>
                  <a:pt x="31539" y="48538"/>
                </a:lnTo>
                <a:lnTo>
                  <a:pt x="31502" y="48519"/>
                </a:lnTo>
                <a:close/>
                <a:moveTo>
                  <a:pt x="15788" y="48482"/>
                </a:moveTo>
                <a:lnTo>
                  <a:pt x="15732" y="48538"/>
                </a:lnTo>
                <a:lnTo>
                  <a:pt x="15397" y="49134"/>
                </a:lnTo>
                <a:lnTo>
                  <a:pt x="15192" y="49432"/>
                </a:lnTo>
                <a:lnTo>
                  <a:pt x="14988" y="49692"/>
                </a:lnTo>
                <a:lnTo>
                  <a:pt x="14522" y="49152"/>
                </a:lnTo>
                <a:lnTo>
                  <a:pt x="14224" y="48854"/>
                </a:lnTo>
                <a:lnTo>
                  <a:pt x="14131" y="48743"/>
                </a:lnTo>
                <a:lnTo>
                  <a:pt x="14094" y="48724"/>
                </a:lnTo>
                <a:lnTo>
                  <a:pt x="14075" y="48724"/>
                </a:lnTo>
                <a:lnTo>
                  <a:pt x="14057" y="48761"/>
                </a:lnTo>
                <a:lnTo>
                  <a:pt x="14038" y="48799"/>
                </a:lnTo>
                <a:lnTo>
                  <a:pt x="14057" y="48854"/>
                </a:lnTo>
                <a:lnTo>
                  <a:pt x="14075" y="48929"/>
                </a:lnTo>
                <a:lnTo>
                  <a:pt x="14150" y="49059"/>
                </a:lnTo>
                <a:lnTo>
                  <a:pt x="14261" y="49208"/>
                </a:lnTo>
                <a:lnTo>
                  <a:pt x="14503" y="49487"/>
                </a:lnTo>
                <a:lnTo>
                  <a:pt x="14671" y="49655"/>
                </a:lnTo>
                <a:lnTo>
                  <a:pt x="14764" y="49767"/>
                </a:lnTo>
                <a:lnTo>
                  <a:pt x="14839" y="49860"/>
                </a:lnTo>
                <a:lnTo>
                  <a:pt x="14894" y="49897"/>
                </a:lnTo>
                <a:lnTo>
                  <a:pt x="14932" y="49916"/>
                </a:lnTo>
                <a:lnTo>
                  <a:pt x="14988" y="49934"/>
                </a:lnTo>
                <a:lnTo>
                  <a:pt x="15062" y="49916"/>
                </a:lnTo>
                <a:lnTo>
                  <a:pt x="15118" y="49897"/>
                </a:lnTo>
                <a:lnTo>
                  <a:pt x="15174" y="49841"/>
                </a:lnTo>
                <a:lnTo>
                  <a:pt x="15304" y="49692"/>
                </a:lnTo>
                <a:lnTo>
                  <a:pt x="15509" y="49394"/>
                </a:lnTo>
                <a:lnTo>
                  <a:pt x="15714" y="49096"/>
                </a:lnTo>
                <a:lnTo>
                  <a:pt x="15807" y="48947"/>
                </a:lnTo>
                <a:lnTo>
                  <a:pt x="15863" y="48780"/>
                </a:lnTo>
                <a:lnTo>
                  <a:pt x="15863" y="48705"/>
                </a:lnTo>
                <a:lnTo>
                  <a:pt x="15863" y="48557"/>
                </a:lnTo>
                <a:lnTo>
                  <a:pt x="15844" y="48501"/>
                </a:lnTo>
                <a:lnTo>
                  <a:pt x="15825" y="48482"/>
                </a:lnTo>
                <a:close/>
                <a:moveTo>
                  <a:pt x="76688" y="48519"/>
                </a:moveTo>
                <a:lnTo>
                  <a:pt x="76669" y="48557"/>
                </a:lnTo>
                <a:lnTo>
                  <a:pt x="76651" y="48594"/>
                </a:lnTo>
                <a:lnTo>
                  <a:pt x="76688" y="48724"/>
                </a:lnTo>
                <a:lnTo>
                  <a:pt x="76762" y="48892"/>
                </a:lnTo>
                <a:lnTo>
                  <a:pt x="76948" y="49245"/>
                </a:lnTo>
                <a:lnTo>
                  <a:pt x="77079" y="49469"/>
                </a:lnTo>
                <a:lnTo>
                  <a:pt x="77284" y="49729"/>
                </a:lnTo>
                <a:lnTo>
                  <a:pt x="77395" y="49860"/>
                </a:lnTo>
                <a:lnTo>
                  <a:pt x="77470" y="49916"/>
                </a:lnTo>
                <a:lnTo>
                  <a:pt x="77526" y="49934"/>
                </a:lnTo>
                <a:lnTo>
                  <a:pt x="77581" y="49934"/>
                </a:lnTo>
                <a:lnTo>
                  <a:pt x="77637" y="49897"/>
                </a:lnTo>
                <a:lnTo>
                  <a:pt x="77749" y="49823"/>
                </a:lnTo>
                <a:lnTo>
                  <a:pt x="77935" y="49599"/>
                </a:lnTo>
                <a:lnTo>
                  <a:pt x="78159" y="49320"/>
                </a:lnTo>
                <a:lnTo>
                  <a:pt x="78363" y="49041"/>
                </a:lnTo>
                <a:lnTo>
                  <a:pt x="78401" y="48966"/>
                </a:lnTo>
                <a:lnTo>
                  <a:pt x="78457" y="48817"/>
                </a:lnTo>
                <a:lnTo>
                  <a:pt x="78457" y="48761"/>
                </a:lnTo>
                <a:lnTo>
                  <a:pt x="78475" y="48724"/>
                </a:lnTo>
                <a:lnTo>
                  <a:pt x="78457" y="48705"/>
                </a:lnTo>
                <a:lnTo>
                  <a:pt x="78401" y="48743"/>
                </a:lnTo>
                <a:lnTo>
                  <a:pt x="78196" y="48985"/>
                </a:lnTo>
                <a:lnTo>
                  <a:pt x="77972" y="49208"/>
                </a:lnTo>
                <a:lnTo>
                  <a:pt x="77563" y="49692"/>
                </a:lnTo>
                <a:lnTo>
                  <a:pt x="77339" y="49432"/>
                </a:lnTo>
                <a:lnTo>
                  <a:pt x="77153" y="49134"/>
                </a:lnTo>
                <a:lnTo>
                  <a:pt x="77079" y="49003"/>
                </a:lnTo>
                <a:lnTo>
                  <a:pt x="76986" y="48817"/>
                </a:lnTo>
                <a:lnTo>
                  <a:pt x="76893" y="48650"/>
                </a:lnTo>
                <a:lnTo>
                  <a:pt x="76837" y="48594"/>
                </a:lnTo>
                <a:lnTo>
                  <a:pt x="76800" y="48538"/>
                </a:lnTo>
                <a:lnTo>
                  <a:pt x="76725" y="48519"/>
                </a:lnTo>
                <a:close/>
                <a:moveTo>
                  <a:pt x="9626" y="48575"/>
                </a:moveTo>
                <a:lnTo>
                  <a:pt x="9570" y="48594"/>
                </a:lnTo>
                <a:lnTo>
                  <a:pt x="9514" y="48631"/>
                </a:lnTo>
                <a:lnTo>
                  <a:pt x="9384" y="48743"/>
                </a:lnTo>
                <a:lnTo>
                  <a:pt x="9235" y="48892"/>
                </a:lnTo>
                <a:lnTo>
                  <a:pt x="9086" y="49059"/>
                </a:lnTo>
                <a:lnTo>
                  <a:pt x="8955" y="49245"/>
                </a:lnTo>
                <a:lnTo>
                  <a:pt x="8862" y="49394"/>
                </a:lnTo>
                <a:lnTo>
                  <a:pt x="8806" y="49487"/>
                </a:lnTo>
                <a:lnTo>
                  <a:pt x="8769" y="49599"/>
                </a:lnTo>
                <a:lnTo>
                  <a:pt x="8750" y="49655"/>
                </a:lnTo>
                <a:lnTo>
                  <a:pt x="8750" y="49674"/>
                </a:lnTo>
                <a:lnTo>
                  <a:pt x="8788" y="49674"/>
                </a:lnTo>
                <a:lnTo>
                  <a:pt x="8881" y="49636"/>
                </a:lnTo>
                <a:lnTo>
                  <a:pt x="8974" y="49581"/>
                </a:lnTo>
                <a:lnTo>
                  <a:pt x="9067" y="49487"/>
                </a:lnTo>
                <a:lnTo>
                  <a:pt x="9253" y="49283"/>
                </a:lnTo>
                <a:lnTo>
                  <a:pt x="9551" y="48854"/>
                </a:lnTo>
                <a:lnTo>
                  <a:pt x="9626" y="49115"/>
                </a:lnTo>
                <a:lnTo>
                  <a:pt x="9793" y="49525"/>
                </a:lnTo>
                <a:lnTo>
                  <a:pt x="9868" y="49729"/>
                </a:lnTo>
                <a:lnTo>
                  <a:pt x="9961" y="49878"/>
                </a:lnTo>
                <a:lnTo>
                  <a:pt x="9998" y="49934"/>
                </a:lnTo>
                <a:lnTo>
                  <a:pt x="10054" y="49971"/>
                </a:lnTo>
                <a:lnTo>
                  <a:pt x="10128" y="49971"/>
                </a:lnTo>
                <a:lnTo>
                  <a:pt x="10147" y="49934"/>
                </a:lnTo>
                <a:lnTo>
                  <a:pt x="10165" y="49878"/>
                </a:lnTo>
                <a:lnTo>
                  <a:pt x="10128" y="49729"/>
                </a:lnTo>
                <a:lnTo>
                  <a:pt x="10072" y="49543"/>
                </a:lnTo>
                <a:lnTo>
                  <a:pt x="9998" y="49320"/>
                </a:lnTo>
                <a:lnTo>
                  <a:pt x="9812" y="48892"/>
                </a:lnTo>
                <a:lnTo>
                  <a:pt x="9681" y="48612"/>
                </a:lnTo>
                <a:lnTo>
                  <a:pt x="9663" y="48575"/>
                </a:lnTo>
                <a:close/>
                <a:moveTo>
                  <a:pt x="12865" y="48631"/>
                </a:moveTo>
                <a:lnTo>
                  <a:pt x="12828" y="48650"/>
                </a:lnTo>
                <a:lnTo>
                  <a:pt x="12772" y="48705"/>
                </a:lnTo>
                <a:lnTo>
                  <a:pt x="12716" y="48780"/>
                </a:lnTo>
                <a:lnTo>
                  <a:pt x="12642" y="48910"/>
                </a:lnTo>
                <a:lnTo>
                  <a:pt x="12474" y="49301"/>
                </a:lnTo>
                <a:lnTo>
                  <a:pt x="12400" y="49487"/>
                </a:lnTo>
                <a:lnTo>
                  <a:pt x="12362" y="49674"/>
                </a:lnTo>
                <a:lnTo>
                  <a:pt x="12344" y="49785"/>
                </a:lnTo>
                <a:lnTo>
                  <a:pt x="12362" y="49841"/>
                </a:lnTo>
                <a:lnTo>
                  <a:pt x="12418" y="49841"/>
                </a:lnTo>
                <a:lnTo>
                  <a:pt x="12437" y="49823"/>
                </a:lnTo>
                <a:lnTo>
                  <a:pt x="12511" y="49729"/>
                </a:lnTo>
                <a:lnTo>
                  <a:pt x="12660" y="49432"/>
                </a:lnTo>
                <a:lnTo>
                  <a:pt x="12902" y="48947"/>
                </a:lnTo>
                <a:lnTo>
                  <a:pt x="13033" y="49208"/>
                </a:lnTo>
                <a:lnTo>
                  <a:pt x="13219" y="49525"/>
                </a:lnTo>
                <a:lnTo>
                  <a:pt x="13331" y="49674"/>
                </a:lnTo>
                <a:lnTo>
                  <a:pt x="13442" y="49804"/>
                </a:lnTo>
                <a:lnTo>
                  <a:pt x="13573" y="49897"/>
                </a:lnTo>
                <a:lnTo>
                  <a:pt x="13703" y="49953"/>
                </a:lnTo>
                <a:lnTo>
                  <a:pt x="13777" y="49971"/>
                </a:lnTo>
                <a:lnTo>
                  <a:pt x="13833" y="49971"/>
                </a:lnTo>
                <a:lnTo>
                  <a:pt x="13870" y="49953"/>
                </a:lnTo>
                <a:lnTo>
                  <a:pt x="13870" y="49934"/>
                </a:lnTo>
                <a:lnTo>
                  <a:pt x="13870" y="49897"/>
                </a:lnTo>
                <a:lnTo>
                  <a:pt x="13852" y="49841"/>
                </a:lnTo>
                <a:lnTo>
                  <a:pt x="13777" y="49729"/>
                </a:lnTo>
                <a:lnTo>
                  <a:pt x="13554" y="49469"/>
                </a:lnTo>
                <a:lnTo>
                  <a:pt x="13405" y="49283"/>
                </a:lnTo>
                <a:lnTo>
                  <a:pt x="13331" y="49171"/>
                </a:lnTo>
                <a:lnTo>
                  <a:pt x="13275" y="49041"/>
                </a:lnTo>
                <a:lnTo>
                  <a:pt x="13126" y="48780"/>
                </a:lnTo>
                <a:lnTo>
                  <a:pt x="13051" y="48687"/>
                </a:lnTo>
                <a:lnTo>
                  <a:pt x="13014" y="48650"/>
                </a:lnTo>
                <a:lnTo>
                  <a:pt x="12958" y="48631"/>
                </a:lnTo>
                <a:close/>
                <a:moveTo>
                  <a:pt x="71810" y="48631"/>
                </a:moveTo>
                <a:lnTo>
                  <a:pt x="71754" y="48650"/>
                </a:lnTo>
                <a:lnTo>
                  <a:pt x="71717" y="48687"/>
                </a:lnTo>
                <a:lnTo>
                  <a:pt x="71680" y="48761"/>
                </a:lnTo>
                <a:lnTo>
                  <a:pt x="71642" y="48929"/>
                </a:lnTo>
                <a:lnTo>
                  <a:pt x="71624" y="49041"/>
                </a:lnTo>
                <a:lnTo>
                  <a:pt x="71549" y="49171"/>
                </a:lnTo>
                <a:lnTo>
                  <a:pt x="71456" y="49357"/>
                </a:lnTo>
                <a:lnTo>
                  <a:pt x="71363" y="49543"/>
                </a:lnTo>
                <a:lnTo>
                  <a:pt x="71344" y="49618"/>
                </a:lnTo>
                <a:lnTo>
                  <a:pt x="71344" y="49674"/>
                </a:lnTo>
                <a:lnTo>
                  <a:pt x="71382" y="49748"/>
                </a:lnTo>
                <a:lnTo>
                  <a:pt x="71400" y="49785"/>
                </a:lnTo>
                <a:lnTo>
                  <a:pt x="71493" y="49785"/>
                </a:lnTo>
                <a:lnTo>
                  <a:pt x="71531" y="49748"/>
                </a:lnTo>
                <a:lnTo>
                  <a:pt x="71568" y="49692"/>
                </a:lnTo>
                <a:lnTo>
                  <a:pt x="71661" y="49562"/>
                </a:lnTo>
                <a:lnTo>
                  <a:pt x="71754" y="49394"/>
                </a:lnTo>
                <a:lnTo>
                  <a:pt x="71828" y="49227"/>
                </a:lnTo>
                <a:lnTo>
                  <a:pt x="71903" y="49003"/>
                </a:lnTo>
                <a:lnTo>
                  <a:pt x="72052" y="49152"/>
                </a:lnTo>
                <a:lnTo>
                  <a:pt x="72182" y="49301"/>
                </a:lnTo>
                <a:lnTo>
                  <a:pt x="72313" y="49469"/>
                </a:lnTo>
                <a:lnTo>
                  <a:pt x="72424" y="49636"/>
                </a:lnTo>
                <a:lnTo>
                  <a:pt x="72480" y="49748"/>
                </a:lnTo>
                <a:lnTo>
                  <a:pt x="72573" y="49897"/>
                </a:lnTo>
                <a:lnTo>
                  <a:pt x="72629" y="49953"/>
                </a:lnTo>
                <a:lnTo>
                  <a:pt x="72666" y="49971"/>
                </a:lnTo>
                <a:lnTo>
                  <a:pt x="72685" y="49971"/>
                </a:lnTo>
                <a:lnTo>
                  <a:pt x="72704" y="49953"/>
                </a:lnTo>
                <a:lnTo>
                  <a:pt x="72741" y="49860"/>
                </a:lnTo>
                <a:lnTo>
                  <a:pt x="72741" y="49785"/>
                </a:lnTo>
                <a:lnTo>
                  <a:pt x="72741" y="49692"/>
                </a:lnTo>
                <a:lnTo>
                  <a:pt x="72722" y="49618"/>
                </a:lnTo>
                <a:lnTo>
                  <a:pt x="72685" y="49525"/>
                </a:lnTo>
                <a:lnTo>
                  <a:pt x="72573" y="49357"/>
                </a:lnTo>
                <a:lnTo>
                  <a:pt x="72443" y="49171"/>
                </a:lnTo>
                <a:lnTo>
                  <a:pt x="72294" y="49022"/>
                </a:lnTo>
                <a:lnTo>
                  <a:pt x="72145" y="48873"/>
                </a:lnTo>
                <a:lnTo>
                  <a:pt x="71866" y="48650"/>
                </a:lnTo>
                <a:lnTo>
                  <a:pt x="71810" y="48631"/>
                </a:lnTo>
                <a:close/>
                <a:moveTo>
                  <a:pt x="50045" y="48557"/>
                </a:moveTo>
                <a:lnTo>
                  <a:pt x="50008" y="48575"/>
                </a:lnTo>
                <a:lnTo>
                  <a:pt x="49934" y="48650"/>
                </a:lnTo>
                <a:lnTo>
                  <a:pt x="49859" y="48724"/>
                </a:lnTo>
                <a:lnTo>
                  <a:pt x="49710" y="48929"/>
                </a:lnTo>
                <a:lnTo>
                  <a:pt x="49617" y="49078"/>
                </a:lnTo>
                <a:lnTo>
                  <a:pt x="49301" y="49469"/>
                </a:lnTo>
                <a:lnTo>
                  <a:pt x="49133" y="49692"/>
                </a:lnTo>
                <a:lnTo>
                  <a:pt x="49077" y="49785"/>
                </a:lnTo>
                <a:lnTo>
                  <a:pt x="49077" y="49878"/>
                </a:lnTo>
                <a:lnTo>
                  <a:pt x="49096" y="49953"/>
                </a:lnTo>
                <a:lnTo>
                  <a:pt x="49114" y="49990"/>
                </a:lnTo>
                <a:lnTo>
                  <a:pt x="49189" y="49990"/>
                </a:lnTo>
                <a:lnTo>
                  <a:pt x="49245" y="49953"/>
                </a:lnTo>
                <a:lnTo>
                  <a:pt x="49375" y="49841"/>
                </a:lnTo>
                <a:lnTo>
                  <a:pt x="49468" y="49729"/>
                </a:lnTo>
                <a:lnTo>
                  <a:pt x="50064" y="48873"/>
                </a:lnTo>
                <a:lnTo>
                  <a:pt x="50474" y="49432"/>
                </a:lnTo>
                <a:lnTo>
                  <a:pt x="50585" y="49599"/>
                </a:lnTo>
                <a:lnTo>
                  <a:pt x="50716" y="49729"/>
                </a:lnTo>
                <a:lnTo>
                  <a:pt x="50790" y="49785"/>
                </a:lnTo>
                <a:lnTo>
                  <a:pt x="50846" y="49785"/>
                </a:lnTo>
                <a:lnTo>
                  <a:pt x="50865" y="49729"/>
                </a:lnTo>
                <a:lnTo>
                  <a:pt x="50846" y="49674"/>
                </a:lnTo>
                <a:lnTo>
                  <a:pt x="50790" y="49525"/>
                </a:lnTo>
                <a:lnTo>
                  <a:pt x="50697" y="49338"/>
                </a:lnTo>
                <a:lnTo>
                  <a:pt x="50585" y="49152"/>
                </a:lnTo>
                <a:lnTo>
                  <a:pt x="50325" y="48817"/>
                </a:lnTo>
                <a:lnTo>
                  <a:pt x="50138" y="48594"/>
                </a:lnTo>
                <a:lnTo>
                  <a:pt x="50120" y="48575"/>
                </a:lnTo>
                <a:lnTo>
                  <a:pt x="50083" y="48557"/>
                </a:lnTo>
                <a:close/>
                <a:moveTo>
                  <a:pt x="82925" y="48538"/>
                </a:moveTo>
                <a:lnTo>
                  <a:pt x="82869" y="48594"/>
                </a:lnTo>
                <a:lnTo>
                  <a:pt x="82832" y="48687"/>
                </a:lnTo>
                <a:lnTo>
                  <a:pt x="82757" y="48854"/>
                </a:lnTo>
                <a:lnTo>
                  <a:pt x="82720" y="48966"/>
                </a:lnTo>
                <a:lnTo>
                  <a:pt x="82497" y="49413"/>
                </a:lnTo>
                <a:lnTo>
                  <a:pt x="82404" y="49674"/>
                </a:lnTo>
                <a:lnTo>
                  <a:pt x="82366" y="49767"/>
                </a:lnTo>
                <a:lnTo>
                  <a:pt x="82366" y="49860"/>
                </a:lnTo>
                <a:lnTo>
                  <a:pt x="82385" y="49934"/>
                </a:lnTo>
                <a:lnTo>
                  <a:pt x="82422" y="49971"/>
                </a:lnTo>
                <a:lnTo>
                  <a:pt x="82441" y="49990"/>
                </a:lnTo>
                <a:lnTo>
                  <a:pt x="82478" y="49971"/>
                </a:lnTo>
                <a:lnTo>
                  <a:pt x="82552" y="49916"/>
                </a:lnTo>
                <a:lnTo>
                  <a:pt x="82627" y="49823"/>
                </a:lnTo>
                <a:lnTo>
                  <a:pt x="82683" y="49729"/>
                </a:lnTo>
                <a:lnTo>
                  <a:pt x="82739" y="49618"/>
                </a:lnTo>
                <a:lnTo>
                  <a:pt x="82832" y="49357"/>
                </a:lnTo>
                <a:lnTo>
                  <a:pt x="82999" y="48854"/>
                </a:lnTo>
                <a:lnTo>
                  <a:pt x="83148" y="49059"/>
                </a:lnTo>
                <a:lnTo>
                  <a:pt x="83409" y="49357"/>
                </a:lnTo>
                <a:lnTo>
                  <a:pt x="83558" y="49506"/>
                </a:lnTo>
                <a:lnTo>
                  <a:pt x="83670" y="49618"/>
                </a:lnTo>
                <a:lnTo>
                  <a:pt x="83763" y="49674"/>
                </a:lnTo>
                <a:lnTo>
                  <a:pt x="83800" y="49674"/>
                </a:lnTo>
                <a:lnTo>
                  <a:pt x="83819" y="49655"/>
                </a:lnTo>
                <a:lnTo>
                  <a:pt x="83819" y="49599"/>
                </a:lnTo>
                <a:lnTo>
                  <a:pt x="83800" y="49543"/>
                </a:lnTo>
                <a:lnTo>
                  <a:pt x="83744" y="49394"/>
                </a:lnTo>
                <a:lnTo>
                  <a:pt x="83632" y="49245"/>
                </a:lnTo>
                <a:lnTo>
                  <a:pt x="83502" y="49078"/>
                </a:lnTo>
                <a:lnTo>
                  <a:pt x="83223" y="48780"/>
                </a:lnTo>
                <a:lnTo>
                  <a:pt x="83037" y="48575"/>
                </a:lnTo>
                <a:lnTo>
                  <a:pt x="83018" y="48538"/>
                </a:lnTo>
                <a:close/>
                <a:moveTo>
                  <a:pt x="79574" y="48594"/>
                </a:moveTo>
                <a:lnTo>
                  <a:pt x="79536" y="48631"/>
                </a:lnTo>
                <a:lnTo>
                  <a:pt x="79350" y="48892"/>
                </a:lnTo>
                <a:lnTo>
                  <a:pt x="79034" y="49338"/>
                </a:lnTo>
                <a:lnTo>
                  <a:pt x="78754" y="49748"/>
                </a:lnTo>
                <a:lnTo>
                  <a:pt x="78680" y="49897"/>
                </a:lnTo>
                <a:lnTo>
                  <a:pt x="78661" y="49953"/>
                </a:lnTo>
                <a:lnTo>
                  <a:pt x="78661" y="49971"/>
                </a:lnTo>
                <a:lnTo>
                  <a:pt x="78717" y="50009"/>
                </a:lnTo>
                <a:lnTo>
                  <a:pt x="78773" y="50009"/>
                </a:lnTo>
                <a:lnTo>
                  <a:pt x="78829" y="49990"/>
                </a:lnTo>
                <a:lnTo>
                  <a:pt x="78903" y="49934"/>
                </a:lnTo>
                <a:lnTo>
                  <a:pt x="79052" y="49804"/>
                </a:lnTo>
                <a:lnTo>
                  <a:pt x="79220" y="49618"/>
                </a:lnTo>
                <a:lnTo>
                  <a:pt x="79350" y="49413"/>
                </a:lnTo>
                <a:lnTo>
                  <a:pt x="79481" y="49208"/>
                </a:lnTo>
                <a:lnTo>
                  <a:pt x="79648" y="48947"/>
                </a:lnTo>
                <a:lnTo>
                  <a:pt x="79871" y="49432"/>
                </a:lnTo>
                <a:lnTo>
                  <a:pt x="80039" y="49729"/>
                </a:lnTo>
                <a:lnTo>
                  <a:pt x="80095" y="49823"/>
                </a:lnTo>
                <a:lnTo>
                  <a:pt x="80132" y="49841"/>
                </a:lnTo>
                <a:lnTo>
                  <a:pt x="80151" y="49841"/>
                </a:lnTo>
                <a:lnTo>
                  <a:pt x="80188" y="49823"/>
                </a:lnTo>
                <a:lnTo>
                  <a:pt x="80207" y="49767"/>
                </a:lnTo>
                <a:lnTo>
                  <a:pt x="80188" y="49692"/>
                </a:lnTo>
                <a:lnTo>
                  <a:pt x="80169" y="49599"/>
                </a:lnTo>
                <a:lnTo>
                  <a:pt x="80095" y="49357"/>
                </a:lnTo>
                <a:lnTo>
                  <a:pt x="79983" y="49096"/>
                </a:lnTo>
                <a:lnTo>
                  <a:pt x="79853" y="48873"/>
                </a:lnTo>
                <a:lnTo>
                  <a:pt x="79723" y="48687"/>
                </a:lnTo>
                <a:lnTo>
                  <a:pt x="79667" y="48631"/>
                </a:lnTo>
                <a:lnTo>
                  <a:pt x="79611" y="48594"/>
                </a:lnTo>
                <a:close/>
                <a:moveTo>
                  <a:pt x="38968" y="48687"/>
                </a:moveTo>
                <a:lnTo>
                  <a:pt x="38875" y="48724"/>
                </a:lnTo>
                <a:lnTo>
                  <a:pt x="38781" y="48817"/>
                </a:lnTo>
                <a:lnTo>
                  <a:pt x="38688" y="48947"/>
                </a:lnTo>
                <a:lnTo>
                  <a:pt x="38465" y="49301"/>
                </a:lnTo>
                <a:lnTo>
                  <a:pt x="38241" y="49674"/>
                </a:lnTo>
                <a:lnTo>
                  <a:pt x="38186" y="49823"/>
                </a:lnTo>
                <a:lnTo>
                  <a:pt x="38167" y="49897"/>
                </a:lnTo>
                <a:lnTo>
                  <a:pt x="38167" y="49953"/>
                </a:lnTo>
                <a:lnTo>
                  <a:pt x="38186" y="49990"/>
                </a:lnTo>
                <a:lnTo>
                  <a:pt x="38223" y="50027"/>
                </a:lnTo>
                <a:lnTo>
                  <a:pt x="38279" y="50009"/>
                </a:lnTo>
                <a:lnTo>
                  <a:pt x="38372" y="49971"/>
                </a:lnTo>
                <a:lnTo>
                  <a:pt x="38428" y="49953"/>
                </a:lnTo>
                <a:lnTo>
                  <a:pt x="38465" y="49897"/>
                </a:lnTo>
                <a:lnTo>
                  <a:pt x="38539" y="49785"/>
                </a:lnTo>
                <a:lnTo>
                  <a:pt x="38595" y="49636"/>
                </a:lnTo>
                <a:lnTo>
                  <a:pt x="38670" y="49469"/>
                </a:lnTo>
                <a:lnTo>
                  <a:pt x="38726" y="49301"/>
                </a:lnTo>
                <a:lnTo>
                  <a:pt x="38781" y="49171"/>
                </a:lnTo>
                <a:lnTo>
                  <a:pt x="38875" y="49059"/>
                </a:lnTo>
                <a:lnTo>
                  <a:pt x="38912" y="49022"/>
                </a:lnTo>
                <a:lnTo>
                  <a:pt x="38968" y="49003"/>
                </a:lnTo>
                <a:lnTo>
                  <a:pt x="39023" y="49003"/>
                </a:lnTo>
                <a:lnTo>
                  <a:pt x="39061" y="49022"/>
                </a:lnTo>
                <a:lnTo>
                  <a:pt x="39117" y="49059"/>
                </a:lnTo>
                <a:lnTo>
                  <a:pt x="39172" y="49115"/>
                </a:lnTo>
                <a:lnTo>
                  <a:pt x="39265" y="49264"/>
                </a:lnTo>
                <a:lnTo>
                  <a:pt x="39359" y="49432"/>
                </a:lnTo>
                <a:lnTo>
                  <a:pt x="39433" y="49599"/>
                </a:lnTo>
                <a:lnTo>
                  <a:pt x="39508" y="49748"/>
                </a:lnTo>
                <a:lnTo>
                  <a:pt x="39582" y="49841"/>
                </a:lnTo>
                <a:lnTo>
                  <a:pt x="39619" y="49860"/>
                </a:lnTo>
                <a:lnTo>
                  <a:pt x="39656" y="49860"/>
                </a:lnTo>
                <a:lnTo>
                  <a:pt x="39675" y="49823"/>
                </a:lnTo>
                <a:lnTo>
                  <a:pt x="39675" y="49804"/>
                </a:lnTo>
                <a:lnTo>
                  <a:pt x="39675" y="49692"/>
                </a:lnTo>
                <a:lnTo>
                  <a:pt x="39638" y="49581"/>
                </a:lnTo>
                <a:lnTo>
                  <a:pt x="39582" y="49432"/>
                </a:lnTo>
                <a:lnTo>
                  <a:pt x="39452" y="49171"/>
                </a:lnTo>
                <a:lnTo>
                  <a:pt x="39377" y="49022"/>
                </a:lnTo>
                <a:lnTo>
                  <a:pt x="39303" y="48873"/>
                </a:lnTo>
                <a:lnTo>
                  <a:pt x="39228" y="48780"/>
                </a:lnTo>
                <a:lnTo>
                  <a:pt x="39154" y="48705"/>
                </a:lnTo>
                <a:lnTo>
                  <a:pt x="39061" y="48687"/>
                </a:lnTo>
                <a:close/>
                <a:moveTo>
                  <a:pt x="61030" y="48743"/>
                </a:moveTo>
                <a:lnTo>
                  <a:pt x="60974" y="48780"/>
                </a:lnTo>
                <a:lnTo>
                  <a:pt x="60918" y="48836"/>
                </a:lnTo>
                <a:lnTo>
                  <a:pt x="60788" y="49003"/>
                </a:lnTo>
                <a:lnTo>
                  <a:pt x="60658" y="49208"/>
                </a:lnTo>
                <a:lnTo>
                  <a:pt x="60546" y="49450"/>
                </a:lnTo>
                <a:lnTo>
                  <a:pt x="60471" y="49655"/>
                </a:lnTo>
                <a:lnTo>
                  <a:pt x="60416" y="49841"/>
                </a:lnTo>
                <a:lnTo>
                  <a:pt x="60416" y="49916"/>
                </a:lnTo>
                <a:lnTo>
                  <a:pt x="60434" y="49971"/>
                </a:lnTo>
                <a:lnTo>
                  <a:pt x="60471" y="50027"/>
                </a:lnTo>
                <a:lnTo>
                  <a:pt x="60509" y="50046"/>
                </a:lnTo>
                <a:lnTo>
                  <a:pt x="60546" y="50027"/>
                </a:lnTo>
                <a:lnTo>
                  <a:pt x="60602" y="49990"/>
                </a:lnTo>
                <a:lnTo>
                  <a:pt x="60695" y="49878"/>
                </a:lnTo>
                <a:lnTo>
                  <a:pt x="60788" y="49711"/>
                </a:lnTo>
                <a:lnTo>
                  <a:pt x="60956" y="49320"/>
                </a:lnTo>
                <a:lnTo>
                  <a:pt x="61067" y="49059"/>
                </a:lnTo>
                <a:lnTo>
                  <a:pt x="61123" y="49134"/>
                </a:lnTo>
                <a:lnTo>
                  <a:pt x="61179" y="49245"/>
                </a:lnTo>
                <a:lnTo>
                  <a:pt x="61291" y="49525"/>
                </a:lnTo>
                <a:lnTo>
                  <a:pt x="61365" y="49636"/>
                </a:lnTo>
                <a:lnTo>
                  <a:pt x="61421" y="49729"/>
                </a:lnTo>
                <a:lnTo>
                  <a:pt x="61458" y="49767"/>
                </a:lnTo>
                <a:lnTo>
                  <a:pt x="61514" y="49767"/>
                </a:lnTo>
                <a:lnTo>
                  <a:pt x="61551" y="49748"/>
                </a:lnTo>
                <a:lnTo>
                  <a:pt x="61570" y="49692"/>
                </a:lnTo>
                <a:lnTo>
                  <a:pt x="61589" y="49636"/>
                </a:lnTo>
                <a:lnTo>
                  <a:pt x="61589" y="49581"/>
                </a:lnTo>
                <a:lnTo>
                  <a:pt x="61589" y="49506"/>
                </a:lnTo>
                <a:lnTo>
                  <a:pt x="61533" y="49357"/>
                </a:lnTo>
                <a:lnTo>
                  <a:pt x="61458" y="49208"/>
                </a:lnTo>
                <a:lnTo>
                  <a:pt x="61365" y="49059"/>
                </a:lnTo>
                <a:lnTo>
                  <a:pt x="61272" y="48929"/>
                </a:lnTo>
                <a:lnTo>
                  <a:pt x="61123" y="48761"/>
                </a:lnTo>
                <a:lnTo>
                  <a:pt x="61086" y="48743"/>
                </a:lnTo>
                <a:close/>
                <a:moveTo>
                  <a:pt x="57269" y="48705"/>
                </a:moveTo>
                <a:lnTo>
                  <a:pt x="57213" y="48761"/>
                </a:lnTo>
                <a:lnTo>
                  <a:pt x="57176" y="48836"/>
                </a:lnTo>
                <a:lnTo>
                  <a:pt x="57102" y="49003"/>
                </a:lnTo>
                <a:lnTo>
                  <a:pt x="57064" y="49134"/>
                </a:lnTo>
                <a:lnTo>
                  <a:pt x="56953" y="49320"/>
                </a:lnTo>
                <a:lnTo>
                  <a:pt x="56822" y="49543"/>
                </a:lnTo>
                <a:lnTo>
                  <a:pt x="56692" y="49785"/>
                </a:lnTo>
                <a:lnTo>
                  <a:pt x="56655" y="49878"/>
                </a:lnTo>
                <a:lnTo>
                  <a:pt x="56636" y="49953"/>
                </a:lnTo>
                <a:lnTo>
                  <a:pt x="56655" y="50046"/>
                </a:lnTo>
                <a:lnTo>
                  <a:pt x="56692" y="50083"/>
                </a:lnTo>
                <a:lnTo>
                  <a:pt x="56729" y="50102"/>
                </a:lnTo>
                <a:lnTo>
                  <a:pt x="56785" y="50083"/>
                </a:lnTo>
                <a:lnTo>
                  <a:pt x="56841" y="50027"/>
                </a:lnTo>
                <a:lnTo>
                  <a:pt x="56897" y="49971"/>
                </a:lnTo>
                <a:lnTo>
                  <a:pt x="57009" y="49785"/>
                </a:lnTo>
                <a:lnTo>
                  <a:pt x="57139" y="49581"/>
                </a:lnTo>
                <a:lnTo>
                  <a:pt x="57232" y="49376"/>
                </a:lnTo>
                <a:lnTo>
                  <a:pt x="57362" y="49096"/>
                </a:lnTo>
                <a:lnTo>
                  <a:pt x="57679" y="49525"/>
                </a:lnTo>
                <a:lnTo>
                  <a:pt x="57772" y="49655"/>
                </a:lnTo>
                <a:lnTo>
                  <a:pt x="57865" y="49748"/>
                </a:lnTo>
                <a:lnTo>
                  <a:pt x="57939" y="49785"/>
                </a:lnTo>
                <a:lnTo>
                  <a:pt x="57958" y="49785"/>
                </a:lnTo>
                <a:lnTo>
                  <a:pt x="57995" y="49748"/>
                </a:lnTo>
                <a:lnTo>
                  <a:pt x="58014" y="49711"/>
                </a:lnTo>
                <a:lnTo>
                  <a:pt x="58014" y="49655"/>
                </a:lnTo>
                <a:lnTo>
                  <a:pt x="57977" y="49543"/>
                </a:lnTo>
                <a:lnTo>
                  <a:pt x="57884" y="49394"/>
                </a:lnTo>
                <a:lnTo>
                  <a:pt x="57790" y="49227"/>
                </a:lnTo>
                <a:lnTo>
                  <a:pt x="57548" y="48929"/>
                </a:lnTo>
                <a:lnTo>
                  <a:pt x="57399" y="48743"/>
                </a:lnTo>
                <a:lnTo>
                  <a:pt x="57362" y="48724"/>
                </a:lnTo>
                <a:lnTo>
                  <a:pt x="57325" y="48705"/>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
        <p:nvSpPr>
          <p:cNvPr id="37" name="Google Shape;37;p7"/>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3"/>
              </a:buClr>
              <a:buSzPts val="2400"/>
              <a:buNone/>
              <a:defRPr>
                <a:solidFill>
                  <a:schemeClr val="accent3"/>
                </a:solidFill>
              </a:defRPr>
            </a:lvl1pPr>
            <a:lvl2pPr lvl="1" rtl="0">
              <a:spcBef>
                <a:spcPts val="0"/>
              </a:spcBef>
              <a:spcAft>
                <a:spcPts val="0"/>
              </a:spcAft>
              <a:buClr>
                <a:schemeClr val="accent3"/>
              </a:buClr>
              <a:buSzPts val="2400"/>
              <a:buNone/>
              <a:defRPr>
                <a:solidFill>
                  <a:schemeClr val="accent3"/>
                </a:solidFill>
              </a:defRPr>
            </a:lvl2pPr>
            <a:lvl3pPr lvl="2" rtl="0">
              <a:spcBef>
                <a:spcPts val="0"/>
              </a:spcBef>
              <a:spcAft>
                <a:spcPts val="0"/>
              </a:spcAft>
              <a:buClr>
                <a:schemeClr val="accent3"/>
              </a:buClr>
              <a:buSzPts val="2400"/>
              <a:buNone/>
              <a:defRPr>
                <a:solidFill>
                  <a:schemeClr val="accent3"/>
                </a:solidFill>
              </a:defRPr>
            </a:lvl3pPr>
            <a:lvl4pPr lvl="3" rtl="0">
              <a:spcBef>
                <a:spcPts val="0"/>
              </a:spcBef>
              <a:spcAft>
                <a:spcPts val="0"/>
              </a:spcAft>
              <a:buClr>
                <a:schemeClr val="accent3"/>
              </a:buClr>
              <a:buSzPts val="2400"/>
              <a:buNone/>
              <a:defRPr>
                <a:solidFill>
                  <a:schemeClr val="accent3"/>
                </a:solidFill>
              </a:defRPr>
            </a:lvl4pPr>
            <a:lvl5pPr lvl="4" rtl="0">
              <a:spcBef>
                <a:spcPts val="0"/>
              </a:spcBef>
              <a:spcAft>
                <a:spcPts val="0"/>
              </a:spcAft>
              <a:buClr>
                <a:schemeClr val="accent3"/>
              </a:buClr>
              <a:buSzPts val="2400"/>
              <a:buNone/>
              <a:defRPr>
                <a:solidFill>
                  <a:schemeClr val="accent3"/>
                </a:solidFill>
              </a:defRPr>
            </a:lvl5pPr>
            <a:lvl6pPr lvl="5" rtl="0">
              <a:spcBef>
                <a:spcPts val="0"/>
              </a:spcBef>
              <a:spcAft>
                <a:spcPts val="0"/>
              </a:spcAft>
              <a:buClr>
                <a:schemeClr val="accent3"/>
              </a:buClr>
              <a:buSzPts val="2400"/>
              <a:buNone/>
              <a:defRPr>
                <a:solidFill>
                  <a:schemeClr val="accent3"/>
                </a:solidFill>
              </a:defRPr>
            </a:lvl6pPr>
            <a:lvl7pPr lvl="6" rtl="0">
              <a:spcBef>
                <a:spcPts val="0"/>
              </a:spcBef>
              <a:spcAft>
                <a:spcPts val="0"/>
              </a:spcAft>
              <a:buClr>
                <a:schemeClr val="accent3"/>
              </a:buClr>
              <a:buSzPts val="2400"/>
              <a:buNone/>
              <a:defRPr>
                <a:solidFill>
                  <a:schemeClr val="accent3"/>
                </a:solidFill>
              </a:defRPr>
            </a:lvl7pPr>
            <a:lvl8pPr lvl="7" rtl="0">
              <a:spcBef>
                <a:spcPts val="0"/>
              </a:spcBef>
              <a:spcAft>
                <a:spcPts val="0"/>
              </a:spcAft>
              <a:buClr>
                <a:schemeClr val="accent3"/>
              </a:buClr>
              <a:buSzPts val="2400"/>
              <a:buNone/>
              <a:defRPr>
                <a:solidFill>
                  <a:schemeClr val="accent3"/>
                </a:solidFill>
              </a:defRPr>
            </a:lvl8pPr>
            <a:lvl9pPr lvl="8" rtl="0">
              <a:spcBef>
                <a:spcPts val="0"/>
              </a:spcBef>
              <a:spcAft>
                <a:spcPts val="0"/>
              </a:spcAft>
              <a:buClr>
                <a:schemeClr val="accent3"/>
              </a:buClr>
              <a:buSzPts val="2400"/>
              <a:buNone/>
              <a:defRPr>
                <a:solidFill>
                  <a:schemeClr val="accent3"/>
                </a:solidFill>
              </a:defRPr>
            </a:lvl9pPr>
          </a:lstStyle>
          <a:p>
            <a:endParaRPr/>
          </a:p>
        </p:txBody>
      </p:sp>
      <p:sp>
        <p:nvSpPr>
          <p:cNvPr id="38" name="Google Shape;38;p7"/>
          <p:cNvSpPr txBox="1">
            <a:spLocks noGrp="1"/>
          </p:cNvSpPr>
          <p:nvPr>
            <p:ph type="body" idx="1"/>
          </p:nvPr>
        </p:nvSpPr>
        <p:spPr>
          <a:xfrm>
            <a:off x="1101367" y="1600200"/>
            <a:ext cx="3192000" cy="4363200"/>
          </a:xfrm>
          <a:prstGeom prst="rect">
            <a:avLst/>
          </a:prstGeom>
        </p:spPr>
        <p:txBody>
          <a:bodyPr spcFirstLastPara="1" wrap="square" lIns="91425" tIns="91425" rIns="91425" bIns="91425" anchor="t" anchorCtr="0">
            <a:noAutofit/>
          </a:bodyPr>
          <a:lstStyle>
            <a:lvl1pPr marL="609585" lvl="0" indent="-440256" rtl="0">
              <a:spcBef>
                <a:spcPts val="800"/>
              </a:spcBef>
              <a:spcAft>
                <a:spcPts val="0"/>
              </a:spcAft>
              <a:buClr>
                <a:schemeClr val="accent3"/>
              </a:buClr>
              <a:buSzPts val="1600"/>
              <a:buChar char="‐"/>
              <a:defRPr sz="2133"/>
            </a:lvl1pPr>
            <a:lvl2pPr marL="1219170" lvl="1" indent="-440256" rtl="0">
              <a:spcBef>
                <a:spcPts val="0"/>
              </a:spcBef>
              <a:spcAft>
                <a:spcPts val="0"/>
              </a:spcAft>
              <a:buClr>
                <a:schemeClr val="accent3"/>
              </a:buClr>
              <a:buSzPts val="1600"/>
              <a:buChar char="‐"/>
              <a:defRPr sz="2133"/>
            </a:lvl2pPr>
            <a:lvl3pPr marL="1828754" lvl="2" indent="-440256" rtl="0">
              <a:spcBef>
                <a:spcPts val="0"/>
              </a:spcBef>
              <a:spcAft>
                <a:spcPts val="0"/>
              </a:spcAft>
              <a:buClr>
                <a:schemeClr val="accent3"/>
              </a:buClr>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39" name="Google Shape;39;p7"/>
          <p:cNvSpPr txBox="1">
            <a:spLocks noGrp="1"/>
          </p:cNvSpPr>
          <p:nvPr>
            <p:ph type="body" idx="2"/>
          </p:nvPr>
        </p:nvSpPr>
        <p:spPr>
          <a:xfrm>
            <a:off x="4457125" y="1600200"/>
            <a:ext cx="3192000" cy="4363200"/>
          </a:xfrm>
          <a:prstGeom prst="rect">
            <a:avLst/>
          </a:prstGeom>
        </p:spPr>
        <p:txBody>
          <a:bodyPr spcFirstLastPara="1" wrap="square" lIns="91425" tIns="91425" rIns="91425" bIns="91425" anchor="t" anchorCtr="0">
            <a:noAutofit/>
          </a:bodyPr>
          <a:lstStyle>
            <a:lvl1pPr marL="609585" lvl="0" indent="-440256" rtl="0">
              <a:spcBef>
                <a:spcPts val="800"/>
              </a:spcBef>
              <a:spcAft>
                <a:spcPts val="0"/>
              </a:spcAft>
              <a:buClr>
                <a:schemeClr val="accent3"/>
              </a:buClr>
              <a:buSzPts val="1600"/>
              <a:buChar char="‐"/>
              <a:defRPr sz="2133"/>
            </a:lvl1pPr>
            <a:lvl2pPr marL="1219170" lvl="1" indent="-440256" rtl="0">
              <a:spcBef>
                <a:spcPts val="0"/>
              </a:spcBef>
              <a:spcAft>
                <a:spcPts val="0"/>
              </a:spcAft>
              <a:buClr>
                <a:schemeClr val="accent3"/>
              </a:buClr>
              <a:buSzPts val="1600"/>
              <a:buChar char="‐"/>
              <a:defRPr sz="2133"/>
            </a:lvl2pPr>
            <a:lvl3pPr marL="1828754" lvl="2" indent="-440256" rtl="0">
              <a:spcBef>
                <a:spcPts val="0"/>
              </a:spcBef>
              <a:spcAft>
                <a:spcPts val="0"/>
              </a:spcAft>
              <a:buClr>
                <a:schemeClr val="accent3"/>
              </a:buClr>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40" name="Google Shape;40;p7"/>
          <p:cNvSpPr txBox="1">
            <a:spLocks noGrp="1"/>
          </p:cNvSpPr>
          <p:nvPr>
            <p:ph type="body" idx="3"/>
          </p:nvPr>
        </p:nvSpPr>
        <p:spPr>
          <a:xfrm>
            <a:off x="7812883" y="1600200"/>
            <a:ext cx="3192000" cy="4363200"/>
          </a:xfrm>
          <a:prstGeom prst="rect">
            <a:avLst/>
          </a:prstGeom>
        </p:spPr>
        <p:txBody>
          <a:bodyPr spcFirstLastPara="1" wrap="square" lIns="91425" tIns="91425" rIns="91425" bIns="91425" anchor="t" anchorCtr="0">
            <a:noAutofit/>
          </a:bodyPr>
          <a:lstStyle>
            <a:lvl1pPr marL="609585" lvl="0" indent="-440256" rtl="0">
              <a:spcBef>
                <a:spcPts val="800"/>
              </a:spcBef>
              <a:spcAft>
                <a:spcPts val="0"/>
              </a:spcAft>
              <a:buClr>
                <a:schemeClr val="accent3"/>
              </a:buClr>
              <a:buSzPts val="1600"/>
              <a:buChar char="‐"/>
              <a:defRPr sz="2133"/>
            </a:lvl1pPr>
            <a:lvl2pPr marL="1219170" lvl="1" indent="-440256" rtl="0">
              <a:spcBef>
                <a:spcPts val="0"/>
              </a:spcBef>
              <a:spcAft>
                <a:spcPts val="0"/>
              </a:spcAft>
              <a:buClr>
                <a:schemeClr val="accent3"/>
              </a:buClr>
              <a:buSzPts val="1600"/>
              <a:buChar char="‐"/>
              <a:defRPr sz="2133"/>
            </a:lvl2pPr>
            <a:lvl3pPr marL="1828754" lvl="2" indent="-440256" rtl="0">
              <a:spcBef>
                <a:spcPts val="0"/>
              </a:spcBef>
              <a:spcAft>
                <a:spcPts val="0"/>
              </a:spcAft>
              <a:buClr>
                <a:schemeClr val="accent3"/>
              </a:buClr>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41" name="Google Shape;41;p7"/>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dirty="0">
              <a:solidFill>
                <a:srgbClr val="7C7F91"/>
              </a:solidFill>
            </a:endParaRPr>
          </a:p>
        </p:txBody>
      </p:sp>
    </p:spTree>
    <p:extLst>
      <p:ext uri="{BB962C8B-B14F-4D97-AF65-F5344CB8AC3E}">
        <p14:creationId xmlns:p14="http://schemas.microsoft.com/office/powerpoint/2010/main" val="111622444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2"/>
        <p:cNvGrpSpPr/>
        <p:nvPr/>
      </p:nvGrpSpPr>
      <p:grpSpPr>
        <a:xfrm>
          <a:off x="0" y="0"/>
          <a:ext cx="0" cy="0"/>
          <a:chOff x="0" y="0"/>
          <a:chExt cx="0" cy="0"/>
        </a:xfrm>
      </p:grpSpPr>
      <p:sp>
        <p:nvSpPr>
          <p:cNvPr id="43" name="Google Shape;43;p8"/>
          <p:cNvSpPr/>
          <p:nvPr/>
        </p:nvSpPr>
        <p:spPr>
          <a:xfrm>
            <a:off x="192301" y="209501"/>
            <a:ext cx="11807273" cy="6438921"/>
          </a:xfrm>
          <a:custGeom>
            <a:avLst/>
            <a:gdLst/>
            <a:ahLst/>
            <a:cxnLst/>
            <a:rect l="l" t="t" r="r" b="b"/>
            <a:pathLst>
              <a:path w="91397" h="49842" extrusionOk="0">
                <a:moveTo>
                  <a:pt x="37497" y="57"/>
                </a:moveTo>
                <a:lnTo>
                  <a:pt x="37348" y="75"/>
                </a:lnTo>
                <a:lnTo>
                  <a:pt x="37218" y="94"/>
                </a:lnTo>
                <a:lnTo>
                  <a:pt x="37106" y="150"/>
                </a:lnTo>
                <a:lnTo>
                  <a:pt x="37069" y="168"/>
                </a:lnTo>
                <a:lnTo>
                  <a:pt x="37051" y="206"/>
                </a:lnTo>
                <a:lnTo>
                  <a:pt x="37051" y="243"/>
                </a:lnTo>
                <a:lnTo>
                  <a:pt x="37051" y="280"/>
                </a:lnTo>
                <a:lnTo>
                  <a:pt x="37069" y="317"/>
                </a:lnTo>
                <a:lnTo>
                  <a:pt x="37125" y="336"/>
                </a:lnTo>
                <a:lnTo>
                  <a:pt x="37237" y="373"/>
                </a:lnTo>
                <a:lnTo>
                  <a:pt x="37888" y="373"/>
                </a:lnTo>
                <a:lnTo>
                  <a:pt x="38075" y="392"/>
                </a:lnTo>
                <a:lnTo>
                  <a:pt x="38372" y="410"/>
                </a:lnTo>
                <a:lnTo>
                  <a:pt x="38521" y="410"/>
                </a:lnTo>
                <a:lnTo>
                  <a:pt x="38652" y="392"/>
                </a:lnTo>
                <a:lnTo>
                  <a:pt x="38726" y="355"/>
                </a:lnTo>
                <a:lnTo>
                  <a:pt x="38763" y="317"/>
                </a:lnTo>
                <a:lnTo>
                  <a:pt x="38782" y="280"/>
                </a:lnTo>
                <a:lnTo>
                  <a:pt x="38763" y="224"/>
                </a:lnTo>
                <a:lnTo>
                  <a:pt x="38745" y="187"/>
                </a:lnTo>
                <a:lnTo>
                  <a:pt x="38726" y="168"/>
                </a:lnTo>
                <a:lnTo>
                  <a:pt x="38689" y="131"/>
                </a:lnTo>
                <a:lnTo>
                  <a:pt x="38577" y="94"/>
                </a:lnTo>
                <a:lnTo>
                  <a:pt x="38466" y="75"/>
                </a:lnTo>
                <a:lnTo>
                  <a:pt x="38205" y="57"/>
                </a:lnTo>
                <a:close/>
                <a:moveTo>
                  <a:pt x="22305" y="1"/>
                </a:moveTo>
                <a:lnTo>
                  <a:pt x="22156" y="19"/>
                </a:lnTo>
                <a:lnTo>
                  <a:pt x="22026" y="38"/>
                </a:lnTo>
                <a:lnTo>
                  <a:pt x="21989" y="57"/>
                </a:lnTo>
                <a:lnTo>
                  <a:pt x="21951" y="75"/>
                </a:lnTo>
                <a:lnTo>
                  <a:pt x="21914" y="131"/>
                </a:lnTo>
                <a:lnTo>
                  <a:pt x="21895" y="168"/>
                </a:lnTo>
                <a:lnTo>
                  <a:pt x="21877" y="206"/>
                </a:lnTo>
                <a:lnTo>
                  <a:pt x="21895" y="243"/>
                </a:lnTo>
                <a:lnTo>
                  <a:pt x="21951" y="299"/>
                </a:lnTo>
                <a:lnTo>
                  <a:pt x="22026" y="336"/>
                </a:lnTo>
                <a:lnTo>
                  <a:pt x="22138" y="373"/>
                </a:lnTo>
                <a:lnTo>
                  <a:pt x="22249" y="392"/>
                </a:lnTo>
                <a:lnTo>
                  <a:pt x="22435" y="410"/>
                </a:lnTo>
                <a:lnTo>
                  <a:pt x="22696" y="429"/>
                </a:lnTo>
                <a:lnTo>
                  <a:pt x="22975" y="466"/>
                </a:lnTo>
                <a:lnTo>
                  <a:pt x="23124" y="466"/>
                </a:lnTo>
                <a:lnTo>
                  <a:pt x="23255" y="448"/>
                </a:lnTo>
                <a:lnTo>
                  <a:pt x="23385" y="429"/>
                </a:lnTo>
                <a:lnTo>
                  <a:pt x="23497" y="392"/>
                </a:lnTo>
                <a:lnTo>
                  <a:pt x="23571" y="355"/>
                </a:lnTo>
                <a:lnTo>
                  <a:pt x="23608" y="317"/>
                </a:lnTo>
                <a:lnTo>
                  <a:pt x="23627" y="299"/>
                </a:lnTo>
                <a:lnTo>
                  <a:pt x="23608" y="261"/>
                </a:lnTo>
                <a:lnTo>
                  <a:pt x="23590" y="243"/>
                </a:lnTo>
                <a:lnTo>
                  <a:pt x="23552" y="206"/>
                </a:lnTo>
                <a:lnTo>
                  <a:pt x="23459" y="168"/>
                </a:lnTo>
                <a:lnTo>
                  <a:pt x="23199" y="94"/>
                </a:lnTo>
                <a:lnTo>
                  <a:pt x="23031" y="57"/>
                </a:lnTo>
                <a:lnTo>
                  <a:pt x="22789" y="38"/>
                </a:lnTo>
                <a:lnTo>
                  <a:pt x="22473" y="1"/>
                </a:lnTo>
                <a:close/>
                <a:moveTo>
                  <a:pt x="30553" y="94"/>
                </a:moveTo>
                <a:lnTo>
                  <a:pt x="30367" y="113"/>
                </a:lnTo>
                <a:lnTo>
                  <a:pt x="30199" y="113"/>
                </a:lnTo>
                <a:lnTo>
                  <a:pt x="29901" y="150"/>
                </a:lnTo>
                <a:lnTo>
                  <a:pt x="29734" y="168"/>
                </a:lnTo>
                <a:lnTo>
                  <a:pt x="29603" y="187"/>
                </a:lnTo>
                <a:lnTo>
                  <a:pt x="29510" y="224"/>
                </a:lnTo>
                <a:lnTo>
                  <a:pt x="29492" y="243"/>
                </a:lnTo>
                <a:lnTo>
                  <a:pt x="29473" y="261"/>
                </a:lnTo>
                <a:lnTo>
                  <a:pt x="29492" y="299"/>
                </a:lnTo>
                <a:lnTo>
                  <a:pt x="29510" y="336"/>
                </a:lnTo>
                <a:lnTo>
                  <a:pt x="29585" y="373"/>
                </a:lnTo>
                <a:lnTo>
                  <a:pt x="29696" y="410"/>
                </a:lnTo>
                <a:lnTo>
                  <a:pt x="29827" y="429"/>
                </a:lnTo>
                <a:lnTo>
                  <a:pt x="30106" y="448"/>
                </a:lnTo>
                <a:lnTo>
                  <a:pt x="30478" y="448"/>
                </a:lnTo>
                <a:lnTo>
                  <a:pt x="30758" y="466"/>
                </a:lnTo>
                <a:lnTo>
                  <a:pt x="30907" y="448"/>
                </a:lnTo>
                <a:lnTo>
                  <a:pt x="31018" y="429"/>
                </a:lnTo>
                <a:lnTo>
                  <a:pt x="31111" y="373"/>
                </a:lnTo>
                <a:lnTo>
                  <a:pt x="31149" y="355"/>
                </a:lnTo>
                <a:lnTo>
                  <a:pt x="31167" y="317"/>
                </a:lnTo>
                <a:lnTo>
                  <a:pt x="31167" y="261"/>
                </a:lnTo>
                <a:lnTo>
                  <a:pt x="31167" y="206"/>
                </a:lnTo>
                <a:lnTo>
                  <a:pt x="31130" y="168"/>
                </a:lnTo>
                <a:lnTo>
                  <a:pt x="31093" y="150"/>
                </a:lnTo>
                <a:lnTo>
                  <a:pt x="30981" y="113"/>
                </a:lnTo>
                <a:lnTo>
                  <a:pt x="30851" y="94"/>
                </a:lnTo>
                <a:close/>
                <a:moveTo>
                  <a:pt x="40756" y="113"/>
                </a:moveTo>
                <a:lnTo>
                  <a:pt x="40495" y="131"/>
                </a:lnTo>
                <a:lnTo>
                  <a:pt x="40309" y="131"/>
                </a:lnTo>
                <a:lnTo>
                  <a:pt x="39992" y="168"/>
                </a:lnTo>
                <a:lnTo>
                  <a:pt x="39843" y="187"/>
                </a:lnTo>
                <a:lnTo>
                  <a:pt x="39713" y="224"/>
                </a:lnTo>
                <a:lnTo>
                  <a:pt x="39638" y="261"/>
                </a:lnTo>
                <a:lnTo>
                  <a:pt x="39601" y="280"/>
                </a:lnTo>
                <a:lnTo>
                  <a:pt x="39601" y="317"/>
                </a:lnTo>
                <a:lnTo>
                  <a:pt x="39620" y="355"/>
                </a:lnTo>
                <a:lnTo>
                  <a:pt x="39676" y="373"/>
                </a:lnTo>
                <a:lnTo>
                  <a:pt x="39843" y="429"/>
                </a:lnTo>
                <a:lnTo>
                  <a:pt x="40067" y="448"/>
                </a:lnTo>
                <a:lnTo>
                  <a:pt x="40346" y="466"/>
                </a:lnTo>
                <a:lnTo>
                  <a:pt x="40867" y="448"/>
                </a:lnTo>
                <a:lnTo>
                  <a:pt x="41053" y="429"/>
                </a:lnTo>
                <a:lnTo>
                  <a:pt x="41165" y="410"/>
                </a:lnTo>
                <a:lnTo>
                  <a:pt x="41240" y="373"/>
                </a:lnTo>
                <a:lnTo>
                  <a:pt x="41277" y="317"/>
                </a:lnTo>
                <a:lnTo>
                  <a:pt x="41258" y="280"/>
                </a:lnTo>
                <a:lnTo>
                  <a:pt x="41221" y="243"/>
                </a:lnTo>
                <a:lnTo>
                  <a:pt x="41091" y="168"/>
                </a:lnTo>
                <a:lnTo>
                  <a:pt x="41016" y="131"/>
                </a:lnTo>
                <a:lnTo>
                  <a:pt x="40886" y="113"/>
                </a:lnTo>
                <a:close/>
                <a:moveTo>
                  <a:pt x="17539" y="113"/>
                </a:moveTo>
                <a:lnTo>
                  <a:pt x="17260" y="131"/>
                </a:lnTo>
                <a:lnTo>
                  <a:pt x="17129" y="168"/>
                </a:lnTo>
                <a:lnTo>
                  <a:pt x="17036" y="206"/>
                </a:lnTo>
                <a:lnTo>
                  <a:pt x="16943" y="261"/>
                </a:lnTo>
                <a:lnTo>
                  <a:pt x="16906" y="317"/>
                </a:lnTo>
                <a:lnTo>
                  <a:pt x="16906" y="336"/>
                </a:lnTo>
                <a:lnTo>
                  <a:pt x="16906" y="355"/>
                </a:lnTo>
                <a:lnTo>
                  <a:pt x="16962" y="392"/>
                </a:lnTo>
                <a:lnTo>
                  <a:pt x="17111" y="429"/>
                </a:lnTo>
                <a:lnTo>
                  <a:pt x="17297" y="448"/>
                </a:lnTo>
                <a:lnTo>
                  <a:pt x="17576" y="485"/>
                </a:lnTo>
                <a:lnTo>
                  <a:pt x="18135" y="485"/>
                </a:lnTo>
                <a:lnTo>
                  <a:pt x="18284" y="466"/>
                </a:lnTo>
                <a:lnTo>
                  <a:pt x="18395" y="429"/>
                </a:lnTo>
                <a:lnTo>
                  <a:pt x="18470" y="410"/>
                </a:lnTo>
                <a:lnTo>
                  <a:pt x="18488" y="355"/>
                </a:lnTo>
                <a:lnTo>
                  <a:pt x="18488" y="280"/>
                </a:lnTo>
                <a:lnTo>
                  <a:pt x="18470" y="224"/>
                </a:lnTo>
                <a:lnTo>
                  <a:pt x="18451" y="187"/>
                </a:lnTo>
                <a:lnTo>
                  <a:pt x="18395" y="168"/>
                </a:lnTo>
                <a:lnTo>
                  <a:pt x="18284" y="131"/>
                </a:lnTo>
                <a:lnTo>
                  <a:pt x="18042" y="131"/>
                </a:lnTo>
                <a:lnTo>
                  <a:pt x="17818" y="113"/>
                </a:lnTo>
                <a:close/>
                <a:moveTo>
                  <a:pt x="20536" y="113"/>
                </a:moveTo>
                <a:lnTo>
                  <a:pt x="20425" y="131"/>
                </a:lnTo>
                <a:lnTo>
                  <a:pt x="20220" y="150"/>
                </a:lnTo>
                <a:lnTo>
                  <a:pt x="20052" y="168"/>
                </a:lnTo>
                <a:lnTo>
                  <a:pt x="19829" y="187"/>
                </a:lnTo>
                <a:lnTo>
                  <a:pt x="19717" y="206"/>
                </a:lnTo>
                <a:lnTo>
                  <a:pt x="19661" y="224"/>
                </a:lnTo>
                <a:lnTo>
                  <a:pt x="19624" y="243"/>
                </a:lnTo>
                <a:lnTo>
                  <a:pt x="19587" y="299"/>
                </a:lnTo>
                <a:lnTo>
                  <a:pt x="19550" y="355"/>
                </a:lnTo>
                <a:lnTo>
                  <a:pt x="19550" y="392"/>
                </a:lnTo>
                <a:lnTo>
                  <a:pt x="19568" y="410"/>
                </a:lnTo>
                <a:lnTo>
                  <a:pt x="19587" y="448"/>
                </a:lnTo>
                <a:lnTo>
                  <a:pt x="19624" y="466"/>
                </a:lnTo>
                <a:lnTo>
                  <a:pt x="19922" y="485"/>
                </a:lnTo>
                <a:lnTo>
                  <a:pt x="20164" y="485"/>
                </a:lnTo>
                <a:lnTo>
                  <a:pt x="20387" y="466"/>
                </a:lnTo>
                <a:lnTo>
                  <a:pt x="20611" y="448"/>
                </a:lnTo>
                <a:lnTo>
                  <a:pt x="20685" y="410"/>
                </a:lnTo>
                <a:lnTo>
                  <a:pt x="20760" y="392"/>
                </a:lnTo>
                <a:lnTo>
                  <a:pt x="20816" y="355"/>
                </a:lnTo>
                <a:lnTo>
                  <a:pt x="20834" y="299"/>
                </a:lnTo>
                <a:lnTo>
                  <a:pt x="20816" y="261"/>
                </a:lnTo>
                <a:lnTo>
                  <a:pt x="20778" y="187"/>
                </a:lnTo>
                <a:lnTo>
                  <a:pt x="20723" y="150"/>
                </a:lnTo>
                <a:lnTo>
                  <a:pt x="20629" y="131"/>
                </a:lnTo>
                <a:lnTo>
                  <a:pt x="20536" y="113"/>
                </a:lnTo>
                <a:close/>
                <a:moveTo>
                  <a:pt x="15509" y="150"/>
                </a:moveTo>
                <a:lnTo>
                  <a:pt x="15342" y="187"/>
                </a:lnTo>
                <a:lnTo>
                  <a:pt x="15118" y="168"/>
                </a:lnTo>
                <a:lnTo>
                  <a:pt x="14783" y="187"/>
                </a:lnTo>
                <a:lnTo>
                  <a:pt x="14634" y="187"/>
                </a:lnTo>
                <a:lnTo>
                  <a:pt x="14485" y="224"/>
                </a:lnTo>
                <a:lnTo>
                  <a:pt x="14374" y="261"/>
                </a:lnTo>
                <a:lnTo>
                  <a:pt x="14337" y="299"/>
                </a:lnTo>
                <a:lnTo>
                  <a:pt x="14299" y="336"/>
                </a:lnTo>
                <a:lnTo>
                  <a:pt x="14299" y="373"/>
                </a:lnTo>
                <a:lnTo>
                  <a:pt x="14299" y="392"/>
                </a:lnTo>
                <a:lnTo>
                  <a:pt x="14318" y="429"/>
                </a:lnTo>
                <a:lnTo>
                  <a:pt x="14355" y="448"/>
                </a:lnTo>
                <a:lnTo>
                  <a:pt x="14448" y="466"/>
                </a:lnTo>
                <a:lnTo>
                  <a:pt x="14579" y="485"/>
                </a:lnTo>
                <a:lnTo>
                  <a:pt x="14821" y="504"/>
                </a:lnTo>
                <a:lnTo>
                  <a:pt x="14988" y="485"/>
                </a:lnTo>
                <a:lnTo>
                  <a:pt x="15212" y="504"/>
                </a:lnTo>
                <a:lnTo>
                  <a:pt x="15696" y="504"/>
                </a:lnTo>
                <a:lnTo>
                  <a:pt x="15826" y="485"/>
                </a:lnTo>
                <a:lnTo>
                  <a:pt x="15938" y="448"/>
                </a:lnTo>
                <a:lnTo>
                  <a:pt x="15975" y="410"/>
                </a:lnTo>
                <a:lnTo>
                  <a:pt x="15994" y="373"/>
                </a:lnTo>
                <a:lnTo>
                  <a:pt x="16012" y="317"/>
                </a:lnTo>
                <a:lnTo>
                  <a:pt x="16012" y="261"/>
                </a:lnTo>
                <a:lnTo>
                  <a:pt x="15994" y="224"/>
                </a:lnTo>
                <a:lnTo>
                  <a:pt x="15975" y="206"/>
                </a:lnTo>
                <a:lnTo>
                  <a:pt x="15882" y="168"/>
                </a:lnTo>
                <a:lnTo>
                  <a:pt x="15770" y="150"/>
                </a:lnTo>
                <a:close/>
                <a:moveTo>
                  <a:pt x="25414" y="113"/>
                </a:moveTo>
                <a:lnTo>
                  <a:pt x="25135" y="150"/>
                </a:lnTo>
                <a:lnTo>
                  <a:pt x="24837" y="168"/>
                </a:lnTo>
                <a:lnTo>
                  <a:pt x="24595" y="224"/>
                </a:lnTo>
                <a:lnTo>
                  <a:pt x="24409" y="280"/>
                </a:lnTo>
                <a:lnTo>
                  <a:pt x="24353" y="317"/>
                </a:lnTo>
                <a:lnTo>
                  <a:pt x="24334" y="355"/>
                </a:lnTo>
                <a:lnTo>
                  <a:pt x="24334" y="373"/>
                </a:lnTo>
                <a:lnTo>
                  <a:pt x="24353" y="392"/>
                </a:lnTo>
                <a:lnTo>
                  <a:pt x="24446" y="429"/>
                </a:lnTo>
                <a:lnTo>
                  <a:pt x="24558" y="466"/>
                </a:lnTo>
                <a:lnTo>
                  <a:pt x="24707" y="485"/>
                </a:lnTo>
                <a:lnTo>
                  <a:pt x="24986" y="504"/>
                </a:lnTo>
                <a:lnTo>
                  <a:pt x="25154" y="504"/>
                </a:lnTo>
                <a:lnTo>
                  <a:pt x="25452" y="466"/>
                </a:lnTo>
                <a:lnTo>
                  <a:pt x="25656" y="448"/>
                </a:lnTo>
                <a:lnTo>
                  <a:pt x="25880" y="392"/>
                </a:lnTo>
                <a:lnTo>
                  <a:pt x="26066" y="355"/>
                </a:lnTo>
                <a:lnTo>
                  <a:pt x="26122" y="317"/>
                </a:lnTo>
                <a:lnTo>
                  <a:pt x="26159" y="280"/>
                </a:lnTo>
                <a:lnTo>
                  <a:pt x="26178" y="243"/>
                </a:lnTo>
                <a:lnTo>
                  <a:pt x="26159" y="206"/>
                </a:lnTo>
                <a:lnTo>
                  <a:pt x="26103" y="168"/>
                </a:lnTo>
                <a:lnTo>
                  <a:pt x="26010" y="131"/>
                </a:lnTo>
                <a:lnTo>
                  <a:pt x="25898" y="113"/>
                </a:lnTo>
                <a:close/>
                <a:moveTo>
                  <a:pt x="12624" y="187"/>
                </a:moveTo>
                <a:lnTo>
                  <a:pt x="12233" y="206"/>
                </a:lnTo>
                <a:lnTo>
                  <a:pt x="12009" y="224"/>
                </a:lnTo>
                <a:lnTo>
                  <a:pt x="11935" y="243"/>
                </a:lnTo>
                <a:lnTo>
                  <a:pt x="11898" y="261"/>
                </a:lnTo>
                <a:lnTo>
                  <a:pt x="11879" y="317"/>
                </a:lnTo>
                <a:lnTo>
                  <a:pt x="11898" y="373"/>
                </a:lnTo>
                <a:lnTo>
                  <a:pt x="11953" y="410"/>
                </a:lnTo>
                <a:lnTo>
                  <a:pt x="12028" y="448"/>
                </a:lnTo>
                <a:lnTo>
                  <a:pt x="12233" y="504"/>
                </a:lnTo>
                <a:lnTo>
                  <a:pt x="12493" y="522"/>
                </a:lnTo>
                <a:lnTo>
                  <a:pt x="12996" y="522"/>
                </a:lnTo>
                <a:lnTo>
                  <a:pt x="13201" y="485"/>
                </a:lnTo>
                <a:lnTo>
                  <a:pt x="13313" y="448"/>
                </a:lnTo>
                <a:lnTo>
                  <a:pt x="13368" y="410"/>
                </a:lnTo>
                <a:lnTo>
                  <a:pt x="13387" y="373"/>
                </a:lnTo>
                <a:lnTo>
                  <a:pt x="13387" y="336"/>
                </a:lnTo>
                <a:lnTo>
                  <a:pt x="13368" y="317"/>
                </a:lnTo>
                <a:lnTo>
                  <a:pt x="13275" y="261"/>
                </a:lnTo>
                <a:lnTo>
                  <a:pt x="13145" y="224"/>
                </a:lnTo>
                <a:lnTo>
                  <a:pt x="12828" y="187"/>
                </a:lnTo>
                <a:close/>
                <a:moveTo>
                  <a:pt x="27295" y="150"/>
                </a:moveTo>
                <a:lnTo>
                  <a:pt x="27164" y="168"/>
                </a:lnTo>
                <a:lnTo>
                  <a:pt x="27053" y="187"/>
                </a:lnTo>
                <a:lnTo>
                  <a:pt x="26997" y="224"/>
                </a:lnTo>
                <a:lnTo>
                  <a:pt x="26960" y="243"/>
                </a:lnTo>
                <a:lnTo>
                  <a:pt x="26941" y="280"/>
                </a:lnTo>
                <a:lnTo>
                  <a:pt x="26941" y="336"/>
                </a:lnTo>
                <a:lnTo>
                  <a:pt x="26941" y="373"/>
                </a:lnTo>
                <a:lnTo>
                  <a:pt x="26960" y="410"/>
                </a:lnTo>
                <a:lnTo>
                  <a:pt x="26997" y="429"/>
                </a:lnTo>
                <a:lnTo>
                  <a:pt x="27053" y="466"/>
                </a:lnTo>
                <a:lnTo>
                  <a:pt x="27164" y="504"/>
                </a:lnTo>
                <a:lnTo>
                  <a:pt x="27295" y="504"/>
                </a:lnTo>
                <a:lnTo>
                  <a:pt x="27593" y="522"/>
                </a:lnTo>
                <a:lnTo>
                  <a:pt x="27779" y="504"/>
                </a:lnTo>
                <a:lnTo>
                  <a:pt x="27984" y="522"/>
                </a:lnTo>
                <a:lnTo>
                  <a:pt x="28263" y="522"/>
                </a:lnTo>
                <a:lnTo>
                  <a:pt x="28412" y="504"/>
                </a:lnTo>
                <a:lnTo>
                  <a:pt x="28524" y="485"/>
                </a:lnTo>
                <a:lnTo>
                  <a:pt x="28579" y="448"/>
                </a:lnTo>
                <a:lnTo>
                  <a:pt x="28617" y="410"/>
                </a:lnTo>
                <a:lnTo>
                  <a:pt x="28635" y="373"/>
                </a:lnTo>
                <a:lnTo>
                  <a:pt x="28654" y="336"/>
                </a:lnTo>
                <a:lnTo>
                  <a:pt x="28635" y="280"/>
                </a:lnTo>
                <a:lnTo>
                  <a:pt x="28617" y="243"/>
                </a:lnTo>
                <a:lnTo>
                  <a:pt x="28579" y="224"/>
                </a:lnTo>
                <a:lnTo>
                  <a:pt x="28524" y="187"/>
                </a:lnTo>
                <a:lnTo>
                  <a:pt x="28412" y="150"/>
                </a:lnTo>
                <a:close/>
                <a:moveTo>
                  <a:pt x="50456" y="113"/>
                </a:moveTo>
                <a:lnTo>
                  <a:pt x="50307" y="150"/>
                </a:lnTo>
                <a:lnTo>
                  <a:pt x="50046" y="243"/>
                </a:lnTo>
                <a:lnTo>
                  <a:pt x="49916" y="299"/>
                </a:lnTo>
                <a:lnTo>
                  <a:pt x="49841" y="355"/>
                </a:lnTo>
                <a:lnTo>
                  <a:pt x="49823" y="373"/>
                </a:lnTo>
                <a:lnTo>
                  <a:pt x="49823" y="410"/>
                </a:lnTo>
                <a:lnTo>
                  <a:pt x="49841" y="429"/>
                </a:lnTo>
                <a:lnTo>
                  <a:pt x="49897" y="448"/>
                </a:lnTo>
                <a:lnTo>
                  <a:pt x="50009" y="485"/>
                </a:lnTo>
                <a:lnTo>
                  <a:pt x="50120" y="504"/>
                </a:lnTo>
                <a:lnTo>
                  <a:pt x="50400" y="522"/>
                </a:lnTo>
                <a:lnTo>
                  <a:pt x="50660" y="522"/>
                </a:lnTo>
                <a:lnTo>
                  <a:pt x="50921" y="504"/>
                </a:lnTo>
                <a:lnTo>
                  <a:pt x="51051" y="504"/>
                </a:lnTo>
                <a:lnTo>
                  <a:pt x="51126" y="485"/>
                </a:lnTo>
                <a:lnTo>
                  <a:pt x="51200" y="448"/>
                </a:lnTo>
                <a:lnTo>
                  <a:pt x="51238" y="410"/>
                </a:lnTo>
                <a:lnTo>
                  <a:pt x="51275" y="355"/>
                </a:lnTo>
                <a:lnTo>
                  <a:pt x="51256" y="280"/>
                </a:lnTo>
                <a:lnTo>
                  <a:pt x="51182" y="206"/>
                </a:lnTo>
                <a:lnTo>
                  <a:pt x="51126" y="150"/>
                </a:lnTo>
                <a:lnTo>
                  <a:pt x="51033" y="131"/>
                </a:lnTo>
                <a:lnTo>
                  <a:pt x="50828" y="113"/>
                </a:lnTo>
                <a:close/>
                <a:moveTo>
                  <a:pt x="4543" y="131"/>
                </a:moveTo>
                <a:lnTo>
                  <a:pt x="4413" y="168"/>
                </a:lnTo>
                <a:lnTo>
                  <a:pt x="4320" y="206"/>
                </a:lnTo>
                <a:lnTo>
                  <a:pt x="4246" y="261"/>
                </a:lnTo>
                <a:lnTo>
                  <a:pt x="4246" y="299"/>
                </a:lnTo>
                <a:lnTo>
                  <a:pt x="4227" y="336"/>
                </a:lnTo>
                <a:lnTo>
                  <a:pt x="4246" y="373"/>
                </a:lnTo>
                <a:lnTo>
                  <a:pt x="4264" y="410"/>
                </a:lnTo>
                <a:lnTo>
                  <a:pt x="4357" y="448"/>
                </a:lnTo>
                <a:lnTo>
                  <a:pt x="4488" y="485"/>
                </a:lnTo>
                <a:lnTo>
                  <a:pt x="5158" y="485"/>
                </a:lnTo>
                <a:lnTo>
                  <a:pt x="5325" y="522"/>
                </a:lnTo>
                <a:lnTo>
                  <a:pt x="5530" y="541"/>
                </a:lnTo>
                <a:lnTo>
                  <a:pt x="5642" y="541"/>
                </a:lnTo>
                <a:lnTo>
                  <a:pt x="5735" y="504"/>
                </a:lnTo>
                <a:lnTo>
                  <a:pt x="5809" y="448"/>
                </a:lnTo>
                <a:lnTo>
                  <a:pt x="5828" y="410"/>
                </a:lnTo>
                <a:lnTo>
                  <a:pt x="5847" y="373"/>
                </a:lnTo>
                <a:lnTo>
                  <a:pt x="5847" y="317"/>
                </a:lnTo>
                <a:lnTo>
                  <a:pt x="5828" y="280"/>
                </a:lnTo>
                <a:lnTo>
                  <a:pt x="5809" y="243"/>
                </a:lnTo>
                <a:lnTo>
                  <a:pt x="5754" y="206"/>
                </a:lnTo>
                <a:lnTo>
                  <a:pt x="5642" y="168"/>
                </a:lnTo>
                <a:lnTo>
                  <a:pt x="5493" y="131"/>
                </a:lnTo>
                <a:close/>
                <a:moveTo>
                  <a:pt x="42506" y="187"/>
                </a:moveTo>
                <a:lnTo>
                  <a:pt x="42375" y="206"/>
                </a:lnTo>
                <a:lnTo>
                  <a:pt x="42264" y="224"/>
                </a:lnTo>
                <a:lnTo>
                  <a:pt x="42171" y="261"/>
                </a:lnTo>
                <a:lnTo>
                  <a:pt x="42133" y="280"/>
                </a:lnTo>
                <a:lnTo>
                  <a:pt x="42133" y="317"/>
                </a:lnTo>
                <a:lnTo>
                  <a:pt x="42133" y="336"/>
                </a:lnTo>
                <a:lnTo>
                  <a:pt x="42171" y="373"/>
                </a:lnTo>
                <a:lnTo>
                  <a:pt x="42319" y="429"/>
                </a:lnTo>
                <a:lnTo>
                  <a:pt x="42431" y="466"/>
                </a:lnTo>
                <a:lnTo>
                  <a:pt x="42543" y="504"/>
                </a:lnTo>
                <a:lnTo>
                  <a:pt x="42822" y="522"/>
                </a:lnTo>
                <a:lnTo>
                  <a:pt x="43083" y="522"/>
                </a:lnTo>
                <a:lnTo>
                  <a:pt x="43325" y="541"/>
                </a:lnTo>
                <a:lnTo>
                  <a:pt x="43548" y="541"/>
                </a:lnTo>
                <a:lnTo>
                  <a:pt x="43679" y="522"/>
                </a:lnTo>
                <a:lnTo>
                  <a:pt x="43716" y="504"/>
                </a:lnTo>
                <a:lnTo>
                  <a:pt x="43753" y="485"/>
                </a:lnTo>
                <a:lnTo>
                  <a:pt x="43790" y="429"/>
                </a:lnTo>
                <a:lnTo>
                  <a:pt x="43809" y="355"/>
                </a:lnTo>
                <a:lnTo>
                  <a:pt x="43790" y="336"/>
                </a:lnTo>
                <a:lnTo>
                  <a:pt x="43790" y="299"/>
                </a:lnTo>
                <a:lnTo>
                  <a:pt x="43753" y="280"/>
                </a:lnTo>
                <a:lnTo>
                  <a:pt x="43716" y="261"/>
                </a:lnTo>
                <a:lnTo>
                  <a:pt x="43474" y="206"/>
                </a:lnTo>
                <a:lnTo>
                  <a:pt x="43232" y="187"/>
                </a:lnTo>
                <a:close/>
                <a:moveTo>
                  <a:pt x="45094" y="150"/>
                </a:moveTo>
                <a:lnTo>
                  <a:pt x="44926" y="168"/>
                </a:lnTo>
                <a:lnTo>
                  <a:pt x="44777" y="187"/>
                </a:lnTo>
                <a:lnTo>
                  <a:pt x="44647" y="224"/>
                </a:lnTo>
                <a:lnTo>
                  <a:pt x="44610" y="261"/>
                </a:lnTo>
                <a:lnTo>
                  <a:pt x="44591" y="299"/>
                </a:lnTo>
                <a:lnTo>
                  <a:pt x="44572" y="336"/>
                </a:lnTo>
                <a:lnTo>
                  <a:pt x="44591" y="373"/>
                </a:lnTo>
                <a:lnTo>
                  <a:pt x="44610" y="410"/>
                </a:lnTo>
                <a:lnTo>
                  <a:pt x="44647" y="429"/>
                </a:lnTo>
                <a:lnTo>
                  <a:pt x="44758" y="466"/>
                </a:lnTo>
                <a:lnTo>
                  <a:pt x="44889" y="466"/>
                </a:lnTo>
                <a:lnTo>
                  <a:pt x="45187" y="485"/>
                </a:lnTo>
                <a:lnTo>
                  <a:pt x="45373" y="466"/>
                </a:lnTo>
                <a:lnTo>
                  <a:pt x="45596" y="504"/>
                </a:lnTo>
                <a:lnTo>
                  <a:pt x="45931" y="541"/>
                </a:lnTo>
                <a:lnTo>
                  <a:pt x="46229" y="541"/>
                </a:lnTo>
                <a:lnTo>
                  <a:pt x="46341" y="504"/>
                </a:lnTo>
                <a:lnTo>
                  <a:pt x="46378" y="466"/>
                </a:lnTo>
                <a:lnTo>
                  <a:pt x="46397" y="429"/>
                </a:lnTo>
                <a:lnTo>
                  <a:pt x="46415" y="373"/>
                </a:lnTo>
                <a:lnTo>
                  <a:pt x="46415" y="317"/>
                </a:lnTo>
                <a:lnTo>
                  <a:pt x="46397" y="280"/>
                </a:lnTo>
                <a:lnTo>
                  <a:pt x="46360" y="243"/>
                </a:lnTo>
                <a:lnTo>
                  <a:pt x="46267" y="187"/>
                </a:lnTo>
                <a:lnTo>
                  <a:pt x="46136" y="168"/>
                </a:lnTo>
                <a:lnTo>
                  <a:pt x="45987" y="150"/>
                </a:lnTo>
                <a:close/>
                <a:moveTo>
                  <a:pt x="2868" y="187"/>
                </a:moveTo>
                <a:lnTo>
                  <a:pt x="2663" y="206"/>
                </a:lnTo>
                <a:lnTo>
                  <a:pt x="2495" y="224"/>
                </a:lnTo>
                <a:lnTo>
                  <a:pt x="2347" y="224"/>
                </a:lnTo>
                <a:lnTo>
                  <a:pt x="2104" y="243"/>
                </a:lnTo>
                <a:lnTo>
                  <a:pt x="1974" y="280"/>
                </a:lnTo>
                <a:lnTo>
                  <a:pt x="1881" y="299"/>
                </a:lnTo>
                <a:lnTo>
                  <a:pt x="1825" y="355"/>
                </a:lnTo>
                <a:lnTo>
                  <a:pt x="1807" y="373"/>
                </a:lnTo>
                <a:lnTo>
                  <a:pt x="1788" y="410"/>
                </a:lnTo>
                <a:lnTo>
                  <a:pt x="1807" y="429"/>
                </a:lnTo>
                <a:lnTo>
                  <a:pt x="1825" y="466"/>
                </a:lnTo>
                <a:lnTo>
                  <a:pt x="1900" y="504"/>
                </a:lnTo>
                <a:lnTo>
                  <a:pt x="1993" y="541"/>
                </a:lnTo>
                <a:lnTo>
                  <a:pt x="2104" y="541"/>
                </a:lnTo>
                <a:lnTo>
                  <a:pt x="2328" y="559"/>
                </a:lnTo>
                <a:lnTo>
                  <a:pt x="2663" y="559"/>
                </a:lnTo>
                <a:lnTo>
                  <a:pt x="2961" y="541"/>
                </a:lnTo>
                <a:lnTo>
                  <a:pt x="3073" y="522"/>
                </a:lnTo>
                <a:lnTo>
                  <a:pt x="3184" y="466"/>
                </a:lnTo>
                <a:lnTo>
                  <a:pt x="3203" y="448"/>
                </a:lnTo>
                <a:lnTo>
                  <a:pt x="3222" y="410"/>
                </a:lnTo>
                <a:lnTo>
                  <a:pt x="3222" y="355"/>
                </a:lnTo>
                <a:lnTo>
                  <a:pt x="3203" y="299"/>
                </a:lnTo>
                <a:lnTo>
                  <a:pt x="3147" y="243"/>
                </a:lnTo>
                <a:lnTo>
                  <a:pt x="3073" y="206"/>
                </a:lnTo>
                <a:lnTo>
                  <a:pt x="2980" y="187"/>
                </a:lnTo>
                <a:close/>
                <a:moveTo>
                  <a:pt x="35114" y="113"/>
                </a:moveTo>
                <a:lnTo>
                  <a:pt x="34891" y="150"/>
                </a:lnTo>
                <a:lnTo>
                  <a:pt x="34798" y="168"/>
                </a:lnTo>
                <a:lnTo>
                  <a:pt x="34723" y="206"/>
                </a:lnTo>
                <a:lnTo>
                  <a:pt x="34612" y="299"/>
                </a:lnTo>
                <a:lnTo>
                  <a:pt x="34612" y="336"/>
                </a:lnTo>
                <a:lnTo>
                  <a:pt x="34612" y="355"/>
                </a:lnTo>
                <a:lnTo>
                  <a:pt x="34630" y="373"/>
                </a:lnTo>
                <a:lnTo>
                  <a:pt x="34649" y="392"/>
                </a:lnTo>
                <a:lnTo>
                  <a:pt x="34742" y="429"/>
                </a:lnTo>
                <a:lnTo>
                  <a:pt x="35003" y="448"/>
                </a:lnTo>
                <a:lnTo>
                  <a:pt x="35207" y="448"/>
                </a:lnTo>
                <a:lnTo>
                  <a:pt x="35412" y="485"/>
                </a:lnTo>
                <a:lnTo>
                  <a:pt x="35691" y="541"/>
                </a:lnTo>
                <a:lnTo>
                  <a:pt x="35822" y="559"/>
                </a:lnTo>
                <a:lnTo>
                  <a:pt x="35952" y="559"/>
                </a:lnTo>
                <a:lnTo>
                  <a:pt x="36045" y="541"/>
                </a:lnTo>
                <a:lnTo>
                  <a:pt x="36120" y="504"/>
                </a:lnTo>
                <a:lnTo>
                  <a:pt x="36176" y="466"/>
                </a:lnTo>
                <a:lnTo>
                  <a:pt x="36194" y="410"/>
                </a:lnTo>
                <a:lnTo>
                  <a:pt x="36194" y="373"/>
                </a:lnTo>
                <a:lnTo>
                  <a:pt x="36176" y="336"/>
                </a:lnTo>
                <a:lnTo>
                  <a:pt x="36138" y="299"/>
                </a:lnTo>
                <a:lnTo>
                  <a:pt x="36101" y="261"/>
                </a:lnTo>
                <a:lnTo>
                  <a:pt x="35989" y="224"/>
                </a:lnTo>
                <a:lnTo>
                  <a:pt x="35840" y="187"/>
                </a:lnTo>
                <a:lnTo>
                  <a:pt x="35710" y="168"/>
                </a:lnTo>
                <a:lnTo>
                  <a:pt x="35524" y="150"/>
                </a:lnTo>
                <a:lnTo>
                  <a:pt x="35338" y="131"/>
                </a:lnTo>
                <a:lnTo>
                  <a:pt x="35114" y="113"/>
                </a:lnTo>
                <a:close/>
                <a:moveTo>
                  <a:pt x="47849" y="206"/>
                </a:moveTo>
                <a:lnTo>
                  <a:pt x="47719" y="224"/>
                </a:lnTo>
                <a:lnTo>
                  <a:pt x="47495" y="261"/>
                </a:lnTo>
                <a:lnTo>
                  <a:pt x="47384" y="299"/>
                </a:lnTo>
                <a:lnTo>
                  <a:pt x="47328" y="355"/>
                </a:lnTo>
                <a:lnTo>
                  <a:pt x="47328" y="373"/>
                </a:lnTo>
                <a:lnTo>
                  <a:pt x="47328" y="392"/>
                </a:lnTo>
                <a:lnTo>
                  <a:pt x="47365" y="429"/>
                </a:lnTo>
                <a:lnTo>
                  <a:pt x="47421" y="448"/>
                </a:lnTo>
                <a:lnTo>
                  <a:pt x="47533" y="485"/>
                </a:lnTo>
                <a:lnTo>
                  <a:pt x="47737" y="522"/>
                </a:lnTo>
                <a:lnTo>
                  <a:pt x="47979" y="559"/>
                </a:lnTo>
                <a:lnTo>
                  <a:pt x="48221" y="578"/>
                </a:lnTo>
                <a:lnTo>
                  <a:pt x="48445" y="578"/>
                </a:lnTo>
                <a:lnTo>
                  <a:pt x="48519" y="559"/>
                </a:lnTo>
                <a:lnTo>
                  <a:pt x="48594" y="541"/>
                </a:lnTo>
                <a:lnTo>
                  <a:pt x="48631" y="504"/>
                </a:lnTo>
                <a:lnTo>
                  <a:pt x="48650" y="466"/>
                </a:lnTo>
                <a:lnTo>
                  <a:pt x="48631" y="410"/>
                </a:lnTo>
                <a:lnTo>
                  <a:pt x="48575" y="336"/>
                </a:lnTo>
                <a:lnTo>
                  <a:pt x="48501" y="280"/>
                </a:lnTo>
                <a:lnTo>
                  <a:pt x="48426" y="261"/>
                </a:lnTo>
                <a:lnTo>
                  <a:pt x="48221" y="224"/>
                </a:lnTo>
                <a:lnTo>
                  <a:pt x="48017" y="206"/>
                </a:lnTo>
                <a:close/>
                <a:moveTo>
                  <a:pt x="57940" y="113"/>
                </a:moveTo>
                <a:lnTo>
                  <a:pt x="57679" y="131"/>
                </a:lnTo>
                <a:lnTo>
                  <a:pt x="57586" y="150"/>
                </a:lnTo>
                <a:lnTo>
                  <a:pt x="57493" y="168"/>
                </a:lnTo>
                <a:lnTo>
                  <a:pt x="57419" y="224"/>
                </a:lnTo>
                <a:lnTo>
                  <a:pt x="57363" y="261"/>
                </a:lnTo>
                <a:lnTo>
                  <a:pt x="57344" y="317"/>
                </a:lnTo>
                <a:lnTo>
                  <a:pt x="57381" y="373"/>
                </a:lnTo>
                <a:lnTo>
                  <a:pt x="57437" y="410"/>
                </a:lnTo>
                <a:lnTo>
                  <a:pt x="57568" y="466"/>
                </a:lnTo>
                <a:lnTo>
                  <a:pt x="57847" y="504"/>
                </a:lnTo>
                <a:lnTo>
                  <a:pt x="58145" y="522"/>
                </a:lnTo>
                <a:lnTo>
                  <a:pt x="58443" y="541"/>
                </a:lnTo>
                <a:lnTo>
                  <a:pt x="58722" y="578"/>
                </a:lnTo>
                <a:lnTo>
                  <a:pt x="58815" y="578"/>
                </a:lnTo>
                <a:lnTo>
                  <a:pt x="58890" y="541"/>
                </a:lnTo>
                <a:lnTo>
                  <a:pt x="58908" y="504"/>
                </a:lnTo>
                <a:lnTo>
                  <a:pt x="58927" y="429"/>
                </a:lnTo>
                <a:lnTo>
                  <a:pt x="58890" y="373"/>
                </a:lnTo>
                <a:lnTo>
                  <a:pt x="58852" y="299"/>
                </a:lnTo>
                <a:lnTo>
                  <a:pt x="58796" y="243"/>
                </a:lnTo>
                <a:lnTo>
                  <a:pt x="58722" y="206"/>
                </a:lnTo>
                <a:lnTo>
                  <a:pt x="58610" y="168"/>
                </a:lnTo>
                <a:lnTo>
                  <a:pt x="58499" y="150"/>
                </a:lnTo>
                <a:lnTo>
                  <a:pt x="58219" y="113"/>
                </a:lnTo>
                <a:close/>
                <a:moveTo>
                  <a:pt x="65238" y="168"/>
                </a:moveTo>
                <a:lnTo>
                  <a:pt x="65071" y="187"/>
                </a:lnTo>
                <a:lnTo>
                  <a:pt x="64922" y="224"/>
                </a:lnTo>
                <a:lnTo>
                  <a:pt x="64791" y="280"/>
                </a:lnTo>
                <a:lnTo>
                  <a:pt x="64754" y="317"/>
                </a:lnTo>
                <a:lnTo>
                  <a:pt x="64736" y="355"/>
                </a:lnTo>
                <a:lnTo>
                  <a:pt x="64736" y="392"/>
                </a:lnTo>
                <a:lnTo>
                  <a:pt x="64754" y="410"/>
                </a:lnTo>
                <a:lnTo>
                  <a:pt x="64829" y="466"/>
                </a:lnTo>
                <a:lnTo>
                  <a:pt x="64940" y="485"/>
                </a:lnTo>
                <a:lnTo>
                  <a:pt x="65108" y="504"/>
                </a:lnTo>
                <a:lnTo>
                  <a:pt x="65406" y="522"/>
                </a:lnTo>
                <a:lnTo>
                  <a:pt x="65592" y="522"/>
                </a:lnTo>
                <a:lnTo>
                  <a:pt x="65834" y="541"/>
                </a:lnTo>
                <a:lnTo>
                  <a:pt x="66169" y="578"/>
                </a:lnTo>
                <a:lnTo>
                  <a:pt x="66504" y="578"/>
                </a:lnTo>
                <a:lnTo>
                  <a:pt x="66579" y="559"/>
                </a:lnTo>
                <a:lnTo>
                  <a:pt x="66616" y="541"/>
                </a:lnTo>
                <a:lnTo>
                  <a:pt x="66653" y="504"/>
                </a:lnTo>
                <a:lnTo>
                  <a:pt x="66672" y="466"/>
                </a:lnTo>
                <a:lnTo>
                  <a:pt x="66691" y="410"/>
                </a:lnTo>
                <a:lnTo>
                  <a:pt x="66672" y="355"/>
                </a:lnTo>
                <a:lnTo>
                  <a:pt x="66653" y="317"/>
                </a:lnTo>
                <a:lnTo>
                  <a:pt x="66597" y="280"/>
                </a:lnTo>
                <a:lnTo>
                  <a:pt x="66486" y="224"/>
                </a:lnTo>
                <a:lnTo>
                  <a:pt x="66337" y="187"/>
                </a:lnTo>
                <a:lnTo>
                  <a:pt x="66188" y="168"/>
                </a:lnTo>
                <a:close/>
                <a:moveTo>
                  <a:pt x="7560" y="206"/>
                </a:moveTo>
                <a:lnTo>
                  <a:pt x="7038" y="224"/>
                </a:lnTo>
                <a:lnTo>
                  <a:pt x="6908" y="243"/>
                </a:lnTo>
                <a:lnTo>
                  <a:pt x="6833" y="280"/>
                </a:lnTo>
                <a:lnTo>
                  <a:pt x="6778" y="317"/>
                </a:lnTo>
                <a:lnTo>
                  <a:pt x="6740" y="355"/>
                </a:lnTo>
                <a:lnTo>
                  <a:pt x="6722" y="410"/>
                </a:lnTo>
                <a:lnTo>
                  <a:pt x="6759" y="448"/>
                </a:lnTo>
                <a:lnTo>
                  <a:pt x="6852" y="485"/>
                </a:lnTo>
                <a:lnTo>
                  <a:pt x="7150" y="559"/>
                </a:lnTo>
                <a:lnTo>
                  <a:pt x="7448" y="597"/>
                </a:lnTo>
                <a:lnTo>
                  <a:pt x="7746" y="597"/>
                </a:lnTo>
                <a:lnTo>
                  <a:pt x="7913" y="578"/>
                </a:lnTo>
                <a:lnTo>
                  <a:pt x="8062" y="559"/>
                </a:lnTo>
                <a:lnTo>
                  <a:pt x="8174" y="522"/>
                </a:lnTo>
                <a:lnTo>
                  <a:pt x="8267" y="466"/>
                </a:lnTo>
                <a:lnTo>
                  <a:pt x="8323" y="410"/>
                </a:lnTo>
                <a:lnTo>
                  <a:pt x="8360" y="355"/>
                </a:lnTo>
                <a:lnTo>
                  <a:pt x="8360" y="317"/>
                </a:lnTo>
                <a:lnTo>
                  <a:pt x="8323" y="261"/>
                </a:lnTo>
                <a:lnTo>
                  <a:pt x="8230" y="243"/>
                </a:lnTo>
                <a:lnTo>
                  <a:pt x="8081" y="224"/>
                </a:lnTo>
                <a:lnTo>
                  <a:pt x="7560" y="206"/>
                </a:lnTo>
                <a:close/>
                <a:moveTo>
                  <a:pt x="10706" y="261"/>
                </a:moveTo>
                <a:lnTo>
                  <a:pt x="10576" y="280"/>
                </a:lnTo>
                <a:lnTo>
                  <a:pt x="10445" y="317"/>
                </a:lnTo>
                <a:lnTo>
                  <a:pt x="10334" y="355"/>
                </a:lnTo>
                <a:lnTo>
                  <a:pt x="10129" y="336"/>
                </a:lnTo>
                <a:lnTo>
                  <a:pt x="9794" y="317"/>
                </a:lnTo>
                <a:lnTo>
                  <a:pt x="9477" y="317"/>
                </a:lnTo>
                <a:lnTo>
                  <a:pt x="9384" y="336"/>
                </a:lnTo>
                <a:lnTo>
                  <a:pt x="9347" y="336"/>
                </a:lnTo>
                <a:lnTo>
                  <a:pt x="9328" y="355"/>
                </a:lnTo>
                <a:lnTo>
                  <a:pt x="9310" y="429"/>
                </a:lnTo>
                <a:lnTo>
                  <a:pt x="9328" y="485"/>
                </a:lnTo>
                <a:lnTo>
                  <a:pt x="9384" y="522"/>
                </a:lnTo>
                <a:lnTo>
                  <a:pt x="9459" y="559"/>
                </a:lnTo>
                <a:lnTo>
                  <a:pt x="9552" y="578"/>
                </a:lnTo>
                <a:lnTo>
                  <a:pt x="9663" y="597"/>
                </a:lnTo>
                <a:lnTo>
                  <a:pt x="10203" y="597"/>
                </a:lnTo>
                <a:lnTo>
                  <a:pt x="10464" y="578"/>
                </a:lnTo>
                <a:lnTo>
                  <a:pt x="10780" y="522"/>
                </a:lnTo>
                <a:lnTo>
                  <a:pt x="10836" y="504"/>
                </a:lnTo>
                <a:lnTo>
                  <a:pt x="10855" y="485"/>
                </a:lnTo>
                <a:lnTo>
                  <a:pt x="10874" y="448"/>
                </a:lnTo>
                <a:lnTo>
                  <a:pt x="10874" y="410"/>
                </a:lnTo>
                <a:lnTo>
                  <a:pt x="10855" y="336"/>
                </a:lnTo>
                <a:lnTo>
                  <a:pt x="10836" y="299"/>
                </a:lnTo>
                <a:lnTo>
                  <a:pt x="10799" y="261"/>
                </a:lnTo>
                <a:close/>
                <a:moveTo>
                  <a:pt x="32284" y="206"/>
                </a:moveTo>
                <a:lnTo>
                  <a:pt x="32173" y="224"/>
                </a:lnTo>
                <a:lnTo>
                  <a:pt x="32080" y="261"/>
                </a:lnTo>
                <a:lnTo>
                  <a:pt x="32061" y="280"/>
                </a:lnTo>
                <a:lnTo>
                  <a:pt x="32042" y="317"/>
                </a:lnTo>
                <a:lnTo>
                  <a:pt x="32042" y="373"/>
                </a:lnTo>
                <a:lnTo>
                  <a:pt x="32080" y="429"/>
                </a:lnTo>
                <a:lnTo>
                  <a:pt x="32154" y="466"/>
                </a:lnTo>
                <a:lnTo>
                  <a:pt x="32247" y="504"/>
                </a:lnTo>
                <a:lnTo>
                  <a:pt x="32471" y="559"/>
                </a:lnTo>
                <a:lnTo>
                  <a:pt x="32750" y="597"/>
                </a:lnTo>
                <a:lnTo>
                  <a:pt x="33290" y="597"/>
                </a:lnTo>
                <a:lnTo>
                  <a:pt x="33495" y="578"/>
                </a:lnTo>
                <a:lnTo>
                  <a:pt x="33606" y="559"/>
                </a:lnTo>
                <a:lnTo>
                  <a:pt x="33643" y="522"/>
                </a:lnTo>
                <a:lnTo>
                  <a:pt x="33662" y="485"/>
                </a:lnTo>
                <a:lnTo>
                  <a:pt x="33662" y="448"/>
                </a:lnTo>
                <a:lnTo>
                  <a:pt x="33643" y="429"/>
                </a:lnTo>
                <a:lnTo>
                  <a:pt x="33550" y="373"/>
                </a:lnTo>
                <a:lnTo>
                  <a:pt x="33401" y="336"/>
                </a:lnTo>
                <a:lnTo>
                  <a:pt x="33085" y="280"/>
                </a:lnTo>
                <a:lnTo>
                  <a:pt x="32880" y="261"/>
                </a:lnTo>
                <a:lnTo>
                  <a:pt x="32713" y="243"/>
                </a:lnTo>
                <a:lnTo>
                  <a:pt x="32433" y="206"/>
                </a:lnTo>
                <a:close/>
                <a:moveTo>
                  <a:pt x="53602" y="187"/>
                </a:moveTo>
                <a:lnTo>
                  <a:pt x="53360" y="206"/>
                </a:lnTo>
                <a:lnTo>
                  <a:pt x="53118" y="206"/>
                </a:lnTo>
                <a:lnTo>
                  <a:pt x="52857" y="224"/>
                </a:lnTo>
                <a:lnTo>
                  <a:pt x="52597" y="261"/>
                </a:lnTo>
                <a:lnTo>
                  <a:pt x="52485" y="280"/>
                </a:lnTo>
                <a:lnTo>
                  <a:pt x="52392" y="336"/>
                </a:lnTo>
                <a:lnTo>
                  <a:pt x="52280" y="410"/>
                </a:lnTo>
                <a:lnTo>
                  <a:pt x="52262" y="448"/>
                </a:lnTo>
                <a:lnTo>
                  <a:pt x="52262" y="466"/>
                </a:lnTo>
                <a:lnTo>
                  <a:pt x="52262" y="485"/>
                </a:lnTo>
                <a:lnTo>
                  <a:pt x="52280" y="522"/>
                </a:lnTo>
                <a:lnTo>
                  <a:pt x="52355" y="541"/>
                </a:lnTo>
                <a:lnTo>
                  <a:pt x="52466" y="559"/>
                </a:lnTo>
                <a:lnTo>
                  <a:pt x="52578" y="578"/>
                </a:lnTo>
                <a:lnTo>
                  <a:pt x="52783" y="578"/>
                </a:lnTo>
                <a:lnTo>
                  <a:pt x="53043" y="597"/>
                </a:lnTo>
                <a:lnTo>
                  <a:pt x="53323" y="615"/>
                </a:lnTo>
                <a:lnTo>
                  <a:pt x="53583" y="597"/>
                </a:lnTo>
                <a:lnTo>
                  <a:pt x="53714" y="559"/>
                </a:lnTo>
                <a:lnTo>
                  <a:pt x="53825" y="522"/>
                </a:lnTo>
                <a:lnTo>
                  <a:pt x="53881" y="504"/>
                </a:lnTo>
                <a:lnTo>
                  <a:pt x="53919" y="466"/>
                </a:lnTo>
                <a:lnTo>
                  <a:pt x="53937" y="429"/>
                </a:lnTo>
                <a:lnTo>
                  <a:pt x="53937" y="392"/>
                </a:lnTo>
                <a:lnTo>
                  <a:pt x="53900" y="317"/>
                </a:lnTo>
                <a:lnTo>
                  <a:pt x="53825" y="243"/>
                </a:lnTo>
                <a:lnTo>
                  <a:pt x="53788" y="224"/>
                </a:lnTo>
                <a:lnTo>
                  <a:pt x="53732" y="206"/>
                </a:lnTo>
                <a:lnTo>
                  <a:pt x="53602" y="187"/>
                </a:lnTo>
                <a:close/>
                <a:moveTo>
                  <a:pt x="83000" y="243"/>
                </a:moveTo>
                <a:lnTo>
                  <a:pt x="82814" y="261"/>
                </a:lnTo>
                <a:lnTo>
                  <a:pt x="82646" y="280"/>
                </a:lnTo>
                <a:lnTo>
                  <a:pt x="82516" y="336"/>
                </a:lnTo>
                <a:lnTo>
                  <a:pt x="82479" y="355"/>
                </a:lnTo>
                <a:lnTo>
                  <a:pt x="82479" y="392"/>
                </a:lnTo>
                <a:lnTo>
                  <a:pt x="82479" y="429"/>
                </a:lnTo>
                <a:lnTo>
                  <a:pt x="82535" y="448"/>
                </a:lnTo>
                <a:lnTo>
                  <a:pt x="82702" y="504"/>
                </a:lnTo>
                <a:lnTo>
                  <a:pt x="82963" y="541"/>
                </a:lnTo>
                <a:lnTo>
                  <a:pt x="83279" y="578"/>
                </a:lnTo>
                <a:lnTo>
                  <a:pt x="83875" y="615"/>
                </a:lnTo>
                <a:lnTo>
                  <a:pt x="84098" y="615"/>
                </a:lnTo>
                <a:lnTo>
                  <a:pt x="84229" y="597"/>
                </a:lnTo>
                <a:lnTo>
                  <a:pt x="84285" y="578"/>
                </a:lnTo>
                <a:lnTo>
                  <a:pt x="84322" y="541"/>
                </a:lnTo>
                <a:lnTo>
                  <a:pt x="84322" y="504"/>
                </a:lnTo>
                <a:lnTo>
                  <a:pt x="84322" y="466"/>
                </a:lnTo>
                <a:lnTo>
                  <a:pt x="84285" y="373"/>
                </a:lnTo>
                <a:lnTo>
                  <a:pt x="84229" y="317"/>
                </a:lnTo>
                <a:lnTo>
                  <a:pt x="84173" y="280"/>
                </a:lnTo>
                <a:lnTo>
                  <a:pt x="84098" y="261"/>
                </a:lnTo>
                <a:lnTo>
                  <a:pt x="83931" y="243"/>
                </a:lnTo>
                <a:close/>
                <a:moveTo>
                  <a:pt x="62650" y="206"/>
                </a:moveTo>
                <a:lnTo>
                  <a:pt x="62501" y="224"/>
                </a:lnTo>
                <a:lnTo>
                  <a:pt x="62371" y="243"/>
                </a:lnTo>
                <a:lnTo>
                  <a:pt x="62334" y="261"/>
                </a:lnTo>
                <a:lnTo>
                  <a:pt x="62297" y="299"/>
                </a:lnTo>
                <a:lnTo>
                  <a:pt x="62297" y="336"/>
                </a:lnTo>
                <a:lnTo>
                  <a:pt x="62334" y="392"/>
                </a:lnTo>
                <a:lnTo>
                  <a:pt x="62390" y="429"/>
                </a:lnTo>
                <a:lnTo>
                  <a:pt x="62483" y="466"/>
                </a:lnTo>
                <a:lnTo>
                  <a:pt x="62725" y="541"/>
                </a:lnTo>
                <a:lnTo>
                  <a:pt x="63041" y="597"/>
                </a:lnTo>
                <a:lnTo>
                  <a:pt x="63358" y="634"/>
                </a:lnTo>
                <a:lnTo>
                  <a:pt x="63656" y="634"/>
                </a:lnTo>
                <a:lnTo>
                  <a:pt x="63898" y="615"/>
                </a:lnTo>
                <a:lnTo>
                  <a:pt x="63991" y="597"/>
                </a:lnTo>
                <a:lnTo>
                  <a:pt x="64047" y="559"/>
                </a:lnTo>
                <a:lnTo>
                  <a:pt x="64084" y="522"/>
                </a:lnTo>
                <a:lnTo>
                  <a:pt x="64103" y="504"/>
                </a:lnTo>
                <a:lnTo>
                  <a:pt x="64103" y="466"/>
                </a:lnTo>
                <a:lnTo>
                  <a:pt x="64084" y="429"/>
                </a:lnTo>
                <a:lnTo>
                  <a:pt x="63991" y="392"/>
                </a:lnTo>
                <a:lnTo>
                  <a:pt x="63879" y="355"/>
                </a:lnTo>
                <a:lnTo>
                  <a:pt x="63600" y="299"/>
                </a:lnTo>
                <a:lnTo>
                  <a:pt x="63432" y="280"/>
                </a:lnTo>
                <a:lnTo>
                  <a:pt x="63209" y="261"/>
                </a:lnTo>
                <a:lnTo>
                  <a:pt x="62837" y="224"/>
                </a:lnTo>
                <a:lnTo>
                  <a:pt x="62650" y="206"/>
                </a:lnTo>
                <a:close/>
                <a:moveTo>
                  <a:pt x="559" y="224"/>
                </a:moveTo>
                <a:lnTo>
                  <a:pt x="410" y="261"/>
                </a:lnTo>
                <a:lnTo>
                  <a:pt x="299" y="280"/>
                </a:lnTo>
                <a:lnTo>
                  <a:pt x="94" y="280"/>
                </a:lnTo>
                <a:lnTo>
                  <a:pt x="56" y="299"/>
                </a:lnTo>
                <a:lnTo>
                  <a:pt x="38" y="336"/>
                </a:lnTo>
                <a:lnTo>
                  <a:pt x="19" y="392"/>
                </a:lnTo>
                <a:lnTo>
                  <a:pt x="1" y="448"/>
                </a:lnTo>
                <a:lnTo>
                  <a:pt x="1" y="504"/>
                </a:lnTo>
                <a:lnTo>
                  <a:pt x="38" y="559"/>
                </a:lnTo>
                <a:lnTo>
                  <a:pt x="112" y="597"/>
                </a:lnTo>
                <a:lnTo>
                  <a:pt x="205" y="634"/>
                </a:lnTo>
                <a:lnTo>
                  <a:pt x="336" y="652"/>
                </a:lnTo>
                <a:lnTo>
                  <a:pt x="596" y="652"/>
                </a:lnTo>
                <a:lnTo>
                  <a:pt x="652" y="615"/>
                </a:lnTo>
                <a:lnTo>
                  <a:pt x="690" y="597"/>
                </a:lnTo>
                <a:lnTo>
                  <a:pt x="727" y="541"/>
                </a:lnTo>
                <a:lnTo>
                  <a:pt x="764" y="485"/>
                </a:lnTo>
                <a:lnTo>
                  <a:pt x="783" y="429"/>
                </a:lnTo>
                <a:lnTo>
                  <a:pt x="764" y="336"/>
                </a:lnTo>
                <a:lnTo>
                  <a:pt x="745" y="280"/>
                </a:lnTo>
                <a:lnTo>
                  <a:pt x="708" y="243"/>
                </a:lnTo>
                <a:lnTo>
                  <a:pt x="634" y="224"/>
                </a:lnTo>
                <a:close/>
                <a:moveTo>
                  <a:pt x="67863" y="299"/>
                </a:moveTo>
                <a:lnTo>
                  <a:pt x="67696" y="317"/>
                </a:lnTo>
                <a:lnTo>
                  <a:pt x="67547" y="336"/>
                </a:lnTo>
                <a:lnTo>
                  <a:pt x="67454" y="373"/>
                </a:lnTo>
                <a:lnTo>
                  <a:pt x="67417" y="410"/>
                </a:lnTo>
                <a:lnTo>
                  <a:pt x="67398" y="429"/>
                </a:lnTo>
                <a:lnTo>
                  <a:pt x="67417" y="466"/>
                </a:lnTo>
                <a:lnTo>
                  <a:pt x="67454" y="504"/>
                </a:lnTo>
                <a:lnTo>
                  <a:pt x="67603" y="559"/>
                </a:lnTo>
                <a:lnTo>
                  <a:pt x="67845" y="597"/>
                </a:lnTo>
                <a:lnTo>
                  <a:pt x="68124" y="634"/>
                </a:lnTo>
                <a:lnTo>
                  <a:pt x="68403" y="652"/>
                </a:lnTo>
                <a:lnTo>
                  <a:pt x="68869" y="652"/>
                </a:lnTo>
                <a:lnTo>
                  <a:pt x="68981" y="634"/>
                </a:lnTo>
                <a:lnTo>
                  <a:pt x="69036" y="597"/>
                </a:lnTo>
                <a:lnTo>
                  <a:pt x="69074" y="578"/>
                </a:lnTo>
                <a:lnTo>
                  <a:pt x="69092" y="541"/>
                </a:lnTo>
                <a:lnTo>
                  <a:pt x="69074" y="522"/>
                </a:lnTo>
                <a:lnTo>
                  <a:pt x="68999" y="466"/>
                </a:lnTo>
                <a:lnTo>
                  <a:pt x="68887" y="410"/>
                </a:lnTo>
                <a:lnTo>
                  <a:pt x="68590" y="336"/>
                </a:lnTo>
                <a:lnTo>
                  <a:pt x="68403" y="317"/>
                </a:lnTo>
                <a:lnTo>
                  <a:pt x="68180" y="317"/>
                </a:lnTo>
                <a:lnTo>
                  <a:pt x="67863" y="299"/>
                </a:lnTo>
                <a:close/>
                <a:moveTo>
                  <a:pt x="56376" y="280"/>
                </a:moveTo>
                <a:lnTo>
                  <a:pt x="55129" y="299"/>
                </a:lnTo>
                <a:lnTo>
                  <a:pt x="54998" y="317"/>
                </a:lnTo>
                <a:lnTo>
                  <a:pt x="54887" y="336"/>
                </a:lnTo>
                <a:lnTo>
                  <a:pt x="54775" y="373"/>
                </a:lnTo>
                <a:lnTo>
                  <a:pt x="54719" y="410"/>
                </a:lnTo>
                <a:lnTo>
                  <a:pt x="54700" y="429"/>
                </a:lnTo>
                <a:lnTo>
                  <a:pt x="54682" y="466"/>
                </a:lnTo>
                <a:lnTo>
                  <a:pt x="54700" y="485"/>
                </a:lnTo>
                <a:lnTo>
                  <a:pt x="54719" y="504"/>
                </a:lnTo>
                <a:lnTo>
                  <a:pt x="54812" y="559"/>
                </a:lnTo>
                <a:lnTo>
                  <a:pt x="54961" y="615"/>
                </a:lnTo>
                <a:lnTo>
                  <a:pt x="55259" y="671"/>
                </a:lnTo>
                <a:lnTo>
                  <a:pt x="55892" y="671"/>
                </a:lnTo>
                <a:lnTo>
                  <a:pt x="56190" y="634"/>
                </a:lnTo>
                <a:lnTo>
                  <a:pt x="56358" y="615"/>
                </a:lnTo>
                <a:lnTo>
                  <a:pt x="56451" y="578"/>
                </a:lnTo>
                <a:lnTo>
                  <a:pt x="56488" y="559"/>
                </a:lnTo>
                <a:lnTo>
                  <a:pt x="56506" y="522"/>
                </a:lnTo>
                <a:lnTo>
                  <a:pt x="56525" y="429"/>
                </a:lnTo>
                <a:lnTo>
                  <a:pt x="56506" y="355"/>
                </a:lnTo>
                <a:lnTo>
                  <a:pt x="56451" y="299"/>
                </a:lnTo>
                <a:lnTo>
                  <a:pt x="56413" y="280"/>
                </a:lnTo>
                <a:close/>
                <a:moveTo>
                  <a:pt x="60323" y="206"/>
                </a:moveTo>
                <a:lnTo>
                  <a:pt x="60211" y="224"/>
                </a:lnTo>
                <a:lnTo>
                  <a:pt x="60118" y="243"/>
                </a:lnTo>
                <a:lnTo>
                  <a:pt x="60025" y="299"/>
                </a:lnTo>
                <a:lnTo>
                  <a:pt x="59951" y="373"/>
                </a:lnTo>
                <a:lnTo>
                  <a:pt x="59914" y="429"/>
                </a:lnTo>
                <a:lnTo>
                  <a:pt x="59932" y="466"/>
                </a:lnTo>
                <a:lnTo>
                  <a:pt x="59969" y="504"/>
                </a:lnTo>
                <a:lnTo>
                  <a:pt x="60044" y="522"/>
                </a:lnTo>
                <a:lnTo>
                  <a:pt x="60137" y="541"/>
                </a:lnTo>
                <a:lnTo>
                  <a:pt x="60323" y="559"/>
                </a:lnTo>
                <a:lnTo>
                  <a:pt x="60565" y="578"/>
                </a:lnTo>
                <a:lnTo>
                  <a:pt x="60863" y="634"/>
                </a:lnTo>
                <a:lnTo>
                  <a:pt x="61031" y="652"/>
                </a:lnTo>
                <a:lnTo>
                  <a:pt x="61161" y="671"/>
                </a:lnTo>
                <a:lnTo>
                  <a:pt x="61291" y="652"/>
                </a:lnTo>
                <a:lnTo>
                  <a:pt x="61329" y="634"/>
                </a:lnTo>
                <a:lnTo>
                  <a:pt x="61366" y="615"/>
                </a:lnTo>
                <a:lnTo>
                  <a:pt x="61403" y="559"/>
                </a:lnTo>
                <a:lnTo>
                  <a:pt x="61440" y="522"/>
                </a:lnTo>
                <a:lnTo>
                  <a:pt x="61440" y="466"/>
                </a:lnTo>
                <a:lnTo>
                  <a:pt x="61440" y="429"/>
                </a:lnTo>
                <a:lnTo>
                  <a:pt x="61422" y="392"/>
                </a:lnTo>
                <a:lnTo>
                  <a:pt x="61384" y="373"/>
                </a:lnTo>
                <a:lnTo>
                  <a:pt x="61291" y="317"/>
                </a:lnTo>
                <a:lnTo>
                  <a:pt x="61180" y="280"/>
                </a:lnTo>
                <a:lnTo>
                  <a:pt x="61049" y="261"/>
                </a:lnTo>
                <a:lnTo>
                  <a:pt x="60863" y="243"/>
                </a:lnTo>
                <a:lnTo>
                  <a:pt x="60677" y="206"/>
                </a:lnTo>
                <a:close/>
                <a:moveTo>
                  <a:pt x="71010" y="243"/>
                </a:moveTo>
                <a:lnTo>
                  <a:pt x="70768" y="261"/>
                </a:lnTo>
                <a:lnTo>
                  <a:pt x="70544" y="280"/>
                </a:lnTo>
                <a:lnTo>
                  <a:pt x="70321" y="299"/>
                </a:lnTo>
                <a:lnTo>
                  <a:pt x="70191" y="336"/>
                </a:lnTo>
                <a:lnTo>
                  <a:pt x="70079" y="373"/>
                </a:lnTo>
                <a:lnTo>
                  <a:pt x="70005" y="410"/>
                </a:lnTo>
                <a:lnTo>
                  <a:pt x="69986" y="429"/>
                </a:lnTo>
                <a:lnTo>
                  <a:pt x="69986" y="466"/>
                </a:lnTo>
                <a:lnTo>
                  <a:pt x="70005" y="485"/>
                </a:lnTo>
                <a:lnTo>
                  <a:pt x="70042" y="522"/>
                </a:lnTo>
                <a:lnTo>
                  <a:pt x="70191" y="578"/>
                </a:lnTo>
                <a:lnTo>
                  <a:pt x="70284" y="615"/>
                </a:lnTo>
                <a:lnTo>
                  <a:pt x="70414" y="634"/>
                </a:lnTo>
                <a:lnTo>
                  <a:pt x="70675" y="671"/>
                </a:lnTo>
                <a:lnTo>
                  <a:pt x="70935" y="671"/>
                </a:lnTo>
                <a:lnTo>
                  <a:pt x="71177" y="652"/>
                </a:lnTo>
                <a:lnTo>
                  <a:pt x="71326" y="615"/>
                </a:lnTo>
                <a:lnTo>
                  <a:pt x="71420" y="578"/>
                </a:lnTo>
                <a:lnTo>
                  <a:pt x="71513" y="522"/>
                </a:lnTo>
                <a:lnTo>
                  <a:pt x="71568" y="466"/>
                </a:lnTo>
                <a:lnTo>
                  <a:pt x="71587" y="448"/>
                </a:lnTo>
                <a:lnTo>
                  <a:pt x="71606" y="410"/>
                </a:lnTo>
                <a:lnTo>
                  <a:pt x="71587" y="392"/>
                </a:lnTo>
                <a:lnTo>
                  <a:pt x="71568" y="355"/>
                </a:lnTo>
                <a:lnTo>
                  <a:pt x="71475" y="299"/>
                </a:lnTo>
                <a:lnTo>
                  <a:pt x="71364" y="280"/>
                </a:lnTo>
                <a:lnTo>
                  <a:pt x="71252" y="261"/>
                </a:lnTo>
                <a:lnTo>
                  <a:pt x="71010" y="243"/>
                </a:lnTo>
                <a:close/>
                <a:moveTo>
                  <a:pt x="75478" y="243"/>
                </a:moveTo>
                <a:lnTo>
                  <a:pt x="75348" y="261"/>
                </a:lnTo>
                <a:lnTo>
                  <a:pt x="75218" y="299"/>
                </a:lnTo>
                <a:lnTo>
                  <a:pt x="75125" y="336"/>
                </a:lnTo>
                <a:lnTo>
                  <a:pt x="75031" y="410"/>
                </a:lnTo>
                <a:lnTo>
                  <a:pt x="74994" y="466"/>
                </a:lnTo>
                <a:lnTo>
                  <a:pt x="74994" y="485"/>
                </a:lnTo>
                <a:lnTo>
                  <a:pt x="75013" y="504"/>
                </a:lnTo>
                <a:lnTo>
                  <a:pt x="75069" y="541"/>
                </a:lnTo>
                <a:lnTo>
                  <a:pt x="75143" y="578"/>
                </a:lnTo>
                <a:lnTo>
                  <a:pt x="75236" y="597"/>
                </a:lnTo>
                <a:lnTo>
                  <a:pt x="75422" y="615"/>
                </a:lnTo>
                <a:lnTo>
                  <a:pt x="75702" y="652"/>
                </a:lnTo>
                <a:lnTo>
                  <a:pt x="76000" y="671"/>
                </a:lnTo>
                <a:lnTo>
                  <a:pt x="76279" y="652"/>
                </a:lnTo>
                <a:lnTo>
                  <a:pt x="76428" y="652"/>
                </a:lnTo>
                <a:lnTo>
                  <a:pt x="76558" y="615"/>
                </a:lnTo>
                <a:lnTo>
                  <a:pt x="76614" y="597"/>
                </a:lnTo>
                <a:lnTo>
                  <a:pt x="76651" y="578"/>
                </a:lnTo>
                <a:lnTo>
                  <a:pt x="76651" y="541"/>
                </a:lnTo>
                <a:lnTo>
                  <a:pt x="76670" y="504"/>
                </a:lnTo>
                <a:lnTo>
                  <a:pt x="76633" y="429"/>
                </a:lnTo>
                <a:lnTo>
                  <a:pt x="76595" y="355"/>
                </a:lnTo>
                <a:lnTo>
                  <a:pt x="76558" y="317"/>
                </a:lnTo>
                <a:lnTo>
                  <a:pt x="76502" y="299"/>
                </a:lnTo>
                <a:lnTo>
                  <a:pt x="76391" y="261"/>
                </a:lnTo>
                <a:lnTo>
                  <a:pt x="76149" y="261"/>
                </a:lnTo>
                <a:lnTo>
                  <a:pt x="75906" y="243"/>
                </a:lnTo>
                <a:close/>
                <a:moveTo>
                  <a:pt x="78755" y="224"/>
                </a:moveTo>
                <a:lnTo>
                  <a:pt x="78476" y="243"/>
                </a:lnTo>
                <a:lnTo>
                  <a:pt x="78271" y="280"/>
                </a:lnTo>
                <a:lnTo>
                  <a:pt x="78122" y="299"/>
                </a:lnTo>
                <a:lnTo>
                  <a:pt x="77861" y="336"/>
                </a:lnTo>
                <a:lnTo>
                  <a:pt x="77731" y="373"/>
                </a:lnTo>
                <a:lnTo>
                  <a:pt x="77619" y="410"/>
                </a:lnTo>
                <a:lnTo>
                  <a:pt x="77563" y="466"/>
                </a:lnTo>
                <a:lnTo>
                  <a:pt x="77545" y="504"/>
                </a:lnTo>
                <a:lnTo>
                  <a:pt x="77526" y="522"/>
                </a:lnTo>
                <a:lnTo>
                  <a:pt x="77545" y="559"/>
                </a:lnTo>
                <a:lnTo>
                  <a:pt x="77563" y="597"/>
                </a:lnTo>
                <a:lnTo>
                  <a:pt x="77657" y="634"/>
                </a:lnTo>
                <a:lnTo>
                  <a:pt x="77750" y="652"/>
                </a:lnTo>
                <a:lnTo>
                  <a:pt x="77880" y="671"/>
                </a:lnTo>
                <a:lnTo>
                  <a:pt x="78122" y="652"/>
                </a:lnTo>
                <a:lnTo>
                  <a:pt x="78476" y="652"/>
                </a:lnTo>
                <a:lnTo>
                  <a:pt x="78792" y="634"/>
                </a:lnTo>
                <a:lnTo>
                  <a:pt x="78941" y="597"/>
                </a:lnTo>
                <a:lnTo>
                  <a:pt x="79053" y="559"/>
                </a:lnTo>
                <a:lnTo>
                  <a:pt x="79109" y="522"/>
                </a:lnTo>
                <a:lnTo>
                  <a:pt x="79127" y="485"/>
                </a:lnTo>
                <a:lnTo>
                  <a:pt x="79146" y="448"/>
                </a:lnTo>
                <a:lnTo>
                  <a:pt x="79146" y="392"/>
                </a:lnTo>
                <a:lnTo>
                  <a:pt x="79127" y="336"/>
                </a:lnTo>
                <a:lnTo>
                  <a:pt x="79109" y="299"/>
                </a:lnTo>
                <a:lnTo>
                  <a:pt x="79072" y="261"/>
                </a:lnTo>
                <a:lnTo>
                  <a:pt x="79016" y="243"/>
                </a:lnTo>
                <a:lnTo>
                  <a:pt x="78904" y="224"/>
                </a:lnTo>
                <a:close/>
                <a:moveTo>
                  <a:pt x="72853" y="261"/>
                </a:moveTo>
                <a:lnTo>
                  <a:pt x="72667" y="299"/>
                </a:lnTo>
                <a:lnTo>
                  <a:pt x="72537" y="317"/>
                </a:lnTo>
                <a:lnTo>
                  <a:pt x="72481" y="355"/>
                </a:lnTo>
                <a:lnTo>
                  <a:pt x="72462" y="392"/>
                </a:lnTo>
                <a:lnTo>
                  <a:pt x="72481" y="410"/>
                </a:lnTo>
                <a:lnTo>
                  <a:pt x="72518" y="448"/>
                </a:lnTo>
                <a:lnTo>
                  <a:pt x="72592" y="504"/>
                </a:lnTo>
                <a:lnTo>
                  <a:pt x="72723" y="541"/>
                </a:lnTo>
                <a:lnTo>
                  <a:pt x="72890" y="578"/>
                </a:lnTo>
                <a:lnTo>
                  <a:pt x="73132" y="634"/>
                </a:lnTo>
                <a:lnTo>
                  <a:pt x="73393" y="671"/>
                </a:lnTo>
                <a:lnTo>
                  <a:pt x="73654" y="690"/>
                </a:lnTo>
                <a:lnTo>
                  <a:pt x="73914" y="671"/>
                </a:lnTo>
                <a:lnTo>
                  <a:pt x="73989" y="652"/>
                </a:lnTo>
                <a:lnTo>
                  <a:pt x="74045" y="615"/>
                </a:lnTo>
                <a:lnTo>
                  <a:pt x="74101" y="559"/>
                </a:lnTo>
                <a:lnTo>
                  <a:pt x="74138" y="504"/>
                </a:lnTo>
                <a:lnTo>
                  <a:pt x="74156" y="448"/>
                </a:lnTo>
                <a:lnTo>
                  <a:pt x="74138" y="392"/>
                </a:lnTo>
                <a:lnTo>
                  <a:pt x="74082" y="355"/>
                </a:lnTo>
                <a:lnTo>
                  <a:pt x="73989" y="336"/>
                </a:lnTo>
                <a:lnTo>
                  <a:pt x="73430" y="280"/>
                </a:lnTo>
                <a:lnTo>
                  <a:pt x="73132" y="261"/>
                </a:lnTo>
                <a:close/>
                <a:moveTo>
                  <a:pt x="80393" y="261"/>
                </a:moveTo>
                <a:lnTo>
                  <a:pt x="80282" y="280"/>
                </a:lnTo>
                <a:lnTo>
                  <a:pt x="80170" y="299"/>
                </a:lnTo>
                <a:lnTo>
                  <a:pt x="80040" y="336"/>
                </a:lnTo>
                <a:lnTo>
                  <a:pt x="79947" y="373"/>
                </a:lnTo>
                <a:lnTo>
                  <a:pt x="79891" y="429"/>
                </a:lnTo>
                <a:lnTo>
                  <a:pt x="79872" y="448"/>
                </a:lnTo>
                <a:lnTo>
                  <a:pt x="79891" y="485"/>
                </a:lnTo>
                <a:lnTo>
                  <a:pt x="79909" y="504"/>
                </a:lnTo>
                <a:lnTo>
                  <a:pt x="79947" y="541"/>
                </a:lnTo>
                <a:lnTo>
                  <a:pt x="80114" y="615"/>
                </a:lnTo>
                <a:lnTo>
                  <a:pt x="80226" y="634"/>
                </a:lnTo>
                <a:lnTo>
                  <a:pt x="80375" y="652"/>
                </a:lnTo>
                <a:lnTo>
                  <a:pt x="80673" y="671"/>
                </a:lnTo>
                <a:lnTo>
                  <a:pt x="81231" y="671"/>
                </a:lnTo>
                <a:lnTo>
                  <a:pt x="81548" y="690"/>
                </a:lnTo>
                <a:lnTo>
                  <a:pt x="81734" y="671"/>
                </a:lnTo>
                <a:lnTo>
                  <a:pt x="81808" y="652"/>
                </a:lnTo>
                <a:lnTo>
                  <a:pt x="81846" y="615"/>
                </a:lnTo>
                <a:lnTo>
                  <a:pt x="81883" y="541"/>
                </a:lnTo>
                <a:lnTo>
                  <a:pt x="81883" y="448"/>
                </a:lnTo>
                <a:lnTo>
                  <a:pt x="81846" y="373"/>
                </a:lnTo>
                <a:lnTo>
                  <a:pt x="81827" y="355"/>
                </a:lnTo>
                <a:lnTo>
                  <a:pt x="81771" y="336"/>
                </a:lnTo>
                <a:lnTo>
                  <a:pt x="81436" y="280"/>
                </a:lnTo>
                <a:lnTo>
                  <a:pt x="81082" y="261"/>
                </a:lnTo>
                <a:close/>
                <a:moveTo>
                  <a:pt x="88846" y="261"/>
                </a:moveTo>
                <a:lnTo>
                  <a:pt x="88604" y="280"/>
                </a:lnTo>
                <a:lnTo>
                  <a:pt x="88436" y="317"/>
                </a:lnTo>
                <a:lnTo>
                  <a:pt x="88269" y="336"/>
                </a:lnTo>
                <a:lnTo>
                  <a:pt x="88064" y="373"/>
                </a:lnTo>
                <a:lnTo>
                  <a:pt x="87952" y="392"/>
                </a:lnTo>
                <a:lnTo>
                  <a:pt x="87859" y="429"/>
                </a:lnTo>
                <a:lnTo>
                  <a:pt x="87785" y="485"/>
                </a:lnTo>
                <a:lnTo>
                  <a:pt x="87748" y="541"/>
                </a:lnTo>
                <a:lnTo>
                  <a:pt x="87748" y="578"/>
                </a:lnTo>
                <a:lnTo>
                  <a:pt x="87766" y="615"/>
                </a:lnTo>
                <a:lnTo>
                  <a:pt x="87785" y="634"/>
                </a:lnTo>
                <a:lnTo>
                  <a:pt x="87822" y="671"/>
                </a:lnTo>
                <a:lnTo>
                  <a:pt x="87934" y="690"/>
                </a:lnTo>
                <a:lnTo>
                  <a:pt x="88045" y="708"/>
                </a:lnTo>
                <a:lnTo>
                  <a:pt x="88306" y="708"/>
                </a:lnTo>
                <a:lnTo>
                  <a:pt x="88455" y="690"/>
                </a:lnTo>
                <a:lnTo>
                  <a:pt x="88641" y="690"/>
                </a:lnTo>
                <a:lnTo>
                  <a:pt x="88883" y="671"/>
                </a:lnTo>
                <a:lnTo>
                  <a:pt x="88995" y="634"/>
                </a:lnTo>
                <a:lnTo>
                  <a:pt x="89088" y="597"/>
                </a:lnTo>
                <a:lnTo>
                  <a:pt x="89125" y="559"/>
                </a:lnTo>
                <a:lnTo>
                  <a:pt x="89144" y="522"/>
                </a:lnTo>
                <a:lnTo>
                  <a:pt x="89163" y="485"/>
                </a:lnTo>
                <a:lnTo>
                  <a:pt x="89163" y="429"/>
                </a:lnTo>
                <a:lnTo>
                  <a:pt x="89163" y="392"/>
                </a:lnTo>
                <a:lnTo>
                  <a:pt x="89125" y="336"/>
                </a:lnTo>
                <a:lnTo>
                  <a:pt x="89107" y="317"/>
                </a:lnTo>
                <a:lnTo>
                  <a:pt x="89051" y="299"/>
                </a:lnTo>
                <a:lnTo>
                  <a:pt x="88958" y="261"/>
                </a:lnTo>
                <a:close/>
                <a:moveTo>
                  <a:pt x="86184" y="299"/>
                </a:moveTo>
                <a:lnTo>
                  <a:pt x="85849" y="336"/>
                </a:lnTo>
                <a:lnTo>
                  <a:pt x="85551" y="373"/>
                </a:lnTo>
                <a:lnTo>
                  <a:pt x="85346" y="373"/>
                </a:lnTo>
                <a:lnTo>
                  <a:pt x="85234" y="392"/>
                </a:lnTo>
                <a:lnTo>
                  <a:pt x="85122" y="429"/>
                </a:lnTo>
                <a:lnTo>
                  <a:pt x="85029" y="466"/>
                </a:lnTo>
                <a:lnTo>
                  <a:pt x="85011" y="485"/>
                </a:lnTo>
                <a:lnTo>
                  <a:pt x="84992" y="504"/>
                </a:lnTo>
                <a:lnTo>
                  <a:pt x="84992" y="541"/>
                </a:lnTo>
                <a:lnTo>
                  <a:pt x="84992" y="578"/>
                </a:lnTo>
                <a:lnTo>
                  <a:pt x="85029" y="634"/>
                </a:lnTo>
                <a:lnTo>
                  <a:pt x="85085" y="671"/>
                </a:lnTo>
                <a:lnTo>
                  <a:pt x="85178" y="727"/>
                </a:lnTo>
                <a:lnTo>
                  <a:pt x="85290" y="746"/>
                </a:lnTo>
                <a:lnTo>
                  <a:pt x="85420" y="764"/>
                </a:lnTo>
                <a:lnTo>
                  <a:pt x="85551" y="764"/>
                </a:lnTo>
                <a:lnTo>
                  <a:pt x="86053" y="727"/>
                </a:lnTo>
                <a:lnTo>
                  <a:pt x="86370" y="727"/>
                </a:lnTo>
                <a:lnTo>
                  <a:pt x="86537" y="708"/>
                </a:lnTo>
                <a:lnTo>
                  <a:pt x="86686" y="652"/>
                </a:lnTo>
                <a:lnTo>
                  <a:pt x="86779" y="597"/>
                </a:lnTo>
                <a:lnTo>
                  <a:pt x="86873" y="504"/>
                </a:lnTo>
                <a:lnTo>
                  <a:pt x="86910" y="466"/>
                </a:lnTo>
                <a:lnTo>
                  <a:pt x="86910" y="410"/>
                </a:lnTo>
                <a:lnTo>
                  <a:pt x="86873" y="373"/>
                </a:lnTo>
                <a:lnTo>
                  <a:pt x="86798" y="336"/>
                </a:lnTo>
                <a:lnTo>
                  <a:pt x="86649" y="299"/>
                </a:lnTo>
                <a:close/>
                <a:moveTo>
                  <a:pt x="90689" y="280"/>
                </a:moveTo>
                <a:lnTo>
                  <a:pt x="90503" y="299"/>
                </a:lnTo>
                <a:lnTo>
                  <a:pt x="90354" y="317"/>
                </a:lnTo>
                <a:lnTo>
                  <a:pt x="90261" y="373"/>
                </a:lnTo>
                <a:lnTo>
                  <a:pt x="90205" y="410"/>
                </a:lnTo>
                <a:lnTo>
                  <a:pt x="90168" y="466"/>
                </a:lnTo>
                <a:lnTo>
                  <a:pt x="90168" y="522"/>
                </a:lnTo>
                <a:lnTo>
                  <a:pt x="90187" y="559"/>
                </a:lnTo>
                <a:lnTo>
                  <a:pt x="90242" y="615"/>
                </a:lnTo>
                <a:lnTo>
                  <a:pt x="90298" y="652"/>
                </a:lnTo>
                <a:lnTo>
                  <a:pt x="90373" y="671"/>
                </a:lnTo>
                <a:lnTo>
                  <a:pt x="90522" y="708"/>
                </a:lnTo>
                <a:lnTo>
                  <a:pt x="90671" y="727"/>
                </a:lnTo>
                <a:lnTo>
                  <a:pt x="90820" y="783"/>
                </a:lnTo>
                <a:lnTo>
                  <a:pt x="90894" y="801"/>
                </a:lnTo>
                <a:lnTo>
                  <a:pt x="90931" y="820"/>
                </a:lnTo>
                <a:lnTo>
                  <a:pt x="90968" y="801"/>
                </a:lnTo>
                <a:lnTo>
                  <a:pt x="91006" y="764"/>
                </a:lnTo>
                <a:lnTo>
                  <a:pt x="91043" y="727"/>
                </a:lnTo>
                <a:lnTo>
                  <a:pt x="91062" y="671"/>
                </a:lnTo>
                <a:lnTo>
                  <a:pt x="91080" y="615"/>
                </a:lnTo>
                <a:lnTo>
                  <a:pt x="91080" y="559"/>
                </a:lnTo>
                <a:lnTo>
                  <a:pt x="91062" y="504"/>
                </a:lnTo>
                <a:lnTo>
                  <a:pt x="91043" y="448"/>
                </a:lnTo>
                <a:lnTo>
                  <a:pt x="91006" y="392"/>
                </a:lnTo>
                <a:lnTo>
                  <a:pt x="90950" y="336"/>
                </a:lnTo>
                <a:lnTo>
                  <a:pt x="90857" y="317"/>
                </a:lnTo>
                <a:lnTo>
                  <a:pt x="90782" y="299"/>
                </a:lnTo>
                <a:lnTo>
                  <a:pt x="90689" y="280"/>
                </a:lnTo>
                <a:close/>
                <a:moveTo>
                  <a:pt x="90838" y="1416"/>
                </a:moveTo>
                <a:lnTo>
                  <a:pt x="90782" y="1472"/>
                </a:lnTo>
                <a:lnTo>
                  <a:pt x="90726" y="1565"/>
                </a:lnTo>
                <a:lnTo>
                  <a:pt x="90708" y="1658"/>
                </a:lnTo>
                <a:lnTo>
                  <a:pt x="90708" y="1770"/>
                </a:lnTo>
                <a:lnTo>
                  <a:pt x="90726" y="2012"/>
                </a:lnTo>
                <a:lnTo>
                  <a:pt x="90782" y="2254"/>
                </a:lnTo>
                <a:lnTo>
                  <a:pt x="90820" y="2477"/>
                </a:lnTo>
                <a:lnTo>
                  <a:pt x="90838" y="2700"/>
                </a:lnTo>
                <a:lnTo>
                  <a:pt x="90857" y="2812"/>
                </a:lnTo>
                <a:lnTo>
                  <a:pt x="90894" y="2924"/>
                </a:lnTo>
                <a:lnTo>
                  <a:pt x="90931" y="2998"/>
                </a:lnTo>
                <a:lnTo>
                  <a:pt x="90968" y="3017"/>
                </a:lnTo>
                <a:lnTo>
                  <a:pt x="90987" y="3017"/>
                </a:lnTo>
                <a:lnTo>
                  <a:pt x="91024" y="2998"/>
                </a:lnTo>
                <a:lnTo>
                  <a:pt x="91062" y="2961"/>
                </a:lnTo>
                <a:lnTo>
                  <a:pt x="91136" y="2849"/>
                </a:lnTo>
                <a:lnTo>
                  <a:pt x="91192" y="2719"/>
                </a:lnTo>
                <a:lnTo>
                  <a:pt x="91229" y="2589"/>
                </a:lnTo>
                <a:lnTo>
                  <a:pt x="91229" y="2440"/>
                </a:lnTo>
                <a:lnTo>
                  <a:pt x="91229" y="2291"/>
                </a:lnTo>
                <a:lnTo>
                  <a:pt x="91211" y="1974"/>
                </a:lnTo>
                <a:lnTo>
                  <a:pt x="91155" y="1714"/>
                </a:lnTo>
                <a:lnTo>
                  <a:pt x="91080" y="1583"/>
                </a:lnTo>
                <a:lnTo>
                  <a:pt x="91024" y="1509"/>
                </a:lnTo>
                <a:lnTo>
                  <a:pt x="90968" y="1453"/>
                </a:lnTo>
                <a:lnTo>
                  <a:pt x="90913" y="1416"/>
                </a:lnTo>
                <a:close/>
                <a:moveTo>
                  <a:pt x="299" y="1565"/>
                </a:moveTo>
                <a:lnTo>
                  <a:pt x="224" y="1583"/>
                </a:lnTo>
                <a:lnTo>
                  <a:pt x="168" y="1621"/>
                </a:lnTo>
                <a:lnTo>
                  <a:pt x="150" y="1658"/>
                </a:lnTo>
                <a:lnTo>
                  <a:pt x="131" y="1714"/>
                </a:lnTo>
                <a:lnTo>
                  <a:pt x="131" y="2012"/>
                </a:lnTo>
                <a:lnTo>
                  <a:pt x="131" y="2309"/>
                </a:lnTo>
                <a:lnTo>
                  <a:pt x="187" y="2905"/>
                </a:lnTo>
                <a:lnTo>
                  <a:pt x="205" y="3129"/>
                </a:lnTo>
                <a:lnTo>
                  <a:pt x="224" y="3240"/>
                </a:lnTo>
                <a:lnTo>
                  <a:pt x="243" y="3333"/>
                </a:lnTo>
                <a:lnTo>
                  <a:pt x="280" y="3389"/>
                </a:lnTo>
                <a:lnTo>
                  <a:pt x="299" y="3389"/>
                </a:lnTo>
                <a:lnTo>
                  <a:pt x="317" y="3371"/>
                </a:lnTo>
                <a:lnTo>
                  <a:pt x="373" y="3315"/>
                </a:lnTo>
                <a:lnTo>
                  <a:pt x="447" y="3166"/>
                </a:lnTo>
                <a:lnTo>
                  <a:pt x="485" y="3036"/>
                </a:lnTo>
                <a:lnTo>
                  <a:pt x="503" y="2905"/>
                </a:lnTo>
                <a:lnTo>
                  <a:pt x="522" y="2607"/>
                </a:lnTo>
                <a:lnTo>
                  <a:pt x="522" y="2309"/>
                </a:lnTo>
                <a:lnTo>
                  <a:pt x="503" y="2030"/>
                </a:lnTo>
                <a:lnTo>
                  <a:pt x="485" y="1807"/>
                </a:lnTo>
                <a:lnTo>
                  <a:pt x="447" y="1676"/>
                </a:lnTo>
                <a:lnTo>
                  <a:pt x="429" y="1621"/>
                </a:lnTo>
                <a:lnTo>
                  <a:pt x="392" y="1602"/>
                </a:lnTo>
                <a:lnTo>
                  <a:pt x="299" y="1565"/>
                </a:lnTo>
                <a:close/>
                <a:moveTo>
                  <a:pt x="91062" y="4022"/>
                </a:moveTo>
                <a:lnTo>
                  <a:pt x="91024" y="4041"/>
                </a:lnTo>
                <a:lnTo>
                  <a:pt x="90968" y="4078"/>
                </a:lnTo>
                <a:lnTo>
                  <a:pt x="90931" y="4134"/>
                </a:lnTo>
                <a:lnTo>
                  <a:pt x="90894" y="4208"/>
                </a:lnTo>
                <a:lnTo>
                  <a:pt x="90857" y="4395"/>
                </a:lnTo>
                <a:lnTo>
                  <a:pt x="90820" y="4637"/>
                </a:lnTo>
                <a:lnTo>
                  <a:pt x="90820" y="4879"/>
                </a:lnTo>
                <a:lnTo>
                  <a:pt x="90820" y="5121"/>
                </a:lnTo>
                <a:lnTo>
                  <a:pt x="90857" y="5307"/>
                </a:lnTo>
                <a:lnTo>
                  <a:pt x="90894" y="5363"/>
                </a:lnTo>
                <a:lnTo>
                  <a:pt x="90913" y="5400"/>
                </a:lnTo>
                <a:lnTo>
                  <a:pt x="90968" y="5419"/>
                </a:lnTo>
                <a:lnTo>
                  <a:pt x="91006" y="5419"/>
                </a:lnTo>
                <a:lnTo>
                  <a:pt x="91062" y="5363"/>
                </a:lnTo>
                <a:lnTo>
                  <a:pt x="91099" y="5288"/>
                </a:lnTo>
                <a:lnTo>
                  <a:pt x="91136" y="5195"/>
                </a:lnTo>
                <a:lnTo>
                  <a:pt x="91155" y="5084"/>
                </a:lnTo>
                <a:lnTo>
                  <a:pt x="91192" y="4879"/>
                </a:lnTo>
                <a:lnTo>
                  <a:pt x="91211" y="4711"/>
                </a:lnTo>
                <a:lnTo>
                  <a:pt x="91211" y="4544"/>
                </a:lnTo>
                <a:lnTo>
                  <a:pt x="91211" y="4395"/>
                </a:lnTo>
                <a:lnTo>
                  <a:pt x="91192" y="4264"/>
                </a:lnTo>
                <a:lnTo>
                  <a:pt x="91173" y="4134"/>
                </a:lnTo>
                <a:lnTo>
                  <a:pt x="91117" y="4041"/>
                </a:lnTo>
                <a:lnTo>
                  <a:pt x="91099" y="4022"/>
                </a:lnTo>
                <a:close/>
                <a:moveTo>
                  <a:pt x="261" y="4171"/>
                </a:moveTo>
                <a:lnTo>
                  <a:pt x="224" y="4190"/>
                </a:lnTo>
                <a:lnTo>
                  <a:pt x="187" y="4208"/>
                </a:lnTo>
                <a:lnTo>
                  <a:pt x="150" y="4246"/>
                </a:lnTo>
                <a:lnTo>
                  <a:pt x="131" y="4302"/>
                </a:lnTo>
                <a:lnTo>
                  <a:pt x="112" y="4413"/>
                </a:lnTo>
                <a:lnTo>
                  <a:pt x="112" y="4562"/>
                </a:lnTo>
                <a:lnTo>
                  <a:pt x="131" y="4842"/>
                </a:lnTo>
                <a:lnTo>
                  <a:pt x="150" y="5046"/>
                </a:lnTo>
                <a:lnTo>
                  <a:pt x="150" y="5214"/>
                </a:lnTo>
                <a:lnTo>
                  <a:pt x="168" y="5493"/>
                </a:lnTo>
                <a:lnTo>
                  <a:pt x="187" y="5642"/>
                </a:lnTo>
                <a:lnTo>
                  <a:pt x="224" y="5754"/>
                </a:lnTo>
                <a:lnTo>
                  <a:pt x="280" y="5828"/>
                </a:lnTo>
                <a:lnTo>
                  <a:pt x="317" y="5866"/>
                </a:lnTo>
                <a:lnTo>
                  <a:pt x="373" y="5866"/>
                </a:lnTo>
                <a:lnTo>
                  <a:pt x="410" y="5828"/>
                </a:lnTo>
                <a:lnTo>
                  <a:pt x="447" y="5735"/>
                </a:lnTo>
                <a:lnTo>
                  <a:pt x="466" y="5605"/>
                </a:lnTo>
                <a:lnTo>
                  <a:pt x="485" y="5437"/>
                </a:lnTo>
                <a:lnTo>
                  <a:pt x="466" y="5102"/>
                </a:lnTo>
                <a:lnTo>
                  <a:pt x="466" y="4879"/>
                </a:lnTo>
                <a:lnTo>
                  <a:pt x="466" y="4711"/>
                </a:lnTo>
                <a:lnTo>
                  <a:pt x="447" y="4469"/>
                </a:lnTo>
                <a:lnTo>
                  <a:pt x="429" y="4357"/>
                </a:lnTo>
                <a:lnTo>
                  <a:pt x="392" y="4246"/>
                </a:lnTo>
                <a:lnTo>
                  <a:pt x="336" y="4190"/>
                </a:lnTo>
                <a:lnTo>
                  <a:pt x="317" y="4171"/>
                </a:lnTo>
                <a:close/>
                <a:moveTo>
                  <a:pt x="91062" y="6331"/>
                </a:moveTo>
                <a:lnTo>
                  <a:pt x="90987" y="6350"/>
                </a:lnTo>
                <a:lnTo>
                  <a:pt x="90931" y="6387"/>
                </a:lnTo>
                <a:lnTo>
                  <a:pt x="90894" y="6480"/>
                </a:lnTo>
                <a:lnTo>
                  <a:pt x="90838" y="6592"/>
                </a:lnTo>
                <a:lnTo>
                  <a:pt x="90782" y="6871"/>
                </a:lnTo>
                <a:lnTo>
                  <a:pt x="90745" y="7206"/>
                </a:lnTo>
                <a:lnTo>
                  <a:pt x="90745" y="7541"/>
                </a:lnTo>
                <a:lnTo>
                  <a:pt x="90764" y="7858"/>
                </a:lnTo>
                <a:lnTo>
                  <a:pt x="90801" y="8007"/>
                </a:lnTo>
                <a:lnTo>
                  <a:pt x="90838" y="8118"/>
                </a:lnTo>
                <a:lnTo>
                  <a:pt x="90894" y="8211"/>
                </a:lnTo>
                <a:lnTo>
                  <a:pt x="90950" y="8249"/>
                </a:lnTo>
                <a:lnTo>
                  <a:pt x="90987" y="8267"/>
                </a:lnTo>
                <a:lnTo>
                  <a:pt x="91006" y="8249"/>
                </a:lnTo>
                <a:lnTo>
                  <a:pt x="91043" y="8230"/>
                </a:lnTo>
                <a:lnTo>
                  <a:pt x="91062" y="8174"/>
                </a:lnTo>
                <a:lnTo>
                  <a:pt x="91099" y="8044"/>
                </a:lnTo>
                <a:lnTo>
                  <a:pt x="91117" y="7895"/>
                </a:lnTo>
                <a:lnTo>
                  <a:pt x="91136" y="7578"/>
                </a:lnTo>
                <a:lnTo>
                  <a:pt x="91155" y="7392"/>
                </a:lnTo>
                <a:lnTo>
                  <a:pt x="91192" y="7150"/>
                </a:lnTo>
                <a:lnTo>
                  <a:pt x="91229" y="6796"/>
                </a:lnTo>
                <a:lnTo>
                  <a:pt x="91229" y="6629"/>
                </a:lnTo>
                <a:lnTo>
                  <a:pt x="91192" y="6480"/>
                </a:lnTo>
                <a:lnTo>
                  <a:pt x="91173" y="6424"/>
                </a:lnTo>
                <a:lnTo>
                  <a:pt x="91155" y="6368"/>
                </a:lnTo>
                <a:lnTo>
                  <a:pt x="91099" y="6350"/>
                </a:lnTo>
                <a:lnTo>
                  <a:pt x="91062" y="6331"/>
                </a:lnTo>
                <a:close/>
                <a:moveTo>
                  <a:pt x="336" y="6703"/>
                </a:moveTo>
                <a:lnTo>
                  <a:pt x="280" y="6722"/>
                </a:lnTo>
                <a:lnTo>
                  <a:pt x="243" y="6815"/>
                </a:lnTo>
                <a:lnTo>
                  <a:pt x="224" y="6927"/>
                </a:lnTo>
                <a:lnTo>
                  <a:pt x="205" y="7113"/>
                </a:lnTo>
                <a:lnTo>
                  <a:pt x="187" y="7634"/>
                </a:lnTo>
                <a:lnTo>
                  <a:pt x="205" y="7895"/>
                </a:lnTo>
                <a:lnTo>
                  <a:pt x="224" y="8137"/>
                </a:lnTo>
                <a:lnTo>
                  <a:pt x="280" y="8304"/>
                </a:lnTo>
                <a:lnTo>
                  <a:pt x="299" y="8342"/>
                </a:lnTo>
                <a:lnTo>
                  <a:pt x="336" y="8379"/>
                </a:lnTo>
                <a:lnTo>
                  <a:pt x="373" y="8360"/>
                </a:lnTo>
                <a:lnTo>
                  <a:pt x="392" y="8342"/>
                </a:lnTo>
                <a:lnTo>
                  <a:pt x="447" y="8249"/>
                </a:lnTo>
                <a:lnTo>
                  <a:pt x="466" y="8118"/>
                </a:lnTo>
                <a:lnTo>
                  <a:pt x="503" y="7969"/>
                </a:lnTo>
                <a:lnTo>
                  <a:pt x="522" y="7653"/>
                </a:lnTo>
                <a:lnTo>
                  <a:pt x="522" y="7485"/>
                </a:lnTo>
                <a:lnTo>
                  <a:pt x="541" y="7225"/>
                </a:lnTo>
                <a:lnTo>
                  <a:pt x="541" y="7094"/>
                </a:lnTo>
                <a:lnTo>
                  <a:pt x="522" y="6964"/>
                </a:lnTo>
                <a:lnTo>
                  <a:pt x="485" y="6871"/>
                </a:lnTo>
                <a:lnTo>
                  <a:pt x="410" y="6759"/>
                </a:lnTo>
                <a:lnTo>
                  <a:pt x="373" y="6722"/>
                </a:lnTo>
                <a:lnTo>
                  <a:pt x="336" y="6703"/>
                </a:lnTo>
                <a:close/>
                <a:moveTo>
                  <a:pt x="91006" y="8882"/>
                </a:moveTo>
                <a:lnTo>
                  <a:pt x="90968" y="8900"/>
                </a:lnTo>
                <a:lnTo>
                  <a:pt x="90931" y="8937"/>
                </a:lnTo>
                <a:lnTo>
                  <a:pt x="90913" y="8993"/>
                </a:lnTo>
                <a:lnTo>
                  <a:pt x="90894" y="9105"/>
                </a:lnTo>
                <a:lnTo>
                  <a:pt x="90894" y="9347"/>
                </a:lnTo>
                <a:lnTo>
                  <a:pt x="90931" y="9943"/>
                </a:lnTo>
                <a:lnTo>
                  <a:pt x="90950" y="10259"/>
                </a:lnTo>
                <a:lnTo>
                  <a:pt x="91006" y="10520"/>
                </a:lnTo>
                <a:lnTo>
                  <a:pt x="91062" y="10688"/>
                </a:lnTo>
                <a:lnTo>
                  <a:pt x="91080" y="10743"/>
                </a:lnTo>
                <a:lnTo>
                  <a:pt x="91117" y="10743"/>
                </a:lnTo>
                <a:lnTo>
                  <a:pt x="91155" y="10725"/>
                </a:lnTo>
                <a:lnTo>
                  <a:pt x="91173" y="10688"/>
                </a:lnTo>
                <a:lnTo>
                  <a:pt x="91229" y="10576"/>
                </a:lnTo>
                <a:lnTo>
                  <a:pt x="91248" y="10408"/>
                </a:lnTo>
                <a:lnTo>
                  <a:pt x="91266" y="10222"/>
                </a:lnTo>
                <a:lnTo>
                  <a:pt x="91266" y="9850"/>
                </a:lnTo>
                <a:lnTo>
                  <a:pt x="91266" y="9608"/>
                </a:lnTo>
                <a:lnTo>
                  <a:pt x="91266" y="9291"/>
                </a:lnTo>
                <a:lnTo>
                  <a:pt x="91248" y="9105"/>
                </a:lnTo>
                <a:lnTo>
                  <a:pt x="91229" y="9049"/>
                </a:lnTo>
                <a:lnTo>
                  <a:pt x="91192" y="8993"/>
                </a:lnTo>
                <a:lnTo>
                  <a:pt x="91136" y="8937"/>
                </a:lnTo>
                <a:lnTo>
                  <a:pt x="91043" y="8882"/>
                </a:lnTo>
                <a:close/>
                <a:moveTo>
                  <a:pt x="354" y="9198"/>
                </a:moveTo>
                <a:lnTo>
                  <a:pt x="336" y="9217"/>
                </a:lnTo>
                <a:lnTo>
                  <a:pt x="299" y="9273"/>
                </a:lnTo>
                <a:lnTo>
                  <a:pt x="261" y="9366"/>
                </a:lnTo>
                <a:lnTo>
                  <a:pt x="261" y="9589"/>
                </a:lnTo>
                <a:lnTo>
                  <a:pt x="261" y="9757"/>
                </a:lnTo>
                <a:lnTo>
                  <a:pt x="261" y="10334"/>
                </a:lnTo>
                <a:lnTo>
                  <a:pt x="280" y="10632"/>
                </a:lnTo>
                <a:lnTo>
                  <a:pt x="317" y="10911"/>
                </a:lnTo>
                <a:lnTo>
                  <a:pt x="336" y="10948"/>
                </a:lnTo>
                <a:lnTo>
                  <a:pt x="373" y="10967"/>
                </a:lnTo>
                <a:lnTo>
                  <a:pt x="392" y="10930"/>
                </a:lnTo>
                <a:lnTo>
                  <a:pt x="429" y="10892"/>
                </a:lnTo>
                <a:lnTo>
                  <a:pt x="503" y="10762"/>
                </a:lnTo>
                <a:lnTo>
                  <a:pt x="522" y="10688"/>
                </a:lnTo>
                <a:lnTo>
                  <a:pt x="578" y="10427"/>
                </a:lnTo>
                <a:lnTo>
                  <a:pt x="596" y="10166"/>
                </a:lnTo>
                <a:lnTo>
                  <a:pt x="596" y="9961"/>
                </a:lnTo>
                <a:lnTo>
                  <a:pt x="615" y="9682"/>
                </a:lnTo>
                <a:lnTo>
                  <a:pt x="596" y="9552"/>
                </a:lnTo>
                <a:lnTo>
                  <a:pt x="578" y="9422"/>
                </a:lnTo>
                <a:lnTo>
                  <a:pt x="541" y="9310"/>
                </a:lnTo>
                <a:lnTo>
                  <a:pt x="485" y="9235"/>
                </a:lnTo>
                <a:lnTo>
                  <a:pt x="429" y="9217"/>
                </a:lnTo>
                <a:lnTo>
                  <a:pt x="392" y="9198"/>
                </a:lnTo>
                <a:close/>
                <a:moveTo>
                  <a:pt x="90968" y="11321"/>
                </a:moveTo>
                <a:lnTo>
                  <a:pt x="90894" y="11358"/>
                </a:lnTo>
                <a:lnTo>
                  <a:pt x="90857" y="11414"/>
                </a:lnTo>
                <a:lnTo>
                  <a:pt x="90838" y="11488"/>
                </a:lnTo>
                <a:lnTo>
                  <a:pt x="90820" y="11656"/>
                </a:lnTo>
                <a:lnTo>
                  <a:pt x="90838" y="11991"/>
                </a:lnTo>
                <a:lnTo>
                  <a:pt x="90838" y="12549"/>
                </a:lnTo>
                <a:lnTo>
                  <a:pt x="90838" y="12847"/>
                </a:lnTo>
                <a:lnTo>
                  <a:pt x="90875" y="12978"/>
                </a:lnTo>
                <a:lnTo>
                  <a:pt x="90894" y="13108"/>
                </a:lnTo>
                <a:lnTo>
                  <a:pt x="90968" y="13257"/>
                </a:lnTo>
                <a:lnTo>
                  <a:pt x="91006" y="13313"/>
                </a:lnTo>
                <a:lnTo>
                  <a:pt x="91024" y="13331"/>
                </a:lnTo>
                <a:lnTo>
                  <a:pt x="91080" y="13331"/>
                </a:lnTo>
                <a:lnTo>
                  <a:pt x="91136" y="13275"/>
                </a:lnTo>
                <a:lnTo>
                  <a:pt x="91173" y="13164"/>
                </a:lnTo>
                <a:lnTo>
                  <a:pt x="91211" y="13052"/>
                </a:lnTo>
                <a:lnTo>
                  <a:pt x="91229" y="12922"/>
                </a:lnTo>
                <a:lnTo>
                  <a:pt x="91248" y="12829"/>
                </a:lnTo>
                <a:lnTo>
                  <a:pt x="91248" y="12121"/>
                </a:lnTo>
                <a:lnTo>
                  <a:pt x="91229" y="11767"/>
                </a:lnTo>
                <a:lnTo>
                  <a:pt x="91173" y="11432"/>
                </a:lnTo>
                <a:lnTo>
                  <a:pt x="91155" y="11395"/>
                </a:lnTo>
                <a:lnTo>
                  <a:pt x="91136" y="11358"/>
                </a:lnTo>
                <a:lnTo>
                  <a:pt x="91062" y="11321"/>
                </a:lnTo>
                <a:close/>
                <a:moveTo>
                  <a:pt x="280" y="11786"/>
                </a:moveTo>
                <a:lnTo>
                  <a:pt x="224" y="11805"/>
                </a:lnTo>
                <a:lnTo>
                  <a:pt x="187" y="11823"/>
                </a:lnTo>
                <a:lnTo>
                  <a:pt x="150" y="11842"/>
                </a:lnTo>
                <a:lnTo>
                  <a:pt x="131" y="11898"/>
                </a:lnTo>
                <a:lnTo>
                  <a:pt x="112" y="11991"/>
                </a:lnTo>
                <a:lnTo>
                  <a:pt x="94" y="12121"/>
                </a:lnTo>
                <a:lnTo>
                  <a:pt x="112" y="12270"/>
                </a:lnTo>
                <a:lnTo>
                  <a:pt x="168" y="12568"/>
                </a:lnTo>
                <a:lnTo>
                  <a:pt x="205" y="12773"/>
                </a:lnTo>
                <a:lnTo>
                  <a:pt x="205" y="12959"/>
                </a:lnTo>
                <a:lnTo>
                  <a:pt x="224" y="13182"/>
                </a:lnTo>
                <a:lnTo>
                  <a:pt x="243" y="13294"/>
                </a:lnTo>
                <a:lnTo>
                  <a:pt x="280" y="13350"/>
                </a:lnTo>
                <a:lnTo>
                  <a:pt x="299" y="13369"/>
                </a:lnTo>
                <a:lnTo>
                  <a:pt x="336" y="13369"/>
                </a:lnTo>
                <a:lnTo>
                  <a:pt x="373" y="13350"/>
                </a:lnTo>
                <a:lnTo>
                  <a:pt x="410" y="13313"/>
                </a:lnTo>
                <a:lnTo>
                  <a:pt x="466" y="13238"/>
                </a:lnTo>
                <a:lnTo>
                  <a:pt x="503" y="13145"/>
                </a:lnTo>
                <a:lnTo>
                  <a:pt x="522" y="13015"/>
                </a:lnTo>
                <a:lnTo>
                  <a:pt x="541" y="12903"/>
                </a:lnTo>
                <a:lnTo>
                  <a:pt x="522" y="12642"/>
                </a:lnTo>
                <a:lnTo>
                  <a:pt x="503" y="12456"/>
                </a:lnTo>
                <a:lnTo>
                  <a:pt x="503" y="12270"/>
                </a:lnTo>
                <a:lnTo>
                  <a:pt x="485" y="12140"/>
                </a:lnTo>
                <a:lnTo>
                  <a:pt x="447" y="12028"/>
                </a:lnTo>
                <a:lnTo>
                  <a:pt x="410" y="11916"/>
                </a:lnTo>
                <a:lnTo>
                  <a:pt x="354" y="11823"/>
                </a:lnTo>
                <a:lnTo>
                  <a:pt x="317" y="11805"/>
                </a:lnTo>
                <a:lnTo>
                  <a:pt x="280" y="11786"/>
                </a:lnTo>
                <a:close/>
                <a:moveTo>
                  <a:pt x="91099" y="14039"/>
                </a:moveTo>
                <a:lnTo>
                  <a:pt x="91062" y="14057"/>
                </a:lnTo>
                <a:lnTo>
                  <a:pt x="91006" y="14095"/>
                </a:lnTo>
                <a:lnTo>
                  <a:pt x="90987" y="14151"/>
                </a:lnTo>
                <a:lnTo>
                  <a:pt x="90950" y="14225"/>
                </a:lnTo>
                <a:lnTo>
                  <a:pt x="90913" y="14430"/>
                </a:lnTo>
                <a:lnTo>
                  <a:pt x="90875" y="14690"/>
                </a:lnTo>
                <a:lnTo>
                  <a:pt x="90857" y="14970"/>
                </a:lnTo>
                <a:lnTo>
                  <a:pt x="90857" y="15249"/>
                </a:lnTo>
                <a:lnTo>
                  <a:pt x="90894" y="15472"/>
                </a:lnTo>
                <a:lnTo>
                  <a:pt x="90913" y="15547"/>
                </a:lnTo>
                <a:lnTo>
                  <a:pt x="90950" y="15603"/>
                </a:lnTo>
                <a:lnTo>
                  <a:pt x="90987" y="15640"/>
                </a:lnTo>
                <a:lnTo>
                  <a:pt x="91024" y="15640"/>
                </a:lnTo>
                <a:lnTo>
                  <a:pt x="91080" y="15603"/>
                </a:lnTo>
                <a:lnTo>
                  <a:pt x="91136" y="15510"/>
                </a:lnTo>
                <a:lnTo>
                  <a:pt x="91155" y="15417"/>
                </a:lnTo>
                <a:lnTo>
                  <a:pt x="91192" y="15286"/>
                </a:lnTo>
                <a:lnTo>
                  <a:pt x="91211" y="15044"/>
                </a:lnTo>
                <a:lnTo>
                  <a:pt x="91229" y="14877"/>
                </a:lnTo>
                <a:lnTo>
                  <a:pt x="91248" y="14672"/>
                </a:lnTo>
                <a:lnTo>
                  <a:pt x="91229" y="14337"/>
                </a:lnTo>
                <a:lnTo>
                  <a:pt x="91211" y="14188"/>
                </a:lnTo>
                <a:lnTo>
                  <a:pt x="91155" y="14076"/>
                </a:lnTo>
                <a:lnTo>
                  <a:pt x="91136" y="14039"/>
                </a:lnTo>
                <a:close/>
                <a:moveTo>
                  <a:pt x="187" y="14318"/>
                </a:moveTo>
                <a:lnTo>
                  <a:pt x="150" y="14337"/>
                </a:lnTo>
                <a:lnTo>
                  <a:pt x="94" y="14355"/>
                </a:lnTo>
                <a:lnTo>
                  <a:pt x="75" y="14393"/>
                </a:lnTo>
                <a:lnTo>
                  <a:pt x="38" y="14448"/>
                </a:lnTo>
                <a:lnTo>
                  <a:pt x="19" y="14579"/>
                </a:lnTo>
                <a:lnTo>
                  <a:pt x="19" y="14728"/>
                </a:lnTo>
                <a:lnTo>
                  <a:pt x="56" y="15044"/>
                </a:lnTo>
                <a:lnTo>
                  <a:pt x="75" y="15249"/>
                </a:lnTo>
                <a:lnTo>
                  <a:pt x="94" y="15417"/>
                </a:lnTo>
                <a:lnTo>
                  <a:pt x="131" y="15640"/>
                </a:lnTo>
                <a:lnTo>
                  <a:pt x="150" y="15752"/>
                </a:lnTo>
                <a:lnTo>
                  <a:pt x="205" y="15863"/>
                </a:lnTo>
                <a:lnTo>
                  <a:pt x="261" y="15919"/>
                </a:lnTo>
                <a:lnTo>
                  <a:pt x="280" y="15938"/>
                </a:lnTo>
                <a:lnTo>
                  <a:pt x="317" y="15938"/>
                </a:lnTo>
                <a:lnTo>
                  <a:pt x="354" y="15919"/>
                </a:lnTo>
                <a:lnTo>
                  <a:pt x="392" y="15901"/>
                </a:lnTo>
                <a:lnTo>
                  <a:pt x="429" y="15826"/>
                </a:lnTo>
                <a:lnTo>
                  <a:pt x="447" y="15733"/>
                </a:lnTo>
                <a:lnTo>
                  <a:pt x="447" y="15621"/>
                </a:lnTo>
                <a:lnTo>
                  <a:pt x="429" y="15379"/>
                </a:lnTo>
                <a:lnTo>
                  <a:pt x="392" y="15230"/>
                </a:lnTo>
                <a:lnTo>
                  <a:pt x="410" y="15026"/>
                </a:lnTo>
                <a:lnTo>
                  <a:pt x="392" y="14709"/>
                </a:lnTo>
                <a:lnTo>
                  <a:pt x="373" y="14560"/>
                </a:lnTo>
                <a:lnTo>
                  <a:pt x="336" y="14448"/>
                </a:lnTo>
                <a:lnTo>
                  <a:pt x="317" y="14393"/>
                </a:lnTo>
                <a:lnTo>
                  <a:pt x="280" y="14355"/>
                </a:lnTo>
                <a:lnTo>
                  <a:pt x="243" y="14337"/>
                </a:lnTo>
                <a:lnTo>
                  <a:pt x="187" y="14318"/>
                </a:lnTo>
                <a:close/>
                <a:moveTo>
                  <a:pt x="91062" y="16552"/>
                </a:moveTo>
                <a:lnTo>
                  <a:pt x="91006" y="16571"/>
                </a:lnTo>
                <a:lnTo>
                  <a:pt x="90950" y="16627"/>
                </a:lnTo>
                <a:lnTo>
                  <a:pt x="90931" y="16701"/>
                </a:lnTo>
                <a:lnTo>
                  <a:pt x="90894" y="16813"/>
                </a:lnTo>
                <a:lnTo>
                  <a:pt x="90875" y="16943"/>
                </a:lnTo>
                <a:lnTo>
                  <a:pt x="90857" y="17241"/>
                </a:lnTo>
                <a:lnTo>
                  <a:pt x="90875" y="17558"/>
                </a:lnTo>
                <a:lnTo>
                  <a:pt x="90913" y="17837"/>
                </a:lnTo>
                <a:lnTo>
                  <a:pt x="90950" y="18079"/>
                </a:lnTo>
                <a:lnTo>
                  <a:pt x="91006" y="18228"/>
                </a:lnTo>
                <a:lnTo>
                  <a:pt x="91024" y="18247"/>
                </a:lnTo>
                <a:lnTo>
                  <a:pt x="91043" y="18265"/>
                </a:lnTo>
                <a:lnTo>
                  <a:pt x="91080" y="18247"/>
                </a:lnTo>
                <a:lnTo>
                  <a:pt x="91099" y="18209"/>
                </a:lnTo>
                <a:lnTo>
                  <a:pt x="91136" y="18116"/>
                </a:lnTo>
                <a:lnTo>
                  <a:pt x="91173" y="17986"/>
                </a:lnTo>
                <a:lnTo>
                  <a:pt x="91229" y="17707"/>
                </a:lnTo>
                <a:lnTo>
                  <a:pt x="91248" y="17576"/>
                </a:lnTo>
                <a:lnTo>
                  <a:pt x="91266" y="17353"/>
                </a:lnTo>
                <a:lnTo>
                  <a:pt x="91266" y="17055"/>
                </a:lnTo>
                <a:lnTo>
                  <a:pt x="91266" y="16906"/>
                </a:lnTo>
                <a:lnTo>
                  <a:pt x="91248" y="16757"/>
                </a:lnTo>
                <a:lnTo>
                  <a:pt x="91192" y="16645"/>
                </a:lnTo>
                <a:lnTo>
                  <a:pt x="91173" y="16608"/>
                </a:lnTo>
                <a:lnTo>
                  <a:pt x="91136" y="16571"/>
                </a:lnTo>
                <a:lnTo>
                  <a:pt x="91062" y="16552"/>
                </a:lnTo>
                <a:close/>
                <a:moveTo>
                  <a:pt x="429" y="16776"/>
                </a:moveTo>
                <a:lnTo>
                  <a:pt x="410" y="16794"/>
                </a:lnTo>
                <a:lnTo>
                  <a:pt x="354" y="16850"/>
                </a:lnTo>
                <a:lnTo>
                  <a:pt x="299" y="16943"/>
                </a:lnTo>
                <a:lnTo>
                  <a:pt x="243" y="17204"/>
                </a:lnTo>
                <a:lnTo>
                  <a:pt x="205" y="17371"/>
                </a:lnTo>
                <a:lnTo>
                  <a:pt x="205" y="17595"/>
                </a:lnTo>
                <a:lnTo>
                  <a:pt x="187" y="17893"/>
                </a:lnTo>
                <a:lnTo>
                  <a:pt x="187" y="18060"/>
                </a:lnTo>
                <a:lnTo>
                  <a:pt x="205" y="18191"/>
                </a:lnTo>
                <a:lnTo>
                  <a:pt x="243" y="18302"/>
                </a:lnTo>
                <a:lnTo>
                  <a:pt x="280" y="18395"/>
                </a:lnTo>
                <a:lnTo>
                  <a:pt x="354" y="18451"/>
                </a:lnTo>
                <a:lnTo>
                  <a:pt x="373" y="18470"/>
                </a:lnTo>
                <a:lnTo>
                  <a:pt x="410" y="18451"/>
                </a:lnTo>
                <a:lnTo>
                  <a:pt x="447" y="18414"/>
                </a:lnTo>
                <a:lnTo>
                  <a:pt x="466" y="18340"/>
                </a:lnTo>
                <a:lnTo>
                  <a:pt x="503" y="18135"/>
                </a:lnTo>
                <a:lnTo>
                  <a:pt x="522" y="17930"/>
                </a:lnTo>
                <a:lnTo>
                  <a:pt x="541" y="17688"/>
                </a:lnTo>
                <a:lnTo>
                  <a:pt x="578" y="17409"/>
                </a:lnTo>
                <a:lnTo>
                  <a:pt x="559" y="17129"/>
                </a:lnTo>
                <a:lnTo>
                  <a:pt x="541" y="16999"/>
                </a:lnTo>
                <a:lnTo>
                  <a:pt x="503" y="16887"/>
                </a:lnTo>
                <a:lnTo>
                  <a:pt x="485" y="16832"/>
                </a:lnTo>
                <a:lnTo>
                  <a:pt x="447" y="16794"/>
                </a:lnTo>
                <a:lnTo>
                  <a:pt x="429" y="16776"/>
                </a:lnTo>
                <a:close/>
                <a:moveTo>
                  <a:pt x="90950" y="19066"/>
                </a:moveTo>
                <a:lnTo>
                  <a:pt x="90875" y="19103"/>
                </a:lnTo>
                <a:lnTo>
                  <a:pt x="90838" y="19177"/>
                </a:lnTo>
                <a:lnTo>
                  <a:pt x="90820" y="19271"/>
                </a:lnTo>
                <a:lnTo>
                  <a:pt x="90820" y="19401"/>
                </a:lnTo>
                <a:lnTo>
                  <a:pt x="90820" y="19531"/>
                </a:lnTo>
                <a:lnTo>
                  <a:pt x="90857" y="19810"/>
                </a:lnTo>
                <a:lnTo>
                  <a:pt x="90875" y="19997"/>
                </a:lnTo>
                <a:lnTo>
                  <a:pt x="90913" y="20239"/>
                </a:lnTo>
                <a:lnTo>
                  <a:pt x="90968" y="20499"/>
                </a:lnTo>
                <a:lnTo>
                  <a:pt x="90987" y="20592"/>
                </a:lnTo>
                <a:lnTo>
                  <a:pt x="91062" y="20723"/>
                </a:lnTo>
                <a:lnTo>
                  <a:pt x="91099" y="20779"/>
                </a:lnTo>
                <a:lnTo>
                  <a:pt x="91136" y="20797"/>
                </a:lnTo>
                <a:lnTo>
                  <a:pt x="91173" y="20797"/>
                </a:lnTo>
                <a:lnTo>
                  <a:pt x="91192" y="20741"/>
                </a:lnTo>
                <a:lnTo>
                  <a:pt x="91211" y="20592"/>
                </a:lnTo>
                <a:lnTo>
                  <a:pt x="91211" y="20350"/>
                </a:lnTo>
                <a:lnTo>
                  <a:pt x="91229" y="20034"/>
                </a:lnTo>
                <a:lnTo>
                  <a:pt x="91211" y="19717"/>
                </a:lnTo>
                <a:lnTo>
                  <a:pt x="91173" y="19419"/>
                </a:lnTo>
                <a:lnTo>
                  <a:pt x="91136" y="19289"/>
                </a:lnTo>
                <a:lnTo>
                  <a:pt x="91099" y="19177"/>
                </a:lnTo>
                <a:lnTo>
                  <a:pt x="91062" y="19103"/>
                </a:lnTo>
                <a:lnTo>
                  <a:pt x="91006" y="19066"/>
                </a:lnTo>
                <a:close/>
                <a:moveTo>
                  <a:pt x="336" y="19308"/>
                </a:moveTo>
                <a:lnTo>
                  <a:pt x="317" y="19326"/>
                </a:lnTo>
                <a:lnTo>
                  <a:pt x="280" y="19345"/>
                </a:lnTo>
                <a:lnTo>
                  <a:pt x="243" y="19438"/>
                </a:lnTo>
                <a:lnTo>
                  <a:pt x="205" y="19568"/>
                </a:lnTo>
                <a:lnTo>
                  <a:pt x="150" y="19866"/>
                </a:lnTo>
                <a:lnTo>
                  <a:pt x="150" y="20052"/>
                </a:lnTo>
                <a:lnTo>
                  <a:pt x="131" y="20276"/>
                </a:lnTo>
                <a:lnTo>
                  <a:pt x="131" y="20555"/>
                </a:lnTo>
                <a:lnTo>
                  <a:pt x="131" y="20704"/>
                </a:lnTo>
                <a:lnTo>
                  <a:pt x="150" y="20834"/>
                </a:lnTo>
                <a:lnTo>
                  <a:pt x="205" y="20946"/>
                </a:lnTo>
                <a:lnTo>
                  <a:pt x="224" y="20983"/>
                </a:lnTo>
                <a:lnTo>
                  <a:pt x="261" y="21002"/>
                </a:lnTo>
                <a:lnTo>
                  <a:pt x="317" y="21021"/>
                </a:lnTo>
                <a:lnTo>
                  <a:pt x="373" y="21002"/>
                </a:lnTo>
                <a:lnTo>
                  <a:pt x="410" y="20928"/>
                </a:lnTo>
                <a:lnTo>
                  <a:pt x="447" y="20853"/>
                </a:lnTo>
                <a:lnTo>
                  <a:pt x="485" y="20611"/>
                </a:lnTo>
                <a:lnTo>
                  <a:pt x="503" y="20332"/>
                </a:lnTo>
                <a:lnTo>
                  <a:pt x="503" y="20015"/>
                </a:lnTo>
                <a:lnTo>
                  <a:pt x="485" y="19736"/>
                </a:lnTo>
                <a:lnTo>
                  <a:pt x="447" y="19513"/>
                </a:lnTo>
                <a:lnTo>
                  <a:pt x="429" y="19419"/>
                </a:lnTo>
                <a:lnTo>
                  <a:pt x="410" y="19382"/>
                </a:lnTo>
                <a:lnTo>
                  <a:pt x="373" y="19326"/>
                </a:lnTo>
                <a:lnTo>
                  <a:pt x="336" y="19308"/>
                </a:lnTo>
                <a:close/>
                <a:moveTo>
                  <a:pt x="90987" y="21616"/>
                </a:moveTo>
                <a:lnTo>
                  <a:pt x="90968" y="21654"/>
                </a:lnTo>
                <a:lnTo>
                  <a:pt x="90913" y="21747"/>
                </a:lnTo>
                <a:lnTo>
                  <a:pt x="90875" y="21858"/>
                </a:lnTo>
                <a:lnTo>
                  <a:pt x="90857" y="21970"/>
                </a:lnTo>
                <a:lnTo>
                  <a:pt x="90857" y="22212"/>
                </a:lnTo>
                <a:lnTo>
                  <a:pt x="90857" y="22436"/>
                </a:lnTo>
                <a:lnTo>
                  <a:pt x="90875" y="22678"/>
                </a:lnTo>
                <a:lnTo>
                  <a:pt x="90913" y="22901"/>
                </a:lnTo>
                <a:lnTo>
                  <a:pt x="90931" y="23031"/>
                </a:lnTo>
                <a:lnTo>
                  <a:pt x="90968" y="23143"/>
                </a:lnTo>
                <a:lnTo>
                  <a:pt x="91006" y="23218"/>
                </a:lnTo>
                <a:lnTo>
                  <a:pt x="91043" y="23236"/>
                </a:lnTo>
                <a:lnTo>
                  <a:pt x="91062" y="23236"/>
                </a:lnTo>
                <a:lnTo>
                  <a:pt x="91099" y="23218"/>
                </a:lnTo>
                <a:lnTo>
                  <a:pt x="91117" y="23180"/>
                </a:lnTo>
                <a:lnTo>
                  <a:pt x="91192" y="23031"/>
                </a:lnTo>
                <a:lnTo>
                  <a:pt x="91211" y="22920"/>
                </a:lnTo>
                <a:lnTo>
                  <a:pt x="91248" y="22808"/>
                </a:lnTo>
                <a:lnTo>
                  <a:pt x="91266" y="22547"/>
                </a:lnTo>
                <a:lnTo>
                  <a:pt x="91266" y="22268"/>
                </a:lnTo>
                <a:lnTo>
                  <a:pt x="91248" y="22045"/>
                </a:lnTo>
                <a:lnTo>
                  <a:pt x="91211" y="21896"/>
                </a:lnTo>
                <a:lnTo>
                  <a:pt x="91173" y="21803"/>
                </a:lnTo>
                <a:lnTo>
                  <a:pt x="91136" y="21709"/>
                </a:lnTo>
                <a:lnTo>
                  <a:pt x="91080" y="21635"/>
                </a:lnTo>
                <a:lnTo>
                  <a:pt x="91043" y="21616"/>
                </a:lnTo>
                <a:close/>
                <a:moveTo>
                  <a:pt x="392" y="21803"/>
                </a:moveTo>
                <a:lnTo>
                  <a:pt x="354" y="21821"/>
                </a:lnTo>
                <a:lnTo>
                  <a:pt x="299" y="21840"/>
                </a:lnTo>
                <a:lnTo>
                  <a:pt x="261" y="21877"/>
                </a:lnTo>
                <a:lnTo>
                  <a:pt x="224" y="21914"/>
                </a:lnTo>
                <a:lnTo>
                  <a:pt x="187" y="22026"/>
                </a:lnTo>
                <a:lnTo>
                  <a:pt x="168" y="22156"/>
                </a:lnTo>
                <a:lnTo>
                  <a:pt x="150" y="22305"/>
                </a:lnTo>
                <a:lnTo>
                  <a:pt x="150" y="22603"/>
                </a:lnTo>
                <a:lnTo>
                  <a:pt x="150" y="22827"/>
                </a:lnTo>
                <a:lnTo>
                  <a:pt x="168" y="22994"/>
                </a:lnTo>
                <a:lnTo>
                  <a:pt x="224" y="23292"/>
                </a:lnTo>
                <a:lnTo>
                  <a:pt x="280" y="23553"/>
                </a:lnTo>
                <a:lnTo>
                  <a:pt x="317" y="23627"/>
                </a:lnTo>
                <a:lnTo>
                  <a:pt x="336" y="23609"/>
                </a:lnTo>
                <a:lnTo>
                  <a:pt x="392" y="23478"/>
                </a:lnTo>
                <a:lnTo>
                  <a:pt x="429" y="23329"/>
                </a:lnTo>
                <a:lnTo>
                  <a:pt x="466" y="23013"/>
                </a:lnTo>
                <a:lnTo>
                  <a:pt x="503" y="22398"/>
                </a:lnTo>
                <a:lnTo>
                  <a:pt x="522" y="22212"/>
                </a:lnTo>
                <a:lnTo>
                  <a:pt x="541" y="22100"/>
                </a:lnTo>
                <a:lnTo>
                  <a:pt x="522" y="21970"/>
                </a:lnTo>
                <a:lnTo>
                  <a:pt x="503" y="21877"/>
                </a:lnTo>
                <a:lnTo>
                  <a:pt x="466" y="21821"/>
                </a:lnTo>
                <a:lnTo>
                  <a:pt x="429" y="21803"/>
                </a:lnTo>
                <a:close/>
                <a:moveTo>
                  <a:pt x="91043" y="24167"/>
                </a:moveTo>
                <a:lnTo>
                  <a:pt x="90987" y="24186"/>
                </a:lnTo>
                <a:lnTo>
                  <a:pt x="90931" y="24223"/>
                </a:lnTo>
                <a:lnTo>
                  <a:pt x="90913" y="24297"/>
                </a:lnTo>
                <a:lnTo>
                  <a:pt x="90894" y="24390"/>
                </a:lnTo>
                <a:lnTo>
                  <a:pt x="90875" y="24521"/>
                </a:lnTo>
                <a:lnTo>
                  <a:pt x="90875" y="24819"/>
                </a:lnTo>
                <a:lnTo>
                  <a:pt x="90913" y="25117"/>
                </a:lnTo>
                <a:lnTo>
                  <a:pt x="90950" y="25414"/>
                </a:lnTo>
                <a:lnTo>
                  <a:pt x="90987" y="25657"/>
                </a:lnTo>
                <a:lnTo>
                  <a:pt x="91024" y="25787"/>
                </a:lnTo>
                <a:lnTo>
                  <a:pt x="91043" y="25805"/>
                </a:lnTo>
                <a:lnTo>
                  <a:pt x="91080" y="25750"/>
                </a:lnTo>
                <a:lnTo>
                  <a:pt x="91136" y="25545"/>
                </a:lnTo>
                <a:lnTo>
                  <a:pt x="91173" y="25284"/>
                </a:lnTo>
                <a:lnTo>
                  <a:pt x="91192" y="25135"/>
                </a:lnTo>
                <a:lnTo>
                  <a:pt x="91211" y="24930"/>
                </a:lnTo>
                <a:lnTo>
                  <a:pt x="91211" y="24651"/>
                </a:lnTo>
                <a:lnTo>
                  <a:pt x="91211" y="24502"/>
                </a:lnTo>
                <a:lnTo>
                  <a:pt x="91192" y="24390"/>
                </a:lnTo>
                <a:lnTo>
                  <a:pt x="91155" y="24279"/>
                </a:lnTo>
                <a:lnTo>
                  <a:pt x="91099" y="24204"/>
                </a:lnTo>
                <a:lnTo>
                  <a:pt x="91043" y="24167"/>
                </a:lnTo>
                <a:close/>
                <a:moveTo>
                  <a:pt x="373" y="24390"/>
                </a:moveTo>
                <a:lnTo>
                  <a:pt x="336" y="24428"/>
                </a:lnTo>
                <a:lnTo>
                  <a:pt x="243" y="24539"/>
                </a:lnTo>
                <a:lnTo>
                  <a:pt x="205" y="24651"/>
                </a:lnTo>
                <a:lnTo>
                  <a:pt x="187" y="24763"/>
                </a:lnTo>
                <a:lnTo>
                  <a:pt x="187" y="24893"/>
                </a:lnTo>
                <a:lnTo>
                  <a:pt x="187" y="25042"/>
                </a:lnTo>
                <a:lnTo>
                  <a:pt x="224" y="25321"/>
                </a:lnTo>
                <a:lnTo>
                  <a:pt x="243" y="25545"/>
                </a:lnTo>
                <a:lnTo>
                  <a:pt x="280" y="25805"/>
                </a:lnTo>
                <a:lnTo>
                  <a:pt x="299" y="25973"/>
                </a:lnTo>
                <a:lnTo>
                  <a:pt x="336" y="26029"/>
                </a:lnTo>
                <a:lnTo>
                  <a:pt x="354" y="26047"/>
                </a:lnTo>
                <a:lnTo>
                  <a:pt x="429" y="26085"/>
                </a:lnTo>
                <a:lnTo>
                  <a:pt x="522" y="26085"/>
                </a:lnTo>
                <a:lnTo>
                  <a:pt x="559" y="26066"/>
                </a:lnTo>
                <a:lnTo>
                  <a:pt x="578" y="26029"/>
                </a:lnTo>
                <a:lnTo>
                  <a:pt x="596" y="25973"/>
                </a:lnTo>
                <a:lnTo>
                  <a:pt x="615" y="25731"/>
                </a:lnTo>
                <a:lnTo>
                  <a:pt x="615" y="25470"/>
                </a:lnTo>
                <a:lnTo>
                  <a:pt x="596" y="24949"/>
                </a:lnTo>
                <a:lnTo>
                  <a:pt x="578" y="24726"/>
                </a:lnTo>
                <a:lnTo>
                  <a:pt x="541" y="24614"/>
                </a:lnTo>
                <a:lnTo>
                  <a:pt x="503" y="24502"/>
                </a:lnTo>
                <a:lnTo>
                  <a:pt x="466" y="24409"/>
                </a:lnTo>
                <a:lnTo>
                  <a:pt x="429" y="24390"/>
                </a:lnTo>
                <a:close/>
                <a:moveTo>
                  <a:pt x="392" y="27127"/>
                </a:moveTo>
                <a:lnTo>
                  <a:pt x="354" y="27146"/>
                </a:lnTo>
                <a:lnTo>
                  <a:pt x="317" y="27183"/>
                </a:lnTo>
                <a:lnTo>
                  <a:pt x="280" y="27239"/>
                </a:lnTo>
                <a:lnTo>
                  <a:pt x="224" y="27425"/>
                </a:lnTo>
                <a:lnTo>
                  <a:pt x="168" y="27649"/>
                </a:lnTo>
                <a:lnTo>
                  <a:pt x="150" y="27872"/>
                </a:lnTo>
                <a:lnTo>
                  <a:pt x="150" y="28095"/>
                </a:lnTo>
                <a:lnTo>
                  <a:pt x="168" y="28282"/>
                </a:lnTo>
                <a:lnTo>
                  <a:pt x="187" y="28338"/>
                </a:lnTo>
                <a:lnTo>
                  <a:pt x="224" y="28375"/>
                </a:lnTo>
                <a:lnTo>
                  <a:pt x="280" y="28393"/>
                </a:lnTo>
                <a:lnTo>
                  <a:pt x="317" y="28375"/>
                </a:lnTo>
                <a:lnTo>
                  <a:pt x="354" y="28338"/>
                </a:lnTo>
                <a:lnTo>
                  <a:pt x="392" y="28282"/>
                </a:lnTo>
                <a:lnTo>
                  <a:pt x="447" y="28114"/>
                </a:lnTo>
                <a:lnTo>
                  <a:pt x="503" y="27891"/>
                </a:lnTo>
                <a:lnTo>
                  <a:pt x="522" y="27667"/>
                </a:lnTo>
                <a:lnTo>
                  <a:pt x="522" y="27444"/>
                </a:lnTo>
                <a:lnTo>
                  <a:pt x="485" y="27258"/>
                </a:lnTo>
                <a:lnTo>
                  <a:pt x="466" y="27183"/>
                </a:lnTo>
                <a:lnTo>
                  <a:pt x="429" y="27146"/>
                </a:lnTo>
                <a:lnTo>
                  <a:pt x="392" y="27127"/>
                </a:lnTo>
                <a:close/>
                <a:moveTo>
                  <a:pt x="91043" y="26513"/>
                </a:moveTo>
                <a:lnTo>
                  <a:pt x="91024" y="26550"/>
                </a:lnTo>
                <a:lnTo>
                  <a:pt x="90987" y="26606"/>
                </a:lnTo>
                <a:lnTo>
                  <a:pt x="90950" y="26736"/>
                </a:lnTo>
                <a:lnTo>
                  <a:pt x="90931" y="26885"/>
                </a:lnTo>
                <a:lnTo>
                  <a:pt x="90931" y="27034"/>
                </a:lnTo>
                <a:lnTo>
                  <a:pt x="90931" y="27183"/>
                </a:lnTo>
                <a:lnTo>
                  <a:pt x="90968" y="27481"/>
                </a:lnTo>
                <a:lnTo>
                  <a:pt x="90987" y="27760"/>
                </a:lnTo>
                <a:lnTo>
                  <a:pt x="90987" y="27984"/>
                </a:lnTo>
                <a:lnTo>
                  <a:pt x="91006" y="28263"/>
                </a:lnTo>
                <a:lnTo>
                  <a:pt x="91043" y="28375"/>
                </a:lnTo>
                <a:lnTo>
                  <a:pt x="91062" y="28412"/>
                </a:lnTo>
                <a:lnTo>
                  <a:pt x="91080" y="28449"/>
                </a:lnTo>
                <a:lnTo>
                  <a:pt x="91136" y="28449"/>
                </a:lnTo>
                <a:lnTo>
                  <a:pt x="91173" y="28412"/>
                </a:lnTo>
                <a:lnTo>
                  <a:pt x="91229" y="28375"/>
                </a:lnTo>
                <a:lnTo>
                  <a:pt x="91285" y="28263"/>
                </a:lnTo>
                <a:lnTo>
                  <a:pt x="91322" y="28133"/>
                </a:lnTo>
                <a:lnTo>
                  <a:pt x="91341" y="27984"/>
                </a:lnTo>
                <a:lnTo>
                  <a:pt x="91359" y="27835"/>
                </a:lnTo>
                <a:lnTo>
                  <a:pt x="91359" y="27518"/>
                </a:lnTo>
                <a:lnTo>
                  <a:pt x="91341" y="27258"/>
                </a:lnTo>
                <a:lnTo>
                  <a:pt x="91304" y="27071"/>
                </a:lnTo>
                <a:lnTo>
                  <a:pt x="91229" y="26755"/>
                </a:lnTo>
                <a:lnTo>
                  <a:pt x="91173" y="26625"/>
                </a:lnTo>
                <a:lnTo>
                  <a:pt x="91117" y="26532"/>
                </a:lnTo>
                <a:lnTo>
                  <a:pt x="91080" y="26513"/>
                </a:lnTo>
                <a:close/>
                <a:moveTo>
                  <a:pt x="91006" y="29138"/>
                </a:moveTo>
                <a:lnTo>
                  <a:pt x="90950" y="29175"/>
                </a:lnTo>
                <a:lnTo>
                  <a:pt x="90913" y="29231"/>
                </a:lnTo>
                <a:lnTo>
                  <a:pt x="90894" y="29324"/>
                </a:lnTo>
                <a:lnTo>
                  <a:pt x="90875" y="29455"/>
                </a:lnTo>
                <a:lnTo>
                  <a:pt x="90875" y="29585"/>
                </a:lnTo>
                <a:lnTo>
                  <a:pt x="90894" y="29901"/>
                </a:lnTo>
                <a:lnTo>
                  <a:pt x="90931" y="30237"/>
                </a:lnTo>
                <a:lnTo>
                  <a:pt x="90987" y="30553"/>
                </a:lnTo>
                <a:lnTo>
                  <a:pt x="91043" y="30795"/>
                </a:lnTo>
                <a:lnTo>
                  <a:pt x="91099" y="30925"/>
                </a:lnTo>
                <a:lnTo>
                  <a:pt x="91117" y="30944"/>
                </a:lnTo>
                <a:lnTo>
                  <a:pt x="91136" y="30944"/>
                </a:lnTo>
                <a:lnTo>
                  <a:pt x="91173" y="30888"/>
                </a:lnTo>
                <a:lnTo>
                  <a:pt x="91211" y="30776"/>
                </a:lnTo>
                <a:lnTo>
                  <a:pt x="91229" y="30609"/>
                </a:lnTo>
                <a:lnTo>
                  <a:pt x="91248" y="30292"/>
                </a:lnTo>
                <a:lnTo>
                  <a:pt x="91248" y="30088"/>
                </a:lnTo>
                <a:lnTo>
                  <a:pt x="91248" y="29883"/>
                </a:lnTo>
                <a:lnTo>
                  <a:pt x="91248" y="29585"/>
                </a:lnTo>
                <a:lnTo>
                  <a:pt x="91229" y="29436"/>
                </a:lnTo>
                <a:lnTo>
                  <a:pt x="91192" y="29306"/>
                </a:lnTo>
                <a:lnTo>
                  <a:pt x="91155" y="29213"/>
                </a:lnTo>
                <a:lnTo>
                  <a:pt x="91117" y="29175"/>
                </a:lnTo>
                <a:lnTo>
                  <a:pt x="91080" y="29138"/>
                </a:lnTo>
                <a:close/>
                <a:moveTo>
                  <a:pt x="336" y="29473"/>
                </a:moveTo>
                <a:lnTo>
                  <a:pt x="261" y="29492"/>
                </a:lnTo>
                <a:lnTo>
                  <a:pt x="224" y="29529"/>
                </a:lnTo>
                <a:lnTo>
                  <a:pt x="205" y="29585"/>
                </a:lnTo>
                <a:lnTo>
                  <a:pt x="187" y="29697"/>
                </a:lnTo>
                <a:lnTo>
                  <a:pt x="168" y="29920"/>
                </a:lnTo>
                <a:lnTo>
                  <a:pt x="168" y="30162"/>
                </a:lnTo>
                <a:lnTo>
                  <a:pt x="168" y="30441"/>
                </a:lnTo>
                <a:lnTo>
                  <a:pt x="187" y="30721"/>
                </a:lnTo>
                <a:lnTo>
                  <a:pt x="205" y="30832"/>
                </a:lnTo>
                <a:lnTo>
                  <a:pt x="243" y="30944"/>
                </a:lnTo>
                <a:lnTo>
                  <a:pt x="317" y="31037"/>
                </a:lnTo>
                <a:lnTo>
                  <a:pt x="354" y="31074"/>
                </a:lnTo>
                <a:lnTo>
                  <a:pt x="392" y="31074"/>
                </a:lnTo>
                <a:lnTo>
                  <a:pt x="429" y="31019"/>
                </a:lnTo>
                <a:lnTo>
                  <a:pt x="466" y="30851"/>
                </a:lnTo>
                <a:lnTo>
                  <a:pt x="503" y="30665"/>
                </a:lnTo>
                <a:lnTo>
                  <a:pt x="522" y="30404"/>
                </a:lnTo>
                <a:lnTo>
                  <a:pt x="541" y="30125"/>
                </a:lnTo>
                <a:lnTo>
                  <a:pt x="522" y="29827"/>
                </a:lnTo>
                <a:lnTo>
                  <a:pt x="503" y="29697"/>
                </a:lnTo>
                <a:lnTo>
                  <a:pt x="485" y="29566"/>
                </a:lnTo>
                <a:lnTo>
                  <a:pt x="447" y="29510"/>
                </a:lnTo>
                <a:lnTo>
                  <a:pt x="392" y="29492"/>
                </a:lnTo>
                <a:lnTo>
                  <a:pt x="336" y="29473"/>
                </a:lnTo>
                <a:close/>
                <a:moveTo>
                  <a:pt x="91024" y="31782"/>
                </a:moveTo>
                <a:lnTo>
                  <a:pt x="90987" y="31800"/>
                </a:lnTo>
                <a:lnTo>
                  <a:pt x="90931" y="31838"/>
                </a:lnTo>
                <a:lnTo>
                  <a:pt x="90894" y="31856"/>
                </a:lnTo>
                <a:lnTo>
                  <a:pt x="90875" y="31912"/>
                </a:lnTo>
                <a:lnTo>
                  <a:pt x="90857" y="32024"/>
                </a:lnTo>
                <a:lnTo>
                  <a:pt x="90857" y="32173"/>
                </a:lnTo>
                <a:lnTo>
                  <a:pt x="90875" y="32322"/>
                </a:lnTo>
                <a:lnTo>
                  <a:pt x="90913" y="32657"/>
                </a:lnTo>
                <a:lnTo>
                  <a:pt x="90950" y="32880"/>
                </a:lnTo>
                <a:lnTo>
                  <a:pt x="90968" y="33066"/>
                </a:lnTo>
                <a:lnTo>
                  <a:pt x="91006" y="33234"/>
                </a:lnTo>
                <a:lnTo>
                  <a:pt x="91024" y="33290"/>
                </a:lnTo>
                <a:lnTo>
                  <a:pt x="91062" y="33309"/>
                </a:lnTo>
                <a:lnTo>
                  <a:pt x="91136" y="33290"/>
                </a:lnTo>
                <a:lnTo>
                  <a:pt x="91192" y="33234"/>
                </a:lnTo>
                <a:lnTo>
                  <a:pt x="91248" y="33141"/>
                </a:lnTo>
                <a:lnTo>
                  <a:pt x="91285" y="33029"/>
                </a:lnTo>
                <a:lnTo>
                  <a:pt x="91304" y="32918"/>
                </a:lnTo>
                <a:lnTo>
                  <a:pt x="91304" y="32787"/>
                </a:lnTo>
                <a:lnTo>
                  <a:pt x="91304" y="32545"/>
                </a:lnTo>
                <a:lnTo>
                  <a:pt x="91266" y="32340"/>
                </a:lnTo>
                <a:lnTo>
                  <a:pt x="91248" y="32154"/>
                </a:lnTo>
                <a:lnTo>
                  <a:pt x="91229" y="32042"/>
                </a:lnTo>
                <a:lnTo>
                  <a:pt x="91211" y="31949"/>
                </a:lnTo>
                <a:lnTo>
                  <a:pt x="91173" y="31856"/>
                </a:lnTo>
                <a:lnTo>
                  <a:pt x="91099" y="31800"/>
                </a:lnTo>
                <a:lnTo>
                  <a:pt x="91062" y="31782"/>
                </a:lnTo>
                <a:close/>
                <a:moveTo>
                  <a:pt x="354" y="31968"/>
                </a:moveTo>
                <a:lnTo>
                  <a:pt x="280" y="31987"/>
                </a:lnTo>
                <a:lnTo>
                  <a:pt x="224" y="32024"/>
                </a:lnTo>
                <a:lnTo>
                  <a:pt x="205" y="32061"/>
                </a:lnTo>
                <a:lnTo>
                  <a:pt x="187" y="32098"/>
                </a:lnTo>
                <a:lnTo>
                  <a:pt x="150" y="32694"/>
                </a:lnTo>
                <a:lnTo>
                  <a:pt x="150" y="32973"/>
                </a:lnTo>
                <a:lnTo>
                  <a:pt x="150" y="33271"/>
                </a:lnTo>
                <a:lnTo>
                  <a:pt x="187" y="33495"/>
                </a:lnTo>
                <a:lnTo>
                  <a:pt x="205" y="33569"/>
                </a:lnTo>
                <a:lnTo>
                  <a:pt x="243" y="33644"/>
                </a:lnTo>
                <a:lnTo>
                  <a:pt x="299" y="33662"/>
                </a:lnTo>
                <a:lnTo>
                  <a:pt x="317" y="33662"/>
                </a:lnTo>
                <a:lnTo>
                  <a:pt x="336" y="33644"/>
                </a:lnTo>
                <a:lnTo>
                  <a:pt x="373" y="33569"/>
                </a:lnTo>
                <a:lnTo>
                  <a:pt x="429" y="33420"/>
                </a:lnTo>
                <a:lnTo>
                  <a:pt x="466" y="33141"/>
                </a:lnTo>
                <a:lnTo>
                  <a:pt x="485" y="32843"/>
                </a:lnTo>
                <a:lnTo>
                  <a:pt x="485" y="32285"/>
                </a:lnTo>
                <a:lnTo>
                  <a:pt x="503" y="32117"/>
                </a:lnTo>
                <a:lnTo>
                  <a:pt x="485" y="32024"/>
                </a:lnTo>
                <a:lnTo>
                  <a:pt x="466" y="32005"/>
                </a:lnTo>
                <a:lnTo>
                  <a:pt x="429" y="31968"/>
                </a:lnTo>
                <a:close/>
                <a:moveTo>
                  <a:pt x="91117" y="34277"/>
                </a:moveTo>
                <a:lnTo>
                  <a:pt x="91080" y="34295"/>
                </a:lnTo>
                <a:lnTo>
                  <a:pt x="91006" y="34333"/>
                </a:lnTo>
                <a:lnTo>
                  <a:pt x="90950" y="34407"/>
                </a:lnTo>
                <a:lnTo>
                  <a:pt x="90931" y="34444"/>
                </a:lnTo>
                <a:lnTo>
                  <a:pt x="90931" y="34500"/>
                </a:lnTo>
                <a:lnTo>
                  <a:pt x="90968" y="34761"/>
                </a:lnTo>
                <a:lnTo>
                  <a:pt x="90987" y="35040"/>
                </a:lnTo>
                <a:lnTo>
                  <a:pt x="91006" y="35319"/>
                </a:lnTo>
                <a:lnTo>
                  <a:pt x="91043" y="35580"/>
                </a:lnTo>
                <a:lnTo>
                  <a:pt x="91080" y="35710"/>
                </a:lnTo>
                <a:lnTo>
                  <a:pt x="91136" y="35803"/>
                </a:lnTo>
                <a:lnTo>
                  <a:pt x="91173" y="35859"/>
                </a:lnTo>
                <a:lnTo>
                  <a:pt x="91229" y="35859"/>
                </a:lnTo>
                <a:lnTo>
                  <a:pt x="91285" y="35822"/>
                </a:lnTo>
                <a:lnTo>
                  <a:pt x="91322" y="35766"/>
                </a:lnTo>
                <a:lnTo>
                  <a:pt x="91359" y="35654"/>
                </a:lnTo>
                <a:lnTo>
                  <a:pt x="91378" y="35524"/>
                </a:lnTo>
                <a:lnTo>
                  <a:pt x="91397" y="35301"/>
                </a:lnTo>
                <a:lnTo>
                  <a:pt x="91397" y="35059"/>
                </a:lnTo>
                <a:lnTo>
                  <a:pt x="91359" y="34798"/>
                </a:lnTo>
                <a:lnTo>
                  <a:pt x="91322" y="34575"/>
                </a:lnTo>
                <a:lnTo>
                  <a:pt x="91285" y="34407"/>
                </a:lnTo>
                <a:lnTo>
                  <a:pt x="91248" y="34333"/>
                </a:lnTo>
                <a:lnTo>
                  <a:pt x="91211" y="34295"/>
                </a:lnTo>
                <a:lnTo>
                  <a:pt x="91173" y="34277"/>
                </a:lnTo>
                <a:close/>
                <a:moveTo>
                  <a:pt x="299" y="34593"/>
                </a:moveTo>
                <a:lnTo>
                  <a:pt x="261" y="34612"/>
                </a:lnTo>
                <a:lnTo>
                  <a:pt x="205" y="34686"/>
                </a:lnTo>
                <a:lnTo>
                  <a:pt x="168" y="34817"/>
                </a:lnTo>
                <a:lnTo>
                  <a:pt x="112" y="35114"/>
                </a:lnTo>
                <a:lnTo>
                  <a:pt x="112" y="35319"/>
                </a:lnTo>
                <a:lnTo>
                  <a:pt x="112" y="35487"/>
                </a:lnTo>
                <a:lnTo>
                  <a:pt x="131" y="35747"/>
                </a:lnTo>
                <a:lnTo>
                  <a:pt x="150" y="35878"/>
                </a:lnTo>
                <a:lnTo>
                  <a:pt x="187" y="35990"/>
                </a:lnTo>
                <a:lnTo>
                  <a:pt x="243" y="36064"/>
                </a:lnTo>
                <a:lnTo>
                  <a:pt x="280" y="36083"/>
                </a:lnTo>
                <a:lnTo>
                  <a:pt x="317" y="36101"/>
                </a:lnTo>
                <a:lnTo>
                  <a:pt x="354" y="36083"/>
                </a:lnTo>
                <a:lnTo>
                  <a:pt x="392" y="36045"/>
                </a:lnTo>
                <a:lnTo>
                  <a:pt x="410" y="35990"/>
                </a:lnTo>
                <a:lnTo>
                  <a:pt x="447" y="35915"/>
                </a:lnTo>
                <a:lnTo>
                  <a:pt x="466" y="35692"/>
                </a:lnTo>
                <a:lnTo>
                  <a:pt x="485" y="35450"/>
                </a:lnTo>
                <a:lnTo>
                  <a:pt x="485" y="35208"/>
                </a:lnTo>
                <a:lnTo>
                  <a:pt x="466" y="34966"/>
                </a:lnTo>
                <a:lnTo>
                  <a:pt x="447" y="34779"/>
                </a:lnTo>
                <a:lnTo>
                  <a:pt x="410" y="34668"/>
                </a:lnTo>
                <a:lnTo>
                  <a:pt x="373" y="34612"/>
                </a:lnTo>
                <a:lnTo>
                  <a:pt x="336" y="34593"/>
                </a:lnTo>
                <a:close/>
                <a:moveTo>
                  <a:pt x="91080" y="36678"/>
                </a:moveTo>
                <a:lnTo>
                  <a:pt x="91006" y="36716"/>
                </a:lnTo>
                <a:lnTo>
                  <a:pt x="90950" y="36771"/>
                </a:lnTo>
                <a:lnTo>
                  <a:pt x="90913" y="36865"/>
                </a:lnTo>
                <a:lnTo>
                  <a:pt x="90894" y="36976"/>
                </a:lnTo>
                <a:lnTo>
                  <a:pt x="90857" y="37125"/>
                </a:lnTo>
                <a:lnTo>
                  <a:pt x="90857" y="37442"/>
                </a:lnTo>
                <a:lnTo>
                  <a:pt x="90857" y="37795"/>
                </a:lnTo>
                <a:lnTo>
                  <a:pt x="90894" y="38112"/>
                </a:lnTo>
                <a:lnTo>
                  <a:pt x="90950" y="38373"/>
                </a:lnTo>
                <a:lnTo>
                  <a:pt x="90968" y="38466"/>
                </a:lnTo>
                <a:lnTo>
                  <a:pt x="91006" y="38522"/>
                </a:lnTo>
                <a:lnTo>
                  <a:pt x="91043" y="38559"/>
                </a:lnTo>
                <a:lnTo>
                  <a:pt x="91062" y="38559"/>
                </a:lnTo>
                <a:lnTo>
                  <a:pt x="91099" y="38540"/>
                </a:lnTo>
                <a:lnTo>
                  <a:pt x="91117" y="38522"/>
                </a:lnTo>
                <a:lnTo>
                  <a:pt x="91136" y="38410"/>
                </a:lnTo>
                <a:lnTo>
                  <a:pt x="91173" y="38280"/>
                </a:lnTo>
                <a:lnTo>
                  <a:pt x="91192" y="37982"/>
                </a:lnTo>
                <a:lnTo>
                  <a:pt x="91192" y="37795"/>
                </a:lnTo>
                <a:lnTo>
                  <a:pt x="91211" y="37572"/>
                </a:lnTo>
                <a:lnTo>
                  <a:pt x="91248" y="37218"/>
                </a:lnTo>
                <a:lnTo>
                  <a:pt x="91248" y="37051"/>
                </a:lnTo>
                <a:lnTo>
                  <a:pt x="91229" y="36883"/>
                </a:lnTo>
                <a:lnTo>
                  <a:pt x="91211" y="36771"/>
                </a:lnTo>
                <a:lnTo>
                  <a:pt x="91173" y="36734"/>
                </a:lnTo>
                <a:lnTo>
                  <a:pt x="91155" y="36697"/>
                </a:lnTo>
                <a:lnTo>
                  <a:pt x="91080" y="36678"/>
                </a:lnTo>
                <a:close/>
                <a:moveTo>
                  <a:pt x="224" y="37107"/>
                </a:moveTo>
                <a:lnTo>
                  <a:pt x="150" y="37125"/>
                </a:lnTo>
                <a:lnTo>
                  <a:pt x="94" y="37181"/>
                </a:lnTo>
                <a:lnTo>
                  <a:pt x="56" y="37256"/>
                </a:lnTo>
                <a:lnTo>
                  <a:pt x="19" y="37349"/>
                </a:lnTo>
                <a:lnTo>
                  <a:pt x="1" y="37442"/>
                </a:lnTo>
                <a:lnTo>
                  <a:pt x="1" y="37572"/>
                </a:lnTo>
                <a:lnTo>
                  <a:pt x="1" y="37833"/>
                </a:lnTo>
                <a:lnTo>
                  <a:pt x="38" y="38093"/>
                </a:lnTo>
                <a:lnTo>
                  <a:pt x="94" y="38335"/>
                </a:lnTo>
                <a:lnTo>
                  <a:pt x="150" y="38522"/>
                </a:lnTo>
                <a:lnTo>
                  <a:pt x="187" y="38596"/>
                </a:lnTo>
                <a:lnTo>
                  <a:pt x="224" y="38652"/>
                </a:lnTo>
                <a:lnTo>
                  <a:pt x="243" y="38671"/>
                </a:lnTo>
                <a:lnTo>
                  <a:pt x="261" y="38652"/>
                </a:lnTo>
                <a:lnTo>
                  <a:pt x="280" y="38577"/>
                </a:lnTo>
                <a:lnTo>
                  <a:pt x="299" y="38298"/>
                </a:lnTo>
                <a:lnTo>
                  <a:pt x="280" y="37833"/>
                </a:lnTo>
                <a:lnTo>
                  <a:pt x="317" y="37628"/>
                </a:lnTo>
                <a:lnTo>
                  <a:pt x="373" y="37386"/>
                </a:lnTo>
                <a:lnTo>
                  <a:pt x="392" y="37256"/>
                </a:lnTo>
                <a:lnTo>
                  <a:pt x="373" y="37162"/>
                </a:lnTo>
                <a:lnTo>
                  <a:pt x="336" y="37144"/>
                </a:lnTo>
                <a:lnTo>
                  <a:pt x="317" y="37107"/>
                </a:lnTo>
                <a:close/>
                <a:moveTo>
                  <a:pt x="91080" y="39285"/>
                </a:moveTo>
                <a:lnTo>
                  <a:pt x="91043" y="39304"/>
                </a:lnTo>
                <a:lnTo>
                  <a:pt x="91006" y="39322"/>
                </a:lnTo>
                <a:lnTo>
                  <a:pt x="90987" y="39378"/>
                </a:lnTo>
                <a:lnTo>
                  <a:pt x="90950" y="39508"/>
                </a:lnTo>
                <a:lnTo>
                  <a:pt x="90913" y="39639"/>
                </a:lnTo>
                <a:lnTo>
                  <a:pt x="90894" y="39899"/>
                </a:lnTo>
                <a:lnTo>
                  <a:pt x="90913" y="40179"/>
                </a:lnTo>
                <a:lnTo>
                  <a:pt x="90913" y="40421"/>
                </a:lnTo>
                <a:lnTo>
                  <a:pt x="90931" y="40644"/>
                </a:lnTo>
                <a:lnTo>
                  <a:pt x="90950" y="40756"/>
                </a:lnTo>
                <a:lnTo>
                  <a:pt x="90968" y="40867"/>
                </a:lnTo>
                <a:lnTo>
                  <a:pt x="90987" y="40942"/>
                </a:lnTo>
                <a:lnTo>
                  <a:pt x="91006" y="40961"/>
                </a:lnTo>
                <a:lnTo>
                  <a:pt x="91062" y="40961"/>
                </a:lnTo>
                <a:lnTo>
                  <a:pt x="91099" y="40942"/>
                </a:lnTo>
                <a:lnTo>
                  <a:pt x="91173" y="40830"/>
                </a:lnTo>
                <a:lnTo>
                  <a:pt x="91229" y="40737"/>
                </a:lnTo>
                <a:lnTo>
                  <a:pt x="91248" y="40625"/>
                </a:lnTo>
                <a:lnTo>
                  <a:pt x="91285" y="40365"/>
                </a:lnTo>
                <a:lnTo>
                  <a:pt x="91304" y="40085"/>
                </a:lnTo>
                <a:lnTo>
                  <a:pt x="91304" y="39862"/>
                </a:lnTo>
                <a:lnTo>
                  <a:pt x="91322" y="39620"/>
                </a:lnTo>
                <a:lnTo>
                  <a:pt x="91304" y="39490"/>
                </a:lnTo>
                <a:lnTo>
                  <a:pt x="91285" y="39434"/>
                </a:lnTo>
                <a:lnTo>
                  <a:pt x="91266" y="39378"/>
                </a:lnTo>
                <a:lnTo>
                  <a:pt x="91192" y="39322"/>
                </a:lnTo>
                <a:lnTo>
                  <a:pt x="91117" y="39285"/>
                </a:lnTo>
                <a:close/>
                <a:moveTo>
                  <a:pt x="261" y="39601"/>
                </a:moveTo>
                <a:lnTo>
                  <a:pt x="187" y="39639"/>
                </a:lnTo>
                <a:lnTo>
                  <a:pt x="150" y="39695"/>
                </a:lnTo>
                <a:lnTo>
                  <a:pt x="131" y="39750"/>
                </a:lnTo>
                <a:lnTo>
                  <a:pt x="94" y="39918"/>
                </a:lnTo>
                <a:lnTo>
                  <a:pt x="75" y="40085"/>
                </a:lnTo>
                <a:lnTo>
                  <a:pt x="56" y="40216"/>
                </a:lnTo>
                <a:lnTo>
                  <a:pt x="56" y="40439"/>
                </a:lnTo>
                <a:lnTo>
                  <a:pt x="56" y="40737"/>
                </a:lnTo>
                <a:lnTo>
                  <a:pt x="75" y="40886"/>
                </a:lnTo>
                <a:lnTo>
                  <a:pt x="112" y="41016"/>
                </a:lnTo>
                <a:lnTo>
                  <a:pt x="150" y="41128"/>
                </a:lnTo>
                <a:lnTo>
                  <a:pt x="168" y="41165"/>
                </a:lnTo>
                <a:lnTo>
                  <a:pt x="205" y="41184"/>
                </a:lnTo>
                <a:lnTo>
                  <a:pt x="280" y="41221"/>
                </a:lnTo>
                <a:lnTo>
                  <a:pt x="373" y="41221"/>
                </a:lnTo>
                <a:lnTo>
                  <a:pt x="410" y="41184"/>
                </a:lnTo>
                <a:lnTo>
                  <a:pt x="429" y="41072"/>
                </a:lnTo>
                <a:lnTo>
                  <a:pt x="429" y="40942"/>
                </a:lnTo>
                <a:lnTo>
                  <a:pt x="447" y="40328"/>
                </a:lnTo>
                <a:lnTo>
                  <a:pt x="429" y="39713"/>
                </a:lnTo>
                <a:lnTo>
                  <a:pt x="429" y="39657"/>
                </a:lnTo>
                <a:lnTo>
                  <a:pt x="410" y="39620"/>
                </a:lnTo>
                <a:lnTo>
                  <a:pt x="373" y="39601"/>
                </a:lnTo>
                <a:close/>
                <a:moveTo>
                  <a:pt x="91099" y="41985"/>
                </a:moveTo>
                <a:lnTo>
                  <a:pt x="91043" y="42022"/>
                </a:lnTo>
                <a:lnTo>
                  <a:pt x="91006" y="42059"/>
                </a:lnTo>
                <a:lnTo>
                  <a:pt x="90968" y="42133"/>
                </a:lnTo>
                <a:lnTo>
                  <a:pt x="90950" y="42245"/>
                </a:lnTo>
                <a:lnTo>
                  <a:pt x="90968" y="42543"/>
                </a:lnTo>
                <a:lnTo>
                  <a:pt x="91006" y="43046"/>
                </a:lnTo>
                <a:lnTo>
                  <a:pt x="91024" y="43195"/>
                </a:lnTo>
                <a:lnTo>
                  <a:pt x="91062" y="43288"/>
                </a:lnTo>
                <a:lnTo>
                  <a:pt x="91099" y="43344"/>
                </a:lnTo>
                <a:lnTo>
                  <a:pt x="91155" y="43344"/>
                </a:lnTo>
                <a:lnTo>
                  <a:pt x="91211" y="43325"/>
                </a:lnTo>
                <a:lnTo>
                  <a:pt x="91266" y="43251"/>
                </a:lnTo>
                <a:lnTo>
                  <a:pt x="91304" y="43157"/>
                </a:lnTo>
                <a:lnTo>
                  <a:pt x="91341" y="43046"/>
                </a:lnTo>
                <a:lnTo>
                  <a:pt x="91397" y="42822"/>
                </a:lnTo>
                <a:lnTo>
                  <a:pt x="91397" y="42599"/>
                </a:lnTo>
                <a:lnTo>
                  <a:pt x="91378" y="42376"/>
                </a:lnTo>
                <a:lnTo>
                  <a:pt x="91359" y="42152"/>
                </a:lnTo>
                <a:lnTo>
                  <a:pt x="91341" y="42078"/>
                </a:lnTo>
                <a:lnTo>
                  <a:pt x="91322" y="42022"/>
                </a:lnTo>
                <a:lnTo>
                  <a:pt x="91266" y="42003"/>
                </a:lnTo>
                <a:lnTo>
                  <a:pt x="91211" y="41985"/>
                </a:lnTo>
                <a:close/>
                <a:moveTo>
                  <a:pt x="261" y="42115"/>
                </a:moveTo>
                <a:lnTo>
                  <a:pt x="224" y="42152"/>
                </a:lnTo>
                <a:lnTo>
                  <a:pt x="187" y="42171"/>
                </a:lnTo>
                <a:lnTo>
                  <a:pt x="150" y="42264"/>
                </a:lnTo>
                <a:lnTo>
                  <a:pt x="131" y="42357"/>
                </a:lnTo>
                <a:lnTo>
                  <a:pt x="131" y="42487"/>
                </a:lnTo>
                <a:lnTo>
                  <a:pt x="131" y="42599"/>
                </a:lnTo>
                <a:lnTo>
                  <a:pt x="168" y="42766"/>
                </a:lnTo>
                <a:lnTo>
                  <a:pt x="150" y="42990"/>
                </a:lnTo>
                <a:lnTo>
                  <a:pt x="150" y="43251"/>
                </a:lnTo>
                <a:lnTo>
                  <a:pt x="150" y="43400"/>
                </a:lnTo>
                <a:lnTo>
                  <a:pt x="168" y="43511"/>
                </a:lnTo>
                <a:lnTo>
                  <a:pt x="205" y="43623"/>
                </a:lnTo>
                <a:lnTo>
                  <a:pt x="261" y="43679"/>
                </a:lnTo>
                <a:lnTo>
                  <a:pt x="299" y="43716"/>
                </a:lnTo>
                <a:lnTo>
                  <a:pt x="373" y="43716"/>
                </a:lnTo>
                <a:lnTo>
                  <a:pt x="410" y="43697"/>
                </a:lnTo>
                <a:lnTo>
                  <a:pt x="447" y="43623"/>
                </a:lnTo>
                <a:lnTo>
                  <a:pt x="485" y="43530"/>
                </a:lnTo>
                <a:lnTo>
                  <a:pt x="503" y="43400"/>
                </a:lnTo>
                <a:lnTo>
                  <a:pt x="522" y="43288"/>
                </a:lnTo>
                <a:lnTo>
                  <a:pt x="522" y="43102"/>
                </a:lnTo>
                <a:lnTo>
                  <a:pt x="522" y="42878"/>
                </a:lnTo>
                <a:lnTo>
                  <a:pt x="522" y="42562"/>
                </a:lnTo>
                <a:lnTo>
                  <a:pt x="503" y="42413"/>
                </a:lnTo>
                <a:lnTo>
                  <a:pt x="485" y="42264"/>
                </a:lnTo>
                <a:lnTo>
                  <a:pt x="429" y="42171"/>
                </a:lnTo>
                <a:lnTo>
                  <a:pt x="410" y="42133"/>
                </a:lnTo>
                <a:lnTo>
                  <a:pt x="373" y="42115"/>
                </a:lnTo>
                <a:close/>
                <a:moveTo>
                  <a:pt x="91006" y="44572"/>
                </a:moveTo>
                <a:lnTo>
                  <a:pt x="90968" y="44628"/>
                </a:lnTo>
                <a:lnTo>
                  <a:pt x="90950" y="44684"/>
                </a:lnTo>
                <a:lnTo>
                  <a:pt x="90931" y="44777"/>
                </a:lnTo>
                <a:lnTo>
                  <a:pt x="90931" y="44982"/>
                </a:lnTo>
                <a:lnTo>
                  <a:pt x="90950" y="45243"/>
                </a:lnTo>
                <a:lnTo>
                  <a:pt x="90987" y="45485"/>
                </a:lnTo>
                <a:lnTo>
                  <a:pt x="91024" y="45671"/>
                </a:lnTo>
                <a:lnTo>
                  <a:pt x="91062" y="45801"/>
                </a:lnTo>
                <a:lnTo>
                  <a:pt x="91099" y="45876"/>
                </a:lnTo>
                <a:lnTo>
                  <a:pt x="91136" y="45894"/>
                </a:lnTo>
                <a:lnTo>
                  <a:pt x="91155" y="45876"/>
                </a:lnTo>
                <a:lnTo>
                  <a:pt x="91192" y="45838"/>
                </a:lnTo>
                <a:lnTo>
                  <a:pt x="91229" y="45764"/>
                </a:lnTo>
                <a:lnTo>
                  <a:pt x="91285" y="45578"/>
                </a:lnTo>
                <a:lnTo>
                  <a:pt x="91304" y="45447"/>
                </a:lnTo>
                <a:lnTo>
                  <a:pt x="91304" y="45261"/>
                </a:lnTo>
                <a:lnTo>
                  <a:pt x="91285" y="45038"/>
                </a:lnTo>
                <a:lnTo>
                  <a:pt x="91248" y="44814"/>
                </a:lnTo>
                <a:lnTo>
                  <a:pt x="91229" y="44721"/>
                </a:lnTo>
                <a:lnTo>
                  <a:pt x="91173" y="44647"/>
                </a:lnTo>
                <a:lnTo>
                  <a:pt x="91099" y="44591"/>
                </a:lnTo>
                <a:lnTo>
                  <a:pt x="91043" y="44572"/>
                </a:lnTo>
                <a:close/>
                <a:moveTo>
                  <a:pt x="299" y="44721"/>
                </a:moveTo>
                <a:lnTo>
                  <a:pt x="243" y="44796"/>
                </a:lnTo>
                <a:lnTo>
                  <a:pt x="205" y="44889"/>
                </a:lnTo>
                <a:lnTo>
                  <a:pt x="131" y="45150"/>
                </a:lnTo>
                <a:lnTo>
                  <a:pt x="94" y="45336"/>
                </a:lnTo>
                <a:lnTo>
                  <a:pt x="94" y="45503"/>
                </a:lnTo>
                <a:lnTo>
                  <a:pt x="94" y="45727"/>
                </a:lnTo>
                <a:lnTo>
                  <a:pt x="94" y="45838"/>
                </a:lnTo>
                <a:lnTo>
                  <a:pt x="112" y="45950"/>
                </a:lnTo>
                <a:lnTo>
                  <a:pt x="131" y="46043"/>
                </a:lnTo>
                <a:lnTo>
                  <a:pt x="168" y="46099"/>
                </a:lnTo>
                <a:lnTo>
                  <a:pt x="243" y="46136"/>
                </a:lnTo>
                <a:lnTo>
                  <a:pt x="299" y="46136"/>
                </a:lnTo>
                <a:lnTo>
                  <a:pt x="336" y="46099"/>
                </a:lnTo>
                <a:lnTo>
                  <a:pt x="373" y="46025"/>
                </a:lnTo>
                <a:lnTo>
                  <a:pt x="410" y="45876"/>
                </a:lnTo>
                <a:lnTo>
                  <a:pt x="429" y="45708"/>
                </a:lnTo>
                <a:lnTo>
                  <a:pt x="447" y="45503"/>
                </a:lnTo>
                <a:lnTo>
                  <a:pt x="466" y="45280"/>
                </a:lnTo>
                <a:lnTo>
                  <a:pt x="466" y="45038"/>
                </a:lnTo>
                <a:lnTo>
                  <a:pt x="447" y="44945"/>
                </a:lnTo>
                <a:lnTo>
                  <a:pt x="410" y="44833"/>
                </a:lnTo>
                <a:lnTo>
                  <a:pt x="392" y="44777"/>
                </a:lnTo>
                <a:lnTo>
                  <a:pt x="354" y="44740"/>
                </a:lnTo>
                <a:lnTo>
                  <a:pt x="336" y="44721"/>
                </a:lnTo>
                <a:close/>
                <a:moveTo>
                  <a:pt x="91155" y="46807"/>
                </a:moveTo>
                <a:lnTo>
                  <a:pt x="91080" y="46825"/>
                </a:lnTo>
                <a:lnTo>
                  <a:pt x="91024" y="46862"/>
                </a:lnTo>
                <a:lnTo>
                  <a:pt x="91006" y="46900"/>
                </a:lnTo>
                <a:lnTo>
                  <a:pt x="90987" y="46956"/>
                </a:lnTo>
                <a:lnTo>
                  <a:pt x="90987" y="47253"/>
                </a:lnTo>
                <a:lnTo>
                  <a:pt x="90987" y="47551"/>
                </a:lnTo>
                <a:lnTo>
                  <a:pt x="91043" y="48147"/>
                </a:lnTo>
                <a:lnTo>
                  <a:pt x="91062" y="48371"/>
                </a:lnTo>
                <a:lnTo>
                  <a:pt x="91080" y="48482"/>
                </a:lnTo>
                <a:lnTo>
                  <a:pt x="91099" y="48575"/>
                </a:lnTo>
                <a:lnTo>
                  <a:pt x="91136" y="48631"/>
                </a:lnTo>
                <a:lnTo>
                  <a:pt x="91155" y="48631"/>
                </a:lnTo>
                <a:lnTo>
                  <a:pt x="91173" y="48613"/>
                </a:lnTo>
                <a:lnTo>
                  <a:pt x="91229" y="48557"/>
                </a:lnTo>
                <a:lnTo>
                  <a:pt x="91304" y="48408"/>
                </a:lnTo>
                <a:lnTo>
                  <a:pt x="91341" y="48277"/>
                </a:lnTo>
                <a:lnTo>
                  <a:pt x="91359" y="48147"/>
                </a:lnTo>
                <a:lnTo>
                  <a:pt x="91378" y="47849"/>
                </a:lnTo>
                <a:lnTo>
                  <a:pt x="91378" y="47551"/>
                </a:lnTo>
                <a:lnTo>
                  <a:pt x="91359" y="47272"/>
                </a:lnTo>
                <a:lnTo>
                  <a:pt x="91341" y="47049"/>
                </a:lnTo>
                <a:lnTo>
                  <a:pt x="91304" y="46918"/>
                </a:lnTo>
                <a:lnTo>
                  <a:pt x="91266" y="46862"/>
                </a:lnTo>
                <a:lnTo>
                  <a:pt x="91248" y="46825"/>
                </a:lnTo>
                <a:lnTo>
                  <a:pt x="91155" y="46807"/>
                </a:lnTo>
                <a:close/>
                <a:moveTo>
                  <a:pt x="224" y="47309"/>
                </a:moveTo>
                <a:lnTo>
                  <a:pt x="168" y="47328"/>
                </a:lnTo>
                <a:lnTo>
                  <a:pt x="112" y="47384"/>
                </a:lnTo>
                <a:lnTo>
                  <a:pt x="56" y="47440"/>
                </a:lnTo>
                <a:lnTo>
                  <a:pt x="38" y="47533"/>
                </a:lnTo>
                <a:lnTo>
                  <a:pt x="1" y="47626"/>
                </a:lnTo>
                <a:lnTo>
                  <a:pt x="1" y="47849"/>
                </a:lnTo>
                <a:lnTo>
                  <a:pt x="1" y="48091"/>
                </a:lnTo>
                <a:lnTo>
                  <a:pt x="19" y="48315"/>
                </a:lnTo>
                <a:lnTo>
                  <a:pt x="56" y="48501"/>
                </a:lnTo>
                <a:lnTo>
                  <a:pt x="94" y="48613"/>
                </a:lnTo>
                <a:lnTo>
                  <a:pt x="131" y="48668"/>
                </a:lnTo>
                <a:lnTo>
                  <a:pt x="150" y="48706"/>
                </a:lnTo>
                <a:lnTo>
                  <a:pt x="187" y="48706"/>
                </a:lnTo>
                <a:lnTo>
                  <a:pt x="205" y="48687"/>
                </a:lnTo>
                <a:lnTo>
                  <a:pt x="261" y="48631"/>
                </a:lnTo>
                <a:lnTo>
                  <a:pt x="299" y="48519"/>
                </a:lnTo>
                <a:lnTo>
                  <a:pt x="354" y="48277"/>
                </a:lnTo>
                <a:lnTo>
                  <a:pt x="373" y="48147"/>
                </a:lnTo>
                <a:lnTo>
                  <a:pt x="392" y="47961"/>
                </a:lnTo>
                <a:lnTo>
                  <a:pt x="429" y="47682"/>
                </a:lnTo>
                <a:lnTo>
                  <a:pt x="429" y="47551"/>
                </a:lnTo>
                <a:lnTo>
                  <a:pt x="410" y="47440"/>
                </a:lnTo>
                <a:lnTo>
                  <a:pt x="373" y="47365"/>
                </a:lnTo>
                <a:lnTo>
                  <a:pt x="354" y="47328"/>
                </a:lnTo>
                <a:lnTo>
                  <a:pt x="317" y="47309"/>
                </a:lnTo>
                <a:close/>
                <a:moveTo>
                  <a:pt x="53062" y="49078"/>
                </a:moveTo>
                <a:lnTo>
                  <a:pt x="52764" y="49097"/>
                </a:lnTo>
                <a:lnTo>
                  <a:pt x="52634" y="49097"/>
                </a:lnTo>
                <a:lnTo>
                  <a:pt x="52522" y="49134"/>
                </a:lnTo>
                <a:lnTo>
                  <a:pt x="52429" y="49152"/>
                </a:lnTo>
                <a:lnTo>
                  <a:pt x="52355" y="49208"/>
                </a:lnTo>
                <a:lnTo>
                  <a:pt x="52317" y="49264"/>
                </a:lnTo>
                <a:lnTo>
                  <a:pt x="52317" y="49339"/>
                </a:lnTo>
                <a:lnTo>
                  <a:pt x="52336" y="49376"/>
                </a:lnTo>
                <a:lnTo>
                  <a:pt x="52373" y="49395"/>
                </a:lnTo>
                <a:lnTo>
                  <a:pt x="52466" y="49432"/>
                </a:lnTo>
                <a:lnTo>
                  <a:pt x="52578" y="49450"/>
                </a:lnTo>
                <a:lnTo>
                  <a:pt x="52727" y="49450"/>
                </a:lnTo>
                <a:lnTo>
                  <a:pt x="53006" y="49413"/>
                </a:lnTo>
                <a:lnTo>
                  <a:pt x="53192" y="49395"/>
                </a:lnTo>
                <a:lnTo>
                  <a:pt x="53788" y="49395"/>
                </a:lnTo>
                <a:lnTo>
                  <a:pt x="53956" y="49357"/>
                </a:lnTo>
                <a:lnTo>
                  <a:pt x="54030" y="49339"/>
                </a:lnTo>
                <a:lnTo>
                  <a:pt x="54067" y="49301"/>
                </a:lnTo>
                <a:lnTo>
                  <a:pt x="54086" y="49283"/>
                </a:lnTo>
                <a:lnTo>
                  <a:pt x="54086" y="49264"/>
                </a:lnTo>
                <a:lnTo>
                  <a:pt x="54030" y="49227"/>
                </a:lnTo>
                <a:lnTo>
                  <a:pt x="53900" y="49190"/>
                </a:lnTo>
                <a:lnTo>
                  <a:pt x="53658" y="49152"/>
                </a:lnTo>
                <a:lnTo>
                  <a:pt x="53379" y="49115"/>
                </a:lnTo>
                <a:lnTo>
                  <a:pt x="53062" y="49078"/>
                </a:lnTo>
                <a:close/>
                <a:moveTo>
                  <a:pt x="50176" y="49134"/>
                </a:moveTo>
                <a:lnTo>
                  <a:pt x="50083" y="49152"/>
                </a:lnTo>
                <a:lnTo>
                  <a:pt x="49990" y="49171"/>
                </a:lnTo>
                <a:lnTo>
                  <a:pt x="49916" y="49227"/>
                </a:lnTo>
                <a:lnTo>
                  <a:pt x="49860" y="49283"/>
                </a:lnTo>
                <a:lnTo>
                  <a:pt x="49841" y="49320"/>
                </a:lnTo>
                <a:lnTo>
                  <a:pt x="49878" y="49376"/>
                </a:lnTo>
                <a:lnTo>
                  <a:pt x="49916" y="49395"/>
                </a:lnTo>
                <a:lnTo>
                  <a:pt x="49972" y="49432"/>
                </a:lnTo>
                <a:lnTo>
                  <a:pt x="50139" y="49469"/>
                </a:lnTo>
                <a:lnTo>
                  <a:pt x="50418" y="49488"/>
                </a:lnTo>
                <a:lnTo>
                  <a:pt x="50865" y="49488"/>
                </a:lnTo>
                <a:lnTo>
                  <a:pt x="51089" y="49469"/>
                </a:lnTo>
                <a:lnTo>
                  <a:pt x="51275" y="49450"/>
                </a:lnTo>
                <a:lnTo>
                  <a:pt x="51424" y="49395"/>
                </a:lnTo>
                <a:lnTo>
                  <a:pt x="51461" y="49376"/>
                </a:lnTo>
                <a:lnTo>
                  <a:pt x="51480" y="49339"/>
                </a:lnTo>
                <a:lnTo>
                  <a:pt x="51480" y="49320"/>
                </a:lnTo>
                <a:lnTo>
                  <a:pt x="51461" y="49301"/>
                </a:lnTo>
                <a:lnTo>
                  <a:pt x="51386" y="49246"/>
                </a:lnTo>
                <a:lnTo>
                  <a:pt x="51275" y="49227"/>
                </a:lnTo>
                <a:lnTo>
                  <a:pt x="51163" y="49208"/>
                </a:lnTo>
                <a:lnTo>
                  <a:pt x="50902" y="49171"/>
                </a:lnTo>
                <a:lnTo>
                  <a:pt x="50753" y="49171"/>
                </a:lnTo>
                <a:lnTo>
                  <a:pt x="50381" y="49134"/>
                </a:lnTo>
                <a:close/>
                <a:moveTo>
                  <a:pt x="60305" y="49152"/>
                </a:moveTo>
                <a:lnTo>
                  <a:pt x="60193" y="49171"/>
                </a:lnTo>
                <a:lnTo>
                  <a:pt x="60081" y="49190"/>
                </a:lnTo>
                <a:lnTo>
                  <a:pt x="60007" y="49227"/>
                </a:lnTo>
                <a:lnTo>
                  <a:pt x="59951" y="49264"/>
                </a:lnTo>
                <a:lnTo>
                  <a:pt x="59932" y="49301"/>
                </a:lnTo>
                <a:lnTo>
                  <a:pt x="59951" y="49376"/>
                </a:lnTo>
                <a:lnTo>
                  <a:pt x="59988" y="49413"/>
                </a:lnTo>
                <a:lnTo>
                  <a:pt x="60025" y="49432"/>
                </a:lnTo>
                <a:lnTo>
                  <a:pt x="60137" y="49469"/>
                </a:lnTo>
                <a:lnTo>
                  <a:pt x="60249" y="49488"/>
                </a:lnTo>
                <a:lnTo>
                  <a:pt x="60677" y="49488"/>
                </a:lnTo>
                <a:lnTo>
                  <a:pt x="60882" y="49469"/>
                </a:lnTo>
                <a:lnTo>
                  <a:pt x="61124" y="49469"/>
                </a:lnTo>
                <a:lnTo>
                  <a:pt x="61235" y="49450"/>
                </a:lnTo>
                <a:lnTo>
                  <a:pt x="61347" y="49432"/>
                </a:lnTo>
                <a:lnTo>
                  <a:pt x="61552" y="49376"/>
                </a:lnTo>
                <a:lnTo>
                  <a:pt x="61608" y="49339"/>
                </a:lnTo>
                <a:lnTo>
                  <a:pt x="61626" y="49320"/>
                </a:lnTo>
                <a:lnTo>
                  <a:pt x="61626" y="49301"/>
                </a:lnTo>
                <a:lnTo>
                  <a:pt x="61589" y="49264"/>
                </a:lnTo>
                <a:lnTo>
                  <a:pt x="61440" y="49246"/>
                </a:lnTo>
                <a:lnTo>
                  <a:pt x="61198" y="49208"/>
                </a:lnTo>
                <a:lnTo>
                  <a:pt x="60919" y="49171"/>
                </a:lnTo>
                <a:lnTo>
                  <a:pt x="60602" y="49152"/>
                </a:lnTo>
                <a:close/>
                <a:moveTo>
                  <a:pt x="68571" y="49059"/>
                </a:moveTo>
                <a:lnTo>
                  <a:pt x="68068" y="49078"/>
                </a:lnTo>
                <a:lnTo>
                  <a:pt x="67845" y="49115"/>
                </a:lnTo>
                <a:lnTo>
                  <a:pt x="67715" y="49134"/>
                </a:lnTo>
                <a:lnTo>
                  <a:pt x="67603" y="49171"/>
                </a:lnTo>
                <a:lnTo>
                  <a:pt x="67528" y="49227"/>
                </a:lnTo>
                <a:lnTo>
                  <a:pt x="67510" y="49246"/>
                </a:lnTo>
                <a:lnTo>
                  <a:pt x="67510" y="49283"/>
                </a:lnTo>
                <a:lnTo>
                  <a:pt x="67510" y="49320"/>
                </a:lnTo>
                <a:lnTo>
                  <a:pt x="67547" y="49357"/>
                </a:lnTo>
                <a:lnTo>
                  <a:pt x="67659" y="49450"/>
                </a:lnTo>
                <a:lnTo>
                  <a:pt x="67752" y="49488"/>
                </a:lnTo>
                <a:lnTo>
                  <a:pt x="67882" y="49506"/>
                </a:lnTo>
                <a:lnTo>
                  <a:pt x="68012" y="49506"/>
                </a:lnTo>
                <a:lnTo>
                  <a:pt x="68143" y="49488"/>
                </a:lnTo>
                <a:lnTo>
                  <a:pt x="68422" y="49469"/>
                </a:lnTo>
                <a:lnTo>
                  <a:pt x="68645" y="49432"/>
                </a:lnTo>
                <a:lnTo>
                  <a:pt x="68925" y="49413"/>
                </a:lnTo>
                <a:lnTo>
                  <a:pt x="69074" y="49376"/>
                </a:lnTo>
                <a:lnTo>
                  <a:pt x="69129" y="49357"/>
                </a:lnTo>
                <a:lnTo>
                  <a:pt x="69167" y="49320"/>
                </a:lnTo>
                <a:lnTo>
                  <a:pt x="69185" y="49246"/>
                </a:lnTo>
                <a:lnTo>
                  <a:pt x="69204" y="49190"/>
                </a:lnTo>
                <a:lnTo>
                  <a:pt x="69204" y="49152"/>
                </a:lnTo>
                <a:lnTo>
                  <a:pt x="69185" y="49134"/>
                </a:lnTo>
                <a:lnTo>
                  <a:pt x="69148" y="49097"/>
                </a:lnTo>
                <a:lnTo>
                  <a:pt x="69092" y="49097"/>
                </a:lnTo>
                <a:lnTo>
                  <a:pt x="68832" y="49078"/>
                </a:lnTo>
                <a:lnTo>
                  <a:pt x="68571" y="49059"/>
                </a:lnTo>
                <a:close/>
                <a:moveTo>
                  <a:pt x="72779" y="49152"/>
                </a:moveTo>
                <a:lnTo>
                  <a:pt x="72686" y="49190"/>
                </a:lnTo>
                <a:lnTo>
                  <a:pt x="72630" y="49227"/>
                </a:lnTo>
                <a:lnTo>
                  <a:pt x="72611" y="49246"/>
                </a:lnTo>
                <a:lnTo>
                  <a:pt x="72592" y="49301"/>
                </a:lnTo>
                <a:lnTo>
                  <a:pt x="72592" y="49357"/>
                </a:lnTo>
                <a:lnTo>
                  <a:pt x="72592" y="49395"/>
                </a:lnTo>
                <a:lnTo>
                  <a:pt x="72630" y="49432"/>
                </a:lnTo>
                <a:lnTo>
                  <a:pt x="72723" y="49469"/>
                </a:lnTo>
                <a:lnTo>
                  <a:pt x="72853" y="49506"/>
                </a:lnTo>
                <a:lnTo>
                  <a:pt x="73765" y="49506"/>
                </a:lnTo>
                <a:lnTo>
                  <a:pt x="73896" y="49488"/>
                </a:lnTo>
                <a:lnTo>
                  <a:pt x="74026" y="49469"/>
                </a:lnTo>
                <a:lnTo>
                  <a:pt x="74119" y="49432"/>
                </a:lnTo>
                <a:lnTo>
                  <a:pt x="74138" y="49413"/>
                </a:lnTo>
                <a:lnTo>
                  <a:pt x="74175" y="49376"/>
                </a:lnTo>
                <a:lnTo>
                  <a:pt x="74175" y="49339"/>
                </a:lnTo>
                <a:lnTo>
                  <a:pt x="74175" y="49320"/>
                </a:lnTo>
                <a:lnTo>
                  <a:pt x="74138" y="49264"/>
                </a:lnTo>
                <a:lnTo>
                  <a:pt x="74063" y="49227"/>
                </a:lnTo>
                <a:lnTo>
                  <a:pt x="73970" y="49208"/>
                </a:lnTo>
                <a:lnTo>
                  <a:pt x="73747" y="49190"/>
                </a:lnTo>
                <a:lnTo>
                  <a:pt x="73579" y="49190"/>
                </a:lnTo>
                <a:lnTo>
                  <a:pt x="73374" y="49171"/>
                </a:lnTo>
                <a:lnTo>
                  <a:pt x="73077" y="49152"/>
                </a:lnTo>
                <a:close/>
                <a:moveTo>
                  <a:pt x="70712" y="49171"/>
                </a:moveTo>
                <a:lnTo>
                  <a:pt x="70507" y="49190"/>
                </a:lnTo>
                <a:lnTo>
                  <a:pt x="70414" y="49190"/>
                </a:lnTo>
                <a:lnTo>
                  <a:pt x="70340" y="49227"/>
                </a:lnTo>
                <a:lnTo>
                  <a:pt x="70284" y="49246"/>
                </a:lnTo>
                <a:lnTo>
                  <a:pt x="70265" y="49301"/>
                </a:lnTo>
                <a:lnTo>
                  <a:pt x="70265" y="49339"/>
                </a:lnTo>
                <a:lnTo>
                  <a:pt x="70284" y="49413"/>
                </a:lnTo>
                <a:lnTo>
                  <a:pt x="70340" y="49469"/>
                </a:lnTo>
                <a:lnTo>
                  <a:pt x="70414" y="49488"/>
                </a:lnTo>
                <a:lnTo>
                  <a:pt x="70526" y="49506"/>
                </a:lnTo>
                <a:lnTo>
                  <a:pt x="70619" y="49525"/>
                </a:lnTo>
                <a:lnTo>
                  <a:pt x="71364" y="49525"/>
                </a:lnTo>
                <a:lnTo>
                  <a:pt x="71420" y="49506"/>
                </a:lnTo>
                <a:lnTo>
                  <a:pt x="71457" y="49488"/>
                </a:lnTo>
                <a:lnTo>
                  <a:pt x="71494" y="49432"/>
                </a:lnTo>
                <a:lnTo>
                  <a:pt x="71531" y="49376"/>
                </a:lnTo>
                <a:lnTo>
                  <a:pt x="71531" y="49339"/>
                </a:lnTo>
                <a:lnTo>
                  <a:pt x="71531" y="49320"/>
                </a:lnTo>
                <a:lnTo>
                  <a:pt x="71494" y="49283"/>
                </a:lnTo>
                <a:lnTo>
                  <a:pt x="71457" y="49264"/>
                </a:lnTo>
                <a:lnTo>
                  <a:pt x="71159" y="49208"/>
                </a:lnTo>
                <a:lnTo>
                  <a:pt x="70954" y="49190"/>
                </a:lnTo>
                <a:lnTo>
                  <a:pt x="70712" y="49171"/>
                </a:lnTo>
                <a:close/>
                <a:moveTo>
                  <a:pt x="65089" y="49152"/>
                </a:moveTo>
                <a:lnTo>
                  <a:pt x="64996" y="49171"/>
                </a:lnTo>
                <a:lnTo>
                  <a:pt x="64940" y="49227"/>
                </a:lnTo>
                <a:lnTo>
                  <a:pt x="64922" y="49246"/>
                </a:lnTo>
                <a:lnTo>
                  <a:pt x="64922" y="49283"/>
                </a:lnTo>
                <a:lnTo>
                  <a:pt x="64922" y="49339"/>
                </a:lnTo>
                <a:lnTo>
                  <a:pt x="64959" y="49395"/>
                </a:lnTo>
                <a:lnTo>
                  <a:pt x="64978" y="49432"/>
                </a:lnTo>
                <a:lnTo>
                  <a:pt x="65034" y="49450"/>
                </a:lnTo>
                <a:lnTo>
                  <a:pt x="65127" y="49488"/>
                </a:lnTo>
                <a:lnTo>
                  <a:pt x="65276" y="49525"/>
                </a:lnTo>
                <a:lnTo>
                  <a:pt x="65425" y="49525"/>
                </a:lnTo>
                <a:lnTo>
                  <a:pt x="65722" y="49543"/>
                </a:lnTo>
                <a:lnTo>
                  <a:pt x="65927" y="49525"/>
                </a:lnTo>
                <a:lnTo>
                  <a:pt x="66113" y="49506"/>
                </a:lnTo>
                <a:lnTo>
                  <a:pt x="66411" y="49469"/>
                </a:lnTo>
                <a:lnTo>
                  <a:pt x="66672" y="49395"/>
                </a:lnTo>
                <a:lnTo>
                  <a:pt x="66728" y="49376"/>
                </a:lnTo>
                <a:lnTo>
                  <a:pt x="66746" y="49357"/>
                </a:lnTo>
                <a:lnTo>
                  <a:pt x="66728" y="49357"/>
                </a:lnTo>
                <a:lnTo>
                  <a:pt x="66579" y="49301"/>
                </a:lnTo>
                <a:lnTo>
                  <a:pt x="66430" y="49264"/>
                </a:lnTo>
                <a:lnTo>
                  <a:pt x="66132" y="49208"/>
                </a:lnTo>
                <a:lnTo>
                  <a:pt x="65518" y="49171"/>
                </a:lnTo>
                <a:lnTo>
                  <a:pt x="65331" y="49152"/>
                </a:lnTo>
                <a:close/>
                <a:moveTo>
                  <a:pt x="75404" y="49152"/>
                </a:moveTo>
                <a:lnTo>
                  <a:pt x="75255" y="49171"/>
                </a:lnTo>
                <a:lnTo>
                  <a:pt x="75143" y="49208"/>
                </a:lnTo>
                <a:lnTo>
                  <a:pt x="75106" y="49227"/>
                </a:lnTo>
                <a:lnTo>
                  <a:pt x="75087" y="49264"/>
                </a:lnTo>
                <a:lnTo>
                  <a:pt x="75069" y="49320"/>
                </a:lnTo>
                <a:lnTo>
                  <a:pt x="75069" y="49376"/>
                </a:lnTo>
                <a:lnTo>
                  <a:pt x="75087" y="49413"/>
                </a:lnTo>
                <a:lnTo>
                  <a:pt x="75106" y="49432"/>
                </a:lnTo>
                <a:lnTo>
                  <a:pt x="75199" y="49488"/>
                </a:lnTo>
                <a:lnTo>
                  <a:pt x="75311" y="49506"/>
                </a:lnTo>
                <a:lnTo>
                  <a:pt x="75441" y="49525"/>
                </a:lnTo>
                <a:lnTo>
                  <a:pt x="75571" y="49525"/>
                </a:lnTo>
                <a:lnTo>
                  <a:pt x="75758" y="49506"/>
                </a:lnTo>
                <a:lnTo>
                  <a:pt x="75962" y="49525"/>
                </a:lnTo>
                <a:lnTo>
                  <a:pt x="76297" y="49543"/>
                </a:lnTo>
                <a:lnTo>
                  <a:pt x="76446" y="49543"/>
                </a:lnTo>
                <a:lnTo>
                  <a:pt x="76595" y="49525"/>
                </a:lnTo>
                <a:lnTo>
                  <a:pt x="76707" y="49488"/>
                </a:lnTo>
                <a:lnTo>
                  <a:pt x="76744" y="49469"/>
                </a:lnTo>
                <a:lnTo>
                  <a:pt x="76782" y="49432"/>
                </a:lnTo>
                <a:lnTo>
                  <a:pt x="76800" y="49395"/>
                </a:lnTo>
                <a:lnTo>
                  <a:pt x="76782" y="49376"/>
                </a:lnTo>
                <a:lnTo>
                  <a:pt x="76763" y="49339"/>
                </a:lnTo>
                <a:lnTo>
                  <a:pt x="76726" y="49320"/>
                </a:lnTo>
                <a:lnTo>
                  <a:pt x="76633" y="49283"/>
                </a:lnTo>
                <a:lnTo>
                  <a:pt x="76521" y="49264"/>
                </a:lnTo>
                <a:lnTo>
                  <a:pt x="76260" y="49227"/>
                </a:lnTo>
                <a:lnTo>
                  <a:pt x="76111" y="49227"/>
                </a:lnTo>
                <a:lnTo>
                  <a:pt x="75888" y="49208"/>
                </a:lnTo>
                <a:lnTo>
                  <a:pt x="75571" y="49171"/>
                </a:lnTo>
                <a:lnTo>
                  <a:pt x="75404" y="49152"/>
                </a:lnTo>
                <a:close/>
                <a:moveTo>
                  <a:pt x="40123" y="49134"/>
                </a:moveTo>
                <a:lnTo>
                  <a:pt x="40029" y="49171"/>
                </a:lnTo>
                <a:lnTo>
                  <a:pt x="39955" y="49190"/>
                </a:lnTo>
                <a:lnTo>
                  <a:pt x="39881" y="49246"/>
                </a:lnTo>
                <a:lnTo>
                  <a:pt x="39862" y="49301"/>
                </a:lnTo>
                <a:lnTo>
                  <a:pt x="39843" y="49376"/>
                </a:lnTo>
                <a:lnTo>
                  <a:pt x="39862" y="49469"/>
                </a:lnTo>
                <a:lnTo>
                  <a:pt x="39918" y="49525"/>
                </a:lnTo>
                <a:lnTo>
                  <a:pt x="39974" y="49543"/>
                </a:lnTo>
                <a:lnTo>
                  <a:pt x="40067" y="49562"/>
                </a:lnTo>
                <a:lnTo>
                  <a:pt x="40253" y="49543"/>
                </a:lnTo>
                <a:lnTo>
                  <a:pt x="40402" y="49543"/>
                </a:lnTo>
                <a:lnTo>
                  <a:pt x="40588" y="49525"/>
                </a:lnTo>
                <a:lnTo>
                  <a:pt x="40923" y="49506"/>
                </a:lnTo>
                <a:lnTo>
                  <a:pt x="41091" y="49488"/>
                </a:lnTo>
                <a:lnTo>
                  <a:pt x="41202" y="49450"/>
                </a:lnTo>
                <a:lnTo>
                  <a:pt x="41240" y="49432"/>
                </a:lnTo>
                <a:lnTo>
                  <a:pt x="41258" y="49395"/>
                </a:lnTo>
                <a:lnTo>
                  <a:pt x="41258" y="49357"/>
                </a:lnTo>
                <a:lnTo>
                  <a:pt x="41221" y="49320"/>
                </a:lnTo>
                <a:lnTo>
                  <a:pt x="41091" y="49264"/>
                </a:lnTo>
                <a:lnTo>
                  <a:pt x="40923" y="49208"/>
                </a:lnTo>
                <a:lnTo>
                  <a:pt x="40681" y="49152"/>
                </a:lnTo>
                <a:lnTo>
                  <a:pt x="40439" y="49134"/>
                </a:lnTo>
                <a:close/>
                <a:moveTo>
                  <a:pt x="63134" y="49190"/>
                </a:moveTo>
                <a:lnTo>
                  <a:pt x="62837" y="49208"/>
                </a:lnTo>
                <a:lnTo>
                  <a:pt x="62613" y="49264"/>
                </a:lnTo>
                <a:lnTo>
                  <a:pt x="62539" y="49301"/>
                </a:lnTo>
                <a:lnTo>
                  <a:pt x="62483" y="49339"/>
                </a:lnTo>
                <a:lnTo>
                  <a:pt x="62464" y="49395"/>
                </a:lnTo>
                <a:lnTo>
                  <a:pt x="62483" y="49450"/>
                </a:lnTo>
                <a:lnTo>
                  <a:pt x="62520" y="49488"/>
                </a:lnTo>
                <a:lnTo>
                  <a:pt x="62557" y="49506"/>
                </a:lnTo>
                <a:lnTo>
                  <a:pt x="62669" y="49543"/>
                </a:lnTo>
                <a:lnTo>
                  <a:pt x="62799" y="49562"/>
                </a:lnTo>
                <a:lnTo>
                  <a:pt x="63228" y="49562"/>
                </a:lnTo>
                <a:lnTo>
                  <a:pt x="63451" y="49543"/>
                </a:lnTo>
                <a:lnTo>
                  <a:pt x="63619" y="49525"/>
                </a:lnTo>
                <a:lnTo>
                  <a:pt x="63898" y="49488"/>
                </a:lnTo>
                <a:lnTo>
                  <a:pt x="64028" y="49450"/>
                </a:lnTo>
                <a:lnTo>
                  <a:pt x="64121" y="49395"/>
                </a:lnTo>
                <a:lnTo>
                  <a:pt x="64158" y="49376"/>
                </a:lnTo>
                <a:lnTo>
                  <a:pt x="64158" y="49357"/>
                </a:lnTo>
                <a:lnTo>
                  <a:pt x="64158" y="49320"/>
                </a:lnTo>
                <a:lnTo>
                  <a:pt x="64121" y="49283"/>
                </a:lnTo>
                <a:lnTo>
                  <a:pt x="64065" y="49264"/>
                </a:lnTo>
                <a:lnTo>
                  <a:pt x="63972" y="49246"/>
                </a:lnTo>
                <a:lnTo>
                  <a:pt x="63730" y="49208"/>
                </a:lnTo>
                <a:lnTo>
                  <a:pt x="63451" y="49190"/>
                </a:lnTo>
                <a:close/>
                <a:moveTo>
                  <a:pt x="85997" y="49152"/>
                </a:moveTo>
                <a:lnTo>
                  <a:pt x="85681" y="49171"/>
                </a:lnTo>
                <a:lnTo>
                  <a:pt x="85513" y="49171"/>
                </a:lnTo>
                <a:lnTo>
                  <a:pt x="85383" y="49208"/>
                </a:lnTo>
                <a:lnTo>
                  <a:pt x="85271" y="49246"/>
                </a:lnTo>
                <a:lnTo>
                  <a:pt x="85253" y="49283"/>
                </a:lnTo>
                <a:lnTo>
                  <a:pt x="85234" y="49320"/>
                </a:lnTo>
                <a:lnTo>
                  <a:pt x="85234" y="49376"/>
                </a:lnTo>
                <a:lnTo>
                  <a:pt x="85234" y="49432"/>
                </a:lnTo>
                <a:lnTo>
                  <a:pt x="85253" y="49469"/>
                </a:lnTo>
                <a:lnTo>
                  <a:pt x="85290" y="49488"/>
                </a:lnTo>
                <a:lnTo>
                  <a:pt x="85364" y="49543"/>
                </a:lnTo>
                <a:lnTo>
                  <a:pt x="85476" y="49562"/>
                </a:lnTo>
                <a:lnTo>
                  <a:pt x="85588" y="49562"/>
                </a:lnTo>
                <a:lnTo>
                  <a:pt x="85718" y="49543"/>
                </a:lnTo>
                <a:lnTo>
                  <a:pt x="85886" y="49525"/>
                </a:lnTo>
                <a:lnTo>
                  <a:pt x="86091" y="49525"/>
                </a:lnTo>
                <a:lnTo>
                  <a:pt x="86370" y="49543"/>
                </a:lnTo>
                <a:lnTo>
                  <a:pt x="86500" y="49525"/>
                </a:lnTo>
                <a:lnTo>
                  <a:pt x="86630" y="49525"/>
                </a:lnTo>
                <a:lnTo>
                  <a:pt x="86724" y="49488"/>
                </a:lnTo>
                <a:lnTo>
                  <a:pt x="86798" y="49432"/>
                </a:lnTo>
                <a:lnTo>
                  <a:pt x="86817" y="49376"/>
                </a:lnTo>
                <a:lnTo>
                  <a:pt x="86835" y="49339"/>
                </a:lnTo>
                <a:lnTo>
                  <a:pt x="86835" y="49301"/>
                </a:lnTo>
                <a:lnTo>
                  <a:pt x="86817" y="49283"/>
                </a:lnTo>
                <a:lnTo>
                  <a:pt x="86742" y="49227"/>
                </a:lnTo>
                <a:lnTo>
                  <a:pt x="86630" y="49190"/>
                </a:lnTo>
                <a:lnTo>
                  <a:pt x="86519" y="49171"/>
                </a:lnTo>
                <a:lnTo>
                  <a:pt x="86407" y="49152"/>
                </a:lnTo>
                <a:close/>
                <a:moveTo>
                  <a:pt x="32917" y="49152"/>
                </a:moveTo>
                <a:lnTo>
                  <a:pt x="32619" y="49171"/>
                </a:lnTo>
                <a:lnTo>
                  <a:pt x="32471" y="49190"/>
                </a:lnTo>
                <a:lnTo>
                  <a:pt x="32340" y="49227"/>
                </a:lnTo>
                <a:lnTo>
                  <a:pt x="32228" y="49264"/>
                </a:lnTo>
                <a:lnTo>
                  <a:pt x="32191" y="49301"/>
                </a:lnTo>
                <a:lnTo>
                  <a:pt x="32173" y="49339"/>
                </a:lnTo>
                <a:lnTo>
                  <a:pt x="32154" y="49395"/>
                </a:lnTo>
                <a:lnTo>
                  <a:pt x="32135" y="49450"/>
                </a:lnTo>
                <a:lnTo>
                  <a:pt x="32154" y="49488"/>
                </a:lnTo>
                <a:lnTo>
                  <a:pt x="32173" y="49525"/>
                </a:lnTo>
                <a:lnTo>
                  <a:pt x="32191" y="49543"/>
                </a:lnTo>
                <a:lnTo>
                  <a:pt x="32228" y="49562"/>
                </a:lnTo>
                <a:lnTo>
                  <a:pt x="32340" y="49581"/>
                </a:lnTo>
                <a:lnTo>
                  <a:pt x="32545" y="49581"/>
                </a:lnTo>
                <a:lnTo>
                  <a:pt x="32713" y="49543"/>
                </a:lnTo>
                <a:lnTo>
                  <a:pt x="33197" y="49543"/>
                </a:lnTo>
                <a:lnTo>
                  <a:pt x="33457" y="49525"/>
                </a:lnTo>
                <a:lnTo>
                  <a:pt x="33550" y="49488"/>
                </a:lnTo>
                <a:lnTo>
                  <a:pt x="33643" y="49450"/>
                </a:lnTo>
                <a:lnTo>
                  <a:pt x="33699" y="49413"/>
                </a:lnTo>
                <a:lnTo>
                  <a:pt x="33737" y="49357"/>
                </a:lnTo>
                <a:lnTo>
                  <a:pt x="33755" y="49320"/>
                </a:lnTo>
                <a:lnTo>
                  <a:pt x="33755" y="49301"/>
                </a:lnTo>
                <a:lnTo>
                  <a:pt x="33737" y="49264"/>
                </a:lnTo>
                <a:lnTo>
                  <a:pt x="33699" y="49246"/>
                </a:lnTo>
                <a:lnTo>
                  <a:pt x="33588" y="49208"/>
                </a:lnTo>
                <a:lnTo>
                  <a:pt x="33476" y="49171"/>
                </a:lnTo>
                <a:lnTo>
                  <a:pt x="33327" y="49171"/>
                </a:lnTo>
                <a:lnTo>
                  <a:pt x="33122" y="49152"/>
                </a:lnTo>
                <a:close/>
                <a:moveTo>
                  <a:pt x="45410" y="49208"/>
                </a:moveTo>
                <a:lnTo>
                  <a:pt x="45094" y="49227"/>
                </a:lnTo>
                <a:lnTo>
                  <a:pt x="44963" y="49246"/>
                </a:lnTo>
                <a:lnTo>
                  <a:pt x="44852" y="49264"/>
                </a:lnTo>
                <a:lnTo>
                  <a:pt x="44758" y="49301"/>
                </a:lnTo>
                <a:lnTo>
                  <a:pt x="44703" y="49357"/>
                </a:lnTo>
                <a:lnTo>
                  <a:pt x="44684" y="49413"/>
                </a:lnTo>
                <a:lnTo>
                  <a:pt x="44721" y="49488"/>
                </a:lnTo>
                <a:lnTo>
                  <a:pt x="44740" y="49525"/>
                </a:lnTo>
                <a:lnTo>
                  <a:pt x="44777" y="49543"/>
                </a:lnTo>
                <a:lnTo>
                  <a:pt x="44889" y="49562"/>
                </a:lnTo>
                <a:lnTo>
                  <a:pt x="45038" y="49581"/>
                </a:lnTo>
                <a:lnTo>
                  <a:pt x="45187" y="49562"/>
                </a:lnTo>
                <a:lnTo>
                  <a:pt x="45485" y="49525"/>
                </a:lnTo>
                <a:lnTo>
                  <a:pt x="45708" y="49506"/>
                </a:lnTo>
                <a:lnTo>
                  <a:pt x="45876" y="49488"/>
                </a:lnTo>
                <a:lnTo>
                  <a:pt x="46211" y="49450"/>
                </a:lnTo>
                <a:lnTo>
                  <a:pt x="46360" y="49432"/>
                </a:lnTo>
                <a:lnTo>
                  <a:pt x="46471" y="49395"/>
                </a:lnTo>
                <a:lnTo>
                  <a:pt x="46509" y="49376"/>
                </a:lnTo>
                <a:lnTo>
                  <a:pt x="46527" y="49357"/>
                </a:lnTo>
                <a:lnTo>
                  <a:pt x="46527" y="49339"/>
                </a:lnTo>
                <a:lnTo>
                  <a:pt x="46509" y="49320"/>
                </a:lnTo>
                <a:lnTo>
                  <a:pt x="46341" y="49283"/>
                </a:lnTo>
                <a:lnTo>
                  <a:pt x="46080" y="49227"/>
                </a:lnTo>
                <a:lnTo>
                  <a:pt x="45764" y="49208"/>
                </a:lnTo>
                <a:close/>
                <a:moveTo>
                  <a:pt x="48277" y="49227"/>
                </a:moveTo>
                <a:lnTo>
                  <a:pt x="47961" y="49246"/>
                </a:lnTo>
                <a:lnTo>
                  <a:pt x="47663" y="49264"/>
                </a:lnTo>
                <a:lnTo>
                  <a:pt x="47439" y="49320"/>
                </a:lnTo>
                <a:lnTo>
                  <a:pt x="47346" y="49357"/>
                </a:lnTo>
                <a:lnTo>
                  <a:pt x="47291" y="49395"/>
                </a:lnTo>
                <a:lnTo>
                  <a:pt x="47272" y="49432"/>
                </a:lnTo>
                <a:lnTo>
                  <a:pt x="47309" y="49488"/>
                </a:lnTo>
                <a:lnTo>
                  <a:pt x="47328" y="49525"/>
                </a:lnTo>
                <a:lnTo>
                  <a:pt x="47384" y="49543"/>
                </a:lnTo>
                <a:lnTo>
                  <a:pt x="47495" y="49581"/>
                </a:lnTo>
                <a:lnTo>
                  <a:pt x="47793" y="49581"/>
                </a:lnTo>
                <a:lnTo>
                  <a:pt x="48091" y="49562"/>
                </a:lnTo>
                <a:lnTo>
                  <a:pt x="48315" y="49525"/>
                </a:lnTo>
                <a:lnTo>
                  <a:pt x="48482" y="49488"/>
                </a:lnTo>
                <a:lnTo>
                  <a:pt x="48743" y="49413"/>
                </a:lnTo>
                <a:lnTo>
                  <a:pt x="48873" y="49376"/>
                </a:lnTo>
                <a:lnTo>
                  <a:pt x="48948" y="49339"/>
                </a:lnTo>
                <a:lnTo>
                  <a:pt x="48966" y="49320"/>
                </a:lnTo>
                <a:lnTo>
                  <a:pt x="48985" y="49301"/>
                </a:lnTo>
                <a:lnTo>
                  <a:pt x="48966" y="49283"/>
                </a:lnTo>
                <a:lnTo>
                  <a:pt x="48929" y="49264"/>
                </a:lnTo>
                <a:lnTo>
                  <a:pt x="48799" y="49246"/>
                </a:lnTo>
                <a:lnTo>
                  <a:pt x="48575" y="49246"/>
                </a:lnTo>
                <a:lnTo>
                  <a:pt x="48277" y="49227"/>
                </a:lnTo>
                <a:close/>
                <a:moveTo>
                  <a:pt x="55613" y="49171"/>
                </a:moveTo>
                <a:lnTo>
                  <a:pt x="55334" y="49190"/>
                </a:lnTo>
                <a:lnTo>
                  <a:pt x="55185" y="49208"/>
                </a:lnTo>
                <a:lnTo>
                  <a:pt x="55054" y="49246"/>
                </a:lnTo>
                <a:lnTo>
                  <a:pt x="54961" y="49301"/>
                </a:lnTo>
                <a:lnTo>
                  <a:pt x="54924" y="49320"/>
                </a:lnTo>
                <a:lnTo>
                  <a:pt x="54905" y="49357"/>
                </a:lnTo>
                <a:lnTo>
                  <a:pt x="54905" y="49432"/>
                </a:lnTo>
                <a:lnTo>
                  <a:pt x="54905" y="49469"/>
                </a:lnTo>
                <a:lnTo>
                  <a:pt x="54924" y="49506"/>
                </a:lnTo>
                <a:lnTo>
                  <a:pt x="54961" y="49543"/>
                </a:lnTo>
                <a:lnTo>
                  <a:pt x="55054" y="49562"/>
                </a:lnTo>
                <a:lnTo>
                  <a:pt x="55185" y="49581"/>
                </a:lnTo>
                <a:lnTo>
                  <a:pt x="55315" y="49562"/>
                </a:lnTo>
                <a:lnTo>
                  <a:pt x="55445" y="49543"/>
                </a:lnTo>
                <a:lnTo>
                  <a:pt x="55631" y="49506"/>
                </a:lnTo>
                <a:lnTo>
                  <a:pt x="56115" y="49488"/>
                </a:lnTo>
                <a:lnTo>
                  <a:pt x="56264" y="49469"/>
                </a:lnTo>
                <a:lnTo>
                  <a:pt x="56395" y="49450"/>
                </a:lnTo>
                <a:lnTo>
                  <a:pt x="56488" y="49413"/>
                </a:lnTo>
                <a:lnTo>
                  <a:pt x="56506" y="49395"/>
                </a:lnTo>
                <a:lnTo>
                  <a:pt x="56525" y="49357"/>
                </a:lnTo>
                <a:lnTo>
                  <a:pt x="56506" y="49320"/>
                </a:lnTo>
                <a:lnTo>
                  <a:pt x="56488" y="49301"/>
                </a:lnTo>
                <a:lnTo>
                  <a:pt x="56413" y="49246"/>
                </a:lnTo>
                <a:lnTo>
                  <a:pt x="56320" y="49208"/>
                </a:lnTo>
                <a:lnTo>
                  <a:pt x="56209" y="49190"/>
                </a:lnTo>
                <a:lnTo>
                  <a:pt x="55985" y="49171"/>
                </a:lnTo>
                <a:close/>
                <a:moveTo>
                  <a:pt x="88120" y="49208"/>
                </a:moveTo>
                <a:lnTo>
                  <a:pt x="88008" y="49227"/>
                </a:lnTo>
                <a:lnTo>
                  <a:pt x="87934" y="49264"/>
                </a:lnTo>
                <a:lnTo>
                  <a:pt x="87897" y="49301"/>
                </a:lnTo>
                <a:lnTo>
                  <a:pt x="87878" y="49339"/>
                </a:lnTo>
                <a:lnTo>
                  <a:pt x="87878" y="49395"/>
                </a:lnTo>
                <a:lnTo>
                  <a:pt x="87878" y="49432"/>
                </a:lnTo>
                <a:lnTo>
                  <a:pt x="87897" y="49469"/>
                </a:lnTo>
                <a:lnTo>
                  <a:pt x="87915" y="49506"/>
                </a:lnTo>
                <a:lnTo>
                  <a:pt x="88008" y="49543"/>
                </a:lnTo>
                <a:lnTo>
                  <a:pt x="88101" y="49581"/>
                </a:lnTo>
                <a:lnTo>
                  <a:pt x="89032" y="49581"/>
                </a:lnTo>
                <a:lnTo>
                  <a:pt x="89144" y="49562"/>
                </a:lnTo>
                <a:lnTo>
                  <a:pt x="89218" y="49525"/>
                </a:lnTo>
                <a:lnTo>
                  <a:pt x="89256" y="49506"/>
                </a:lnTo>
                <a:lnTo>
                  <a:pt x="89274" y="49469"/>
                </a:lnTo>
                <a:lnTo>
                  <a:pt x="89274" y="49450"/>
                </a:lnTo>
                <a:lnTo>
                  <a:pt x="89274" y="49413"/>
                </a:lnTo>
                <a:lnTo>
                  <a:pt x="89218" y="49357"/>
                </a:lnTo>
                <a:lnTo>
                  <a:pt x="89144" y="49320"/>
                </a:lnTo>
                <a:lnTo>
                  <a:pt x="89032" y="49283"/>
                </a:lnTo>
                <a:lnTo>
                  <a:pt x="88809" y="49264"/>
                </a:lnTo>
                <a:lnTo>
                  <a:pt x="88660" y="49246"/>
                </a:lnTo>
                <a:lnTo>
                  <a:pt x="88492" y="49227"/>
                </a:lnTo>
                <a:lnTo>
                  <a:pt x="88232" y="49208"/>
                </a:lnTo>
                <a:close/>
                <a:moveTo>
                  <a:pt x="78327" y="49190"/>
                </a:moveTo>
                <a:lnTo>
                  <a:pt x="78066" y="49227"/>
                </a:lnTo>
                <a:lnTo>
                  <a:pt x="77954" y="49264"/>
                </a:lnTo>
                <a:lnTo>
                  <a:pt x="77861" y="49301"/>
                </a:lnTo>
                <a:lnTo>
                  <a:pt x="77787" y="49339"/>
                </a:lnTo>
                <a:lnTo>
                  <a:pt x="77750" y="49376"/>
                </a:lnTo>
                <a:lnTo>
                  <a:pt x="77750" y="49432"/>
                </a:lnTo>
                <a:lnTo>
                  <a:pt x="77768" y="49488"/>
                </a:lnTo>
                <a:lnTo>
                  <a:pt x="77824" y="49525"/>
                </a:lnTo>
                <a:lnTo>
                  <a:pt x="77899" y="49562"/>
                </a:lnTo>
                <a:lnTo>
                  <a:pt x="78085" y="49599"/>
                </a:lnTo>
                <a:lnTo>
                  <a:pt x="78327" y="49599"/>
                </a:lnTo>
                <a:lnTo>
                  <a:pt x="78587" y="49581"/>
                </a:lnTo>
                <a:lnTo>
                  <a:pt x="78830" y="49543"/>
                </a:lnTo>
                <a:lnTo>
                  <a:pt x="79034" y="49488"/>
                </a:lnTo>
                <a:lnTo>
                  <a:pt x="79109" y="49450"/>
                </a:lnTo>
                <a:lnTo>
                  <a:pt x="79165" y="49395"/>
                </a:lnTo>
                <a:lnTo>
                  <a:pt x="79183" y="49357"/>
                </a:lnTo>
                <a:lnTo>
                  <a:pt x="79183" y="49301"/>
                </a:lnTo>
                <a:lnTo>
                  <a:pt x="79146" y="49264"/>
                </a:lnTo>
                <a:lnTo>
                  <a:pt x="79072" y="49227"/>
                </a:lnTo>
                <a:lnTo>
                  <a:pt x="78867" y="49190"/>
                </a:lnTo>
                <a:close/>
                <a:moveTo>
                  <a:pt x="25191" y="49190"/>
                </a:moveTo>
                <a:lnTo>
                  <a:pt x="24856" y="49208"/>
                </a:lnTo>
                <a:lnTo>
                  <a:pt x="24688" y="49227"/>
                </a:lnTo>
                <a:lnTo>
                  <a:pt x="24539" y="49264"/>
                </a:lnTo>
                <a:lnTo>
                  <a:pt x="24483" y="49283"/>
                </a:lnTo>
                <a:lnTo>
                  <a:pt x="24428" y="49320"/>
                </a:lnTo>
                <a:lnTo>
                  <a:pt x="24409" y="49357"/>
                </a:lnTo>
                <a:lnTo>
                  <a:pt x="24390" y="49413"/>
                </a:lnTo>
                <a:lnTo>
                  <a:pt x="24409" y="49469"/>
                </a:lnTo>
                <a:lnTo>
                  <a:pt x="24428" y="49506"/>
                </a:lnTo>
                <a:lnTo>
                  <a:pt x="24465" y="49543"/>
                </a:lnTo>
                <a:lnTo>
                  <a:pt x="24521" y="49581"/>
                </a:lnTo>
                <a:lnTo>
                  <a:pt x="24651" y="49599"/>
                </a:lnTo>
                <a:lnTo>
                  <a:pt x="24800" y="49618"/>
                </a:lnTo>
                <a:lnTo>
                  <a:pt x="25116" y="49581"/>
                </a:lnTo>
                <a:lnTo>
                  <a:pt x="25340" y="49562"/>
                </a:lnTo>
                <a:lnTo>
                  <a:pt x="25563" y="49562"/>
                </a:lnTo>
                <a:lnTo>
                  <a:pt x="25898" y="49543"/>
                </a:lnTo>
                <a:lnTo>
                  <a:pt x="26085" y="49543"/>
                </a:lnTo>
                <a:lnTo>
                  <a:pt x="26233" y="49506"/>
                </a:lnTo>
                <a:lnTo>
                  <a:pt x="26327" y="49469"/>
                </a:lnTo>
                <a:lnTo>
                  <a:pt x="26364" y="49450"/>
                </a:lnTo>
                <a:lnTo>
                  <a:pt x="26364" y="49413"/>
                </a:lnTo>
                <a:lnTo>
                  <a:pt x="26364" y="49376"/>
                </a:lnTo>
                <a:lnTo>
                  <a:pt x="26327" y="49339"/>
                </a:lnTo>
                <a:lnTo>
                  <a:pt x="26233" y="49283"/>
                </a:lnTo>
                <a:lnTo>
                  <a:pt x="26103" y="49246"/>
                </a:lnTo>
                <a:lnTo>
                  <a:pt x="25936" y="49227"/>
                </a:lnTo>
                <a:lnTo>
                  <a:pt x="25619" y="49208"/>
                </a:lnTo>
                <a:lnTo>
                  <a:pt x="25414" y="49208"/>
                </a:lnTo>
                <a:lnTo>
                  <a:pt x="25191" y="49190"/>
                </a:lnTo>
                <a:close/>
                <a:moveTo>
                  <a:pt x="83056" y="49227"/>
                </a:moveTo>
                <a:lnTo>
                  <a:pt x="82888" y="49246"/>
                </a:lnTo>
                <a:lnTo>
                  <a:pt x="82758" y="49283"/>
                </a:lnTo>
                <a:lnTo>
                  <a:pt x="82721" y="49320"/>
                </a:lnTo>
                <a:lnTo>
                  <a:pt x="82702" y="49357"/>
                </a:lnTo>
                <a:lnTo>
                  <a:pt x="82702" y="49395"/>
                </a:lnTo>
                <a:lnTo>
                  <a:pt x="82721" y="49432"/>
                </a:lnTo>
                <a:lnTo>
                  <a:pt x="82739" y="49469"/>
                </a:lnTo>
                <a:lnTo>
                  <a:pt x="82777" y="49506"/>
                </a:lnTo>
                <a:lnTo>
                  <a:pt x="82888" y="49562"/>
                </a:lnTo>
                <a:lnTo>
                  <a:pt x="83019" y="49599"/>
                </a:lnTo>
                <a:lnTo>
                  <a:pt x="83298" y="49618"/>
                </a:lnTo>
                <a:lnTo>
                  <a:pt x="83689" y="49618"/>
                </a:lnTo>
                <a:lnTo>
                  <a:pt x="83949" y="49599"/>
                </a:lnTo>
                <a:lnTo>
                  <a:pt x="84080" y="49581"/>
                </a:lnTo>
                <a:lnTo>
                  <a:pt x="84192" y="49543"/>
                </a:lnTo>
                <a:lnTo>
                  <a:pt x="84285" y="49488"/>
                </a:lnTo>
                <a:lnTo>
                  <a:pt x="84322" y="49450"/>
                </a:lnTo>
                <a:lnTo>
                  <a:pt x="84340" y="49413"/>
                </a:lnTo>
                <a:lnTo>
                  <a:pt x="84340" y="49339"/>
                </a:lnTo>
                <a:lnTo>
                  <a:pt x="84322" y="49283"/>
                </a:lnTo>
                <a:lnTo>
                  <a:pt x="84285" y="49264"/>
                </a:lnTo>
                <a:lnTo>
                  <a:pt x="84210" y="49246"/>
                </a:lnTo>
                <a:lnTo>
                  <a:pt x="84061" y="49246"/>
                </a:lnTo>
                <a:lnTo>
                  <a:pt x="83931" y="49264"/>
                </a:lnTo>
                <a:lnTo>
                  <a:pt x="83670" y="49264"/>
                </a:lnTo>
                <a:lnTo>
                  <a:pt x="83261" y="49227"/>
                </a:lnTo>
                <a:close/>
                <a:moveTo>
                  <a:pt x="30255" y="49227"/>
                </a:moveTo>
                <a:lnTo>
                  <a:pt x="30069" y="49246"/>
                </a:lnTo>
                <a:lnTo>
                  <a:pt x="29920" y="49264"/>
                </a:lnTo>
                <a:lnTo>
                  <a:pt x="29790" y="49301"/>
                </a:lnTo>
                <a:lnTo>
                  <a:pt x="29752" y="49339"/>
                </a:lnTo>
                <a:lnTo>
                  <a:pt x="29715" y="49376"/>
                </a:lnTo>
                <a:lnTo>
                  <a:pt x="29659" y="49432"/>
                </a:lnTo>
                <a:lnTo>
                  <a:pt x="29641" y="49488"/>
                </a:lnTo>
                <a:lnTo>
                  <a:pt x="29641" y="49525"/>
                </a:lnTo>
                <a:lnTo>
                  <a:pt x="29641" y="49562"/>
                </a:lnTo>
                <a:lnTo>
                  <a:pt x="29659" y="49581"/>
                </a:lnTo>
                <a:lnTo>
                  <a:pt x="29696" y="49599"/>
                </a:lnTo>
                <a:lnTo>
                  <a:pt x="29771" y="49637"/>
                </a:lnTo>
                <a:lnTo>
                  <a:pt x="29864" y="49655"/>
                </a:lnTo>
                <a:lnTo>
                  <a:pt x="29976" y="49655"/>
                </a:lnTo>
                <a:lnTo>
                  <a:pt x="30143" y="49637"/>
                </a:lnTo>
                <a:lnTo>
                  <a:pt x="30367" y="49637"/>
                </a:lnTo>
                <a:lnTo>
                  <a:pt x="30683" y="49618"/>
                </a:lnTo>
                <a:lnTo>
                  <a:pt x="30832" y="49618"/>
                </a:lnTo>
                <a:lnTo>
                  <a:pt x="30981" y="49599"/>
                </a:lnTo>
                <a:lnTo>
                  <a:pt x="31093" y="49562"/>
                </a:lnTo>
                <a:lnTo>
                  <a:pt x="31130" y="49543"/>
                </a:lnTo>
                <a:lnTo>
                  <a:pt x="31167" y="49506"/>
                </a:lnTo>
                <a:lnTo>
                  <a:pt x="31186" y="49450"/>
                </a:lnTo>
                <a:lnTo>
                  <a:pt x="31186" y="49395"/>
                </a:lnTo>
                <a:lnTo>
                  <a:pt x="31149" y="49357"/>
                </a:lnTo>
                <a:lnTo>
                  <a:pt x="31093" y="49320"/>
                </a:lnTo>
                <a:lnTo>
                  <a:pt x="30962" y="49283"/>
                </a:lnTo>
                <a:lnTo>
                  <a:pt x="30832" y="49264"/>
                </a:lnTo>
                <a:lnTo>
                  <a:pt x="30571" y="49246"/>
                </a:lnTo>
                <a:lnTo>
                  <a:pt x="30255" y="49227"/>
                </a:lnTo>
                <a:close/>
                <a:moveTo>
                  <a:pt x="37516" y="49227"/>
                </a:moveTo>
                <a:lnTo>
                  <a:pt x="37386" y="49246"/>
                </a:lnTo>
                <a:lnTo>
                  <a:pt x="37255" y="49283"/>
                </a:lnTo>
                <a:lnTo>
                  <a:pt x="37181" y="49301"/>
                </a:lnTo>
                <a:lnTo>
                  <a:pt x="37144" y="49339"/>
                </a:lnTo>
                <a:lnTo>
                  <a:pt x="37125" y="49357"/>
                </a:lnTo>
                <a:lnTo>
                  <a:pt x="37125" y="49395"/>
                </a:lnTo>
                <a:lnTo>
                  <a:pt x="37144" y="49413"/>
                </a:lnTo>
                <a:lnTo>
                  <a:pt x="37181" y="49450"/>
                </a:lnTo>
                <a:lnTo>
                  <a:pt x="37274" y="49506"/>
                </a:lnTo>
                <a:lnTo>
                  <a:pt x="37535" y="49599"/>
                </a:lnTo>
                <a:lnTo>
                  <a:pt x="37702" y="49637"/>
                </a:lnTo>
                <a:lnTo>
                  <a:pt x="37926" y="49637"/>
                </a:lnTo>
                <a:lnTo>
                  <a:pt x="38205" y="49655"/>
                </a:lnTo>
                <a:lnTo>
                  <a:pt x="38466" y="49637"/>
                </a:lnTo>
                <a:lnTo>
                  <a:pt x="38577" y="49599"/>
                </a:lnTo>
                <a:lnTo>
                  <a:pt x="38689" y="49562"/>
                </a:lnTo>
                <a:lnTo>
                  <a:pt x="38801" y="49506"/>
                </a:lnTo>
                <a:lnTo>
                  <a:pt x="38819" y="49469"/>
                </a:lnTo>
                <a:lnTo>
                  <a:pt x="38838" y="49450"/>
                </a:lnTo>
                <a:lnTo>
                  <a:pt x="38838" y="49413"/>
                </a:lnTo>
                <a:lnTo>
                  <a:pt x="38819" y="49395"/>
                </a:lnTo>
                <a:lnTo>
                  <a:pt x="38763" y="49357"/>
                </a:lnTo>
                <a:lnTo>
                  <a:pt x="38670" y="49339"/>
                </a:lnTo>
                <a:lnTo>
                  <a:pt x="38559" y="49320"/>
                </a:lnTo>
                <a:lnTo>
                  <a:pt x="38354" y="49283"/>
                </a:lnTo>
                <a:lnTo>
                  <a:pt x="38075" y="49246"/>
                </a:lnTo>
                <a:lnTo>
                  <a:pt x="37795" y="49227"/>
                </a:lnTo>
                <a:close/>
                <a:moveTo>
                  <a:pt x="58741" y="49246"/>
                </a:moveTo>
                <a:lnTo>
                  <a:pt x="58499" y="49264"/>
                </a:lnTo>
                <a:lnTo>
                  <a:pt x="58350" y="49283"/>
                </a:lnTo>
                <a:lnTo>
                  <a:pt x="57828" y="49283"/>
                </a:lnTo>
                <a:lnTo>
                  <a:pt x="57679" y="49301"/>
                </a:lnTo>
                <a:lnTo>
                  <a:pt x="57549" y="49339"/>
                </a:lnTo>
                <a:lnTo>
                  <a:pt x="57512" y="49376"/>
                </a:lnTo>
                <a:lnTo>
                  <a:pt x="57475" y="49395"/>
                </a:lnTo>
                <a:lnTo>
                  <a:pt x="57437" y="49450"/>
                </a:lnTo>
                <a:lnTo>
                  <a:pt x="57437" y="49488"/>
                </a:lnTo>
                <a:lnTo>
                  <a:pt x="57437" y="49543"/>
                </a:lnTo>
                <a:lnTo>
                  <a:pt x="57475" y="49581"/>
                </a:lnTo>
                <a:lnTo>
                  <a:pt x="57512" y="49618"/>
                </a:lnTo>
                <a:lnTo>
                  <a:pt x="57568" y="49637"/>
                </a:lnTo>
                <a:lnTo>
                  <a:pt x="57698" y="49655"/>
                </a:lnTo>
                <a:lnTo>
                  <a:pt x="57847" y="49655"/>
                </a:lnTo>
                <a:lnTo>
                  <a:pt x="58163" y="49637"/>
                </a:lnTo>
                <a:lnTo>
                  <a:pt x="58368" y="49599"/>
                </a:lnTo>
                <a:lnTo>
                  <a:pt x="58536" y="49581"/>
                </a:lnTo>
                <a:lnTo>
                  <a:pt x="58759" y="49562"/>
                </a:lnTo>
                <a:lnTo>
                  <a:pt x="58871" y="49525"/>
                </a:lnTo>
                <a:lnTo>
                  <a:pt x="58964" y="49488"/>
                </a:lnTo>
                <a:lnTo>
                  <a:pt x="59020" y="49432"/>
                </a:lnTo>
                <a:lnTo>
                  <a:pt x="59039" y="49395"/>
                </a:lnTo>
                <a:lnTo>
                  <a:pt x="59057" y="49357"/>
                </a:lnTo>
                <a:lnTo>
                  <a:pt x="59039" y="49320"/>
                </a:lnTo>
                <a:lnTo>
                  <a:pt x="59020" y="49301"/>
                </a:lnTo>
                <a:lnTo>
                  <a:pt x="58945" y="49264"/>
                </a:lnTo>
                <a:lnTo>
                  <a:pt x="58852" y="49246"/>
                </a:lnTo>
                <a:close/>
                <a:moveTo>
                  <a:pt x="43306" y="49246"/>
                </a:moveTo>
                <a:lnTo>
                  <a:pt x="43064" y="49264"/>
                </a:lnTo>
                <a:lnTo>
                  <a:pt x="42822" y="49301"/>
                </a:lnTo>
                <a:lnTo>
                  <a:pt x="42617" y="49357"/>
                </a:lnTo>
                <a:lnTo>
                  <a:pt x="42543" y="49395"/>
                </a:lnTo>
                <a:lnTo>
                  <a:pt x="42487" y="49432"/>
                </a:lnTo>
                <a:lnTo>
                  <a:pt x="42450" y="49469"/>
                </a:lnTo>
                <a:lnTo>
                  <a:pt x="42450" y="49525"/>
                </a:lnTo>
                <a:lnTo>
                  <a:pt x="42487" y="49581"/>
                </a:lnTo>
                <a:lnTo>
                  <a:pt x="42562" y="49637"/>
                </a:lnTo>
                <a:lnTo>
                  <a:pt x="42636" y="49674"/>
                </a:lnTo>
                <a:lnTo>
                  <a:pt x="42710" y="49674"/>
                </a:lnTo>
                <a:lnTo>
                  <a:pt x="42934" y="49655"/>
                </a:lnTo>
                <a:lnTo>
                  <a:pt x="43139" y="49618"/>
                </a:lnTo>
                <a:lnTo>
                  <a:pt x="43306" y="49581"/>
                </a:lnTo>
                <a:lnTo>
                  <a:pt x="43418" y="49543"/>
                </a:lnTo>
                <a:lnTo>
                  <a:pt x="43623" y="49450"/>
                </a:lnTo>
                <a:lnTo>
                  <a:pt x="43716" y="49395"/>
                </a:lnTo>
                <a:lnTo>
                  <a:pt x="43753" y="49339"/>
                </a:lnTo>
                <a:lnTo>
                  <a:pt x="43753" y="49320"/>
                </a:lnTo>
                <a:lnTo>
                  <a:pt x="43734" y="49283"/>
                </a:lnTo>
                <a:lnTo>
                  <a:pt x="43697" y="49264"/>
                </a:lnTo>
                <a:lnTo>
                  <a:pt x="43641" y="49246"/>
                </a:lnTo>
                <a:close/>
                <a:moveTo>
                  <a:pt x="7485" y="49301"/>
                </a:moveTo>
                <a:lnTo>
                  <a:pt x="7169" y="49320"/>
                </a:lnTo>
                <a:lnTo>
                  <a:pt x="7038" y="49339"/>
                </a:lnTo>
                <a:lnTo>
                  <a:pt x="6927" y="49376"/>
                </a:lnTo>
                <a:lnTo>
                  <a:pt x="6833" y="49413"/>
                </a:lnTo>
                <a:lnTo>
                  <a:pt x="6796" y="49469"/>
                </a:lnTo>
                <a:lnTo>
                  <a:pt x="6778" y="49488"/>
                </a:lnTo>
                <a:lnTo>
                  <a:pt x="6778" y="49525"/>
                </a:lnTo>
                <a:lnTo>
                  <a:pt x="6815" y="49599"/>
                </a:lnTo>
                <a:lnTo>
                  <a:pt x="6852" y="49637"/>
                </a:lnTo>
                <a:lnTo>
                  <a:pt x="6889" y="49655"/>
                </a:lnTo>
                <a:lnTo>
                  <a:pt x="7001" y="49674"/>
                </a:lnTo>
                <a:lnTo>
                  <a:pt x="7150" y="49692"/>
                </a:lnTo>
                <a:lnTo>
                  <a:pt x="7299" y="49674"/>
                </a:lnTo>
                <a:lnTo>
                  <a:pt x="7597" y="49637"/>
                </a:lnTo>
                <a:lnTo>
                  <a:pt x="7802" y="49618"/>
                </a:lnTo>
                <a:lnTo>
                  <a:pt x="8267" y="49506"/>
                </a:lnTo>
                <a:lnTo>
                  <a:pt x="8528" y="49432"/>
                </a:lnTo>
                <a:lnTo>
                  <a:pt x="8584" y="49413"/>
                </a:lnTo>
                <a:lnTo>
                  <a:pt x="8602" y="49395"/>
                </a:lnTo>
                <a:lnTo>
                  <a:pt x="8435" y="49357"/>
                </a:lnTo>
                <a:lnTo>
                  <a:pt x="8174" y="49320"/>
                </a:lnTo>
                <a:lnTo>
                  <a:pt x="7839" y="49301"/>
                </a:lnTo>
                <a:close/>
                <a:moveTo>
                  <a:pt x="12214" y="49246"/>
                </a:moveTo>
                <a:lnTo>
                  <a:pt x="12084" y="49283"/>
                </a:lnTo>
                <a:lnTo>
                  <a:pt x="12028" y="49301"/>
                </a:lnTo>
                <a:lnTo>
                  <a:pt x="11991" y="49320"/>
                </a:lnTo>
                <a:lnTo>
                  <a:pt x="11953" y="49376"/>
                </a:lnTo>
                <a:lnTo>
                  <a:pt x="11935" y="49432"/>
                </a:lnTo>
                <a:lnTo>
                  <a:pt x="11935" y="49469"/>
                </a:lnTo>
                <a:lnTo>
                  <a:pt x="11953" y="49506"/>
                </a:lnTo>
                <a:lnTo>
                  <a:pt x="11972" y="49543"/>
                </a:lnTo>
                <a:lnTo>
                  <a:pt x="12009" y="49581"/>
                </a:lnTo>
                <a:lnTo>
                  <a:pt x="12121" y="49618"/>
                </a:lnTo>
                <a:lnTo>
                  <a:pt x="12270" y="49655"/>
                </a:lnTo>
                <a:lnTo>
                  <a:pt x="12549" y="49674"/>
                </a:lnTo>
                <a:lnTo>
                  <a:pt x="12735" y="49674"/>
                </a:lnTo>
                <a:lnTo>
                  <a:pt x="12903" y="49692"/>
                </a:lnTo>
                <a:lnTo>
                  <a:pt x="13294" y="49692"/>
                </a:lnTo>
                <a:lnTo>
                  <a:pt x="13424" y="49674"/>
                </a:lnTo>
                <a:lnTo>
                  <a:pt x="13499" y="49618"/>
                </a:lnTo>
                <a:lnTo>
                  <a:pt x="13536" y="49599"/>
                </a:lnTo>
                <a:lnTo>
                  <a:pt x="13555" y="49562"/>
                </a:lnTo>
                <a:lnTo>
                  <a:pt x="13555" y="49525"/>
                </a:lnTo>
                <a:lnTo>
                  <a:pt x="13536" y="49506"/>
                </a:lnTo>
                <a:lnTo>
                  <a:pt x="13480" y="49450"/>
                </a:lnTo>
                <a:lnTo>
                  <a:pt x="13368" y="49413"/>
                </a:lnTo>
                <a:lnTo>
                  <a:pt x="13257" y="49395"/>
                </a:lnTo>
                <a:lnTo>
                  <a:pt x="13015" y="49339"/>
                </a:lnTo>
                <a:lnTo>
                  <a:pt x="12884" y="49339"/>
                </a:lnTo>
                <a:lnTo>
                  <a:pt x="12661" y="49283"/>
                </a:lnTo>
                <a:lnTo>
                  <a:pt x="12363" y="49246"/>
                </a:lnTo>
                <a:close/>
                <a:moveTo>
                  <a:pt x="14728" y="49283"/>
                </a:moveTo>
                <a:lnTo>
                  <a:pt x="14597" y="49320"/>
                </a:lnTo>
                <a:lnTo>
                  <a:pt x="14485" y="49376"/>
                </a:lnTo>
                <a:lnTo>
                  <a:pt x="14467" y="49413"/>
                </a:lnTo>
                <a:lnTo>
                  <a:pt x="14430" y="49450"/>
                </a:lnTo>
                <a:lnTo>
                  <a:pt x="14430" y="49506"/>
                </a:lnTo>
                <a:lnTo>
                  <a:pt x="14430" y="49562"/>
                </a:lnTo>
                <a:lnTo>
                  <a:pt x="14448" y="49599"/>
                </a:lnTo>
                <a:lnTo>
                  <a:pt x="14485" y="49637"/>
                </a:lnTo>
                <a:lnTo>
                  <a:pt x="14597" y="49674"/>
                </a:lnTo>
                <a:lnTo>
                  <a:pt x="14728" y="49692"/>
                </a:lnTo>
                <a:lnTo>
                  <a:pt x="15007" y="49692"/>
                </a:lnTo>
                <a:lnTo>
                  <a:pt x="15212" y="49674"/>
                </a:lnTo>
                <a:lnTo>
                  <a:pt x="15398" y="49674"/>
                </a:lnTo>
                <a:lnTo>
                  <a:pt x="15696" y="49655"/>
                </a:lnTo>
                <a:lnTo>
                  <a:pt x="15826" y="49655"/>
                </a:lnTo>
                <a:lnTo>
                  <a:pt x="15956" y="49637"/>
                </a:lnTo>
                <a:lnTo>
                  <a:pt x="16049" y="49599"/>
                </a:lnTo>
                <a:lnTo>
                  <a:pt x="16068" y="49562"/>
                </a:lnTo>
                <a:lnTo>
                  <a:pt x="16087" y="49543"/>
                </a:lnTo>
                <a:lnTo>
                  <a:pt x="16105" y="49488"/>
                </a:lnTo>
                <a:lnTo>
                  <a:pt x="16087" y="49450"/>
                </a:lnTo>
                <a:lnTo>
                  <a:pt x="16068" y="49413"/>
                </a:lnTo>
                <a:lnTo>
                  <a:pt x="16031" y="49395"/>
                </a:lnTo>
                <a:lnTo>
                  <a:pt x="15938" y="49357"/>
                </a:lnTo>
                <a:lnTo>
                  <a:pt x="15826" y="49320"/>
                </a:lnTo>
                <a:lnTo>
                  <a:pt x="15565" y="49301"/>
                </a:lnTo>
                <a:lnTo>
                  <a:pt x="15379" y="49301"/>
                </a:lnTo>
                <a:lnTo>
                  <a:pt x="15156" y="49283"/>
                </a:lnTo>
                <a:close/>
                <a:moveTo>
                  <a:pt x="19885" y="49283"/>
                </a:moveTo>
                <a:lnTo>
                  <a:pt x="19773" y="49301"/>
                </a:lnTo>
                <a:lnTo>
                  <a:pt x="19661" y="49339"/>
                </a:lnTo>
                <a:lnTo>
                  <a:pt x="19587" y="49376"/>
                </a:lnTo>
                <a:lnTo>
                  <a:pt x="19550" y="49432"/>
                </a:lnTo>
                <a:lnTo>
                  <a:pt x="19531" y="49488"/>
                </a:lnTo>
                <a:lnTo>
                  <a:pt x="19531" y="49562"/>
                </a:lnTo>
                <a:lnTo>
                  <a:pt x="19550" y="49599"/>
                </a:lnTo>
                <a:lnTo>
                  <a:pt x="19587" y="49637"/>
                </a:lnTo>
                <a:lnTo>
                  <a:pt x="19680" y="49674"/>
                </a:lnTo>
                <a:lnTo>
                  <a:pt x="19792" y="49692"/>
                </a:lnTo>
                <a:lnTo>
                  <a:pt x="19922" y="49692"/>
                </a:lnTo>
                <a:lnTo>
                  <a:pt x="20183" y="49674"/>
                </a:lnTo>
                <a:lnTo>
                  <a:pt x="20350" y="49674"/>
                </a:lnTo>
                <a:lnTo>
                  <a:pt x="20592" y="49655"/>
                </a:lnTo>
                <a:lnTo>
                  <a:pt x="20816" y="49637"/>
                </a:lnTo>
                <a:lnTo>
                  <a:pt x="20909" y="49599"/>
                </a:lnTo>
                <a:lnTo>
                  <a:pt x="21058" y="49543"/>
                </a:lnTo>
                <a:lnTo>
                  <a:pt x="21114" y="49506"/>
                </a:lnTo>
                <a:lnTo>
                  <a:pt x="21151" y="49469"/>
                </a:lnTo>
                <a:lnTo>
                  <a:pt x="21151" y="49450"/>
                </a:lnTo>
                <a:lnTo>
                  <a:pt x="21151" y="49432"/>
                </a:lnTo>
                <a:lnTo>
                  <a:pt x="21076" y="49395"/>
                </a:lnTo>
                <a:lnTo>
                  <a:pt x="20946" y="49357"/>
                </a:lnTo>
                <a:lnTo>
                  <a:pt x="20723" y="49320"/>
                </a:lnTo>
                <a:lnTo>
                  <a:pt x="20443" y="49301"/>
                </a:lnTo>
                <a:lnTo>
                  <a:pt x="20164" y="49283"/>
                </a:lnTo>
                <a:close/>
                <a:moveTo>
                  <a:pt x="80300" y="49339"/>
                </a:moveTo>
                <a:lnTo>
                  <a:pt x="80244" y="49357"/>
                </a:lnTo>
                <a:lnTo>
                  <a:pt x="80226" y="49395"/>
                </a:lnTo>
                <a:lnTo>
                  <a:pt x="80226" y="49432"/>
                </a:lnTo>
                <a:lnTo>
                  <a:pt x="80263" y="49506"/>
                </a:lnTo>
                <a:lnTo>
                  <a:pt x="80356" y="49562"/>
                </a:lnTo>
                <a:lnTo>
                  <a:pt x="80431" y="49618"/>
                </a:lnTo>
                <a:lnTo>
                  <a:pt x="80524" y="49637"/>
                </a:lnTo>
                <a:lnTo>
                  <a:pt x="80766" y="49674"/>
                </a:lnTo>
                <a:lnTo>
                  <a:pt x="80989" y="49692"/>
                </a:lnTo>
                <a:lnTo>
                  <a:pt x="81194" y="49674"/>
                </a:lnTo>
                <a:lnTo>
                  <a:pt x="81324" y="49637"/>
                </a:lnTo>
                <a:lnTo>
                  <a:pt x="81566" y="49525"/>
                </a:lnTo>
                <a:lnTo>
                  <a:pt x="81678" y="49488"/>
                </a:lnTo>
                <a:lnTo>
                  <a:pt x="81753" y="49432"/>
                </a:lnTo>
                <a:lnTo>
                  <a:pt x="81771" y="49395"/>
                </a:lnTo>
                <a:lnTo>
                  <a:pt x="81771" y="49376"/>
                </a:lnTo>
                <a:lnTo>
                  <a:pt x="81734" y="49376"/>
                </a:lnTo>
                <a:lnTo>
                  <a:pt x="81604" y="49339"/>
                </a:lnTo>
                <a:lnTo>
                  <a:pt x="81455" y="49339"/>
                </a:lnTo>
                <a:lnTo>
                  <a:pt x="81157" y="49357"/>
                </a:lnTo>
                <a:lnTo>
                  <a:pt x="80710" y="49357"/>
                </a:lnTo>
                <a:lnTo>
                  <a:pt x="80561" y="49339"/>
                </a:lnTo>
                <a:close/>
                <a:moveTo>
                  <a:pt x="9756" y="49283"/>
                </a:moveTo>
                <a:lnTo>
                  <a:pt x="9552" y="49301"/>
                </a:lnTo>
                <a:lnTo>
                  <a:pt x="9403" y="49339"/>
                </a:lnTo>
                <a:lnTo>
                  <a:pt x="9328" y="49357"/>
                </a:lnTo>
                <a:lnTo>
                  <a:pt x="9272" y="49395"/>
                </a:lnTo>
                <a:lnTo>
                  <a:pt x="9235" y="49432"/>
                </a:lnTo>
                <a:lnTo>
                  <a:pt x="9198" y="49488"/>
                </a:lnTo>
                <a:lnTo>
                  <a:pt x="9198" y="49543"/>
                </a:lnTo>
                <a:lnTo>
                  <a:pt x="9198" y="49581"/>
                </a:lnTo>
                <a:lnTo>
                  <a:pt x="9217" y="49637"/>
                </a:lnTo>
                <a:lnTo>
                  <a:pt x="9272" y="49655"/>
                </a:lnTo>
                <a:lnTo>
                  <a:pt x="9384" y="49692"/>
                </a:lnTo>
                <a:lnTo>
                  <a:pt x="9533" y="49711"/>
                </a:lnTo>
                <a:lnTo>
                  <a:pt x="9831" y="49711"/>
                </a:lnTo>
                <a:lnTo>
                  <a:pt x="10036" y="49692"/>
                </a:lnTo>
                <a:lnTo>
                  <a:pt x="10278" y="49692"/>
                </a:lnTo>
                <a:lnTo>
                  <a:pt x="10594" y="49711"/>
                </a:lnTo>
                <a:lnTo>
                  <a:pt x="10743" y="49692"/>
                </a:lnTo>
                <a:lnTo>
                  <a:pt x="10892" y="49674"/>
                </a:lnTo>
                <a:lnTo>
                  <a:pt x="11004" y="49637"/>
                </a:lnTo>
                <a:lnTo>
                  <a:pt x="11116" y="49581"/>
                </a:lnTo>
                <a:lnTo>
                  <a:pt x="11171" y="49525"/>
                </a:lnTo>
                <a:lnTo>
                  <a:pt x="11190" y="49488"/>
                </a:lnTo>
                <a:lnTo>
                  <a:pt x="11209" y="49450"/>
                </a:lnTo>
                <a:lnTo>
                  <a:pt x="11190" y="49413"/>
                </a:lnTo>
                <a:lnTo>
                  <a:pt x="11153" y="49376"/>
                </a:lnTo>
                <a:lnTo>
                  <a:pt x="11097" y="49357"/>
                </a:lnTo>
                <a:lnTo>
                  <a:pt x="10967" y="49320"/>
                </a:lnTo>
                <a:lnTo>
                  <a:pt x="10799" y="49320"/>
                </a:lnTo>
                <a:lnTo>
                  <a:pt x="10650" y="49301"/>
                </a:lnTo>
                <a:lnTo>
                  <a:pt x="10129" y="49301"/>
                </a:lnTo>
                <a:lnTo>
                  <a:pt x="9756" y="49283"/>
                </a:lnTo>
                <a:close/>
                <a:moveTo>
                  <a:pt x="28095" y="49283"/>
                </a:moveTo>
                <a:lnTo>
                  <a:pt x="27760" y="49301"/>
                </a:lnTo>
                <a:lnTo>
                  <a:pt x="27444" y="49339"/>
                </a:lnTo>
                <a:lnTo>
                  <a:pt x="27313" y="49357"/>
                </a:lnTo>
                <a:lnTo>
                  <a:pt x="27202" y="49395"/>
                </a:lnTo>
                <a:lnTo>
                  <a:pt x="27109" y="49432"/>
                </a:lnTo>
                <a:lnTo>
                  <a:pt x="27053" y="49469"/>
                </a:lnTo>
                <a:lnTo>
                  <a:pt x="27015" y="49525"/>
                </a:lnTo>
                <a:lnTo>
                  <a:pt x="27034" y="49599"/>
                </a:lnTo>
                <a:lnTo>
                  <a:pt x="27071" y="49637"/>
                </a:lnTo>
                <a:lnTo>
                  <a:pt x="27109" y="49674"/>
                </a:lnTo>
                <a:lnTo>
                  <a:pt x="27220" y="49711"/>
                </a:lnTo>
                <a:lnTo>
                  <a:pt x="27537" y="49711"/>
                </a:lnTo>
                <a:lnTo>
                  <a:pt x="27853" y="49655"/>
                </a:lnTo>
                <a:lnTo>
                  <a:pt x="28077" y="49618"/>
                </a:lnTo>
                <a:lnTo>
                  <a:pt x="28244" y="49581"/>
                </a:lnTo>
                <a:lnTo>
                  <a:pt x="28542" y="49506"/>
                </a:lnTo>
                <a:lnTo>
                  <a:pt x="28672" y="49450"/>
                </a:lnTo>
                <a:lnTo>
                  <a:pt x="28766" y="49395"/>
                </a:lnTo>
                <a:lnTo>
                  <a:pt x="28821" y="49357"/>
                </a:lnTo>
                <a:lnTo>
                  <a:pt x="28803" y="49339"/>
                </a:lnTo>
                <a:lnTo>
                  <a:pt x="28784" y="49320"/>
                </a:lnTo>
                <a:lnTo>
                  <a:pt x="28635" y="49301"/>
                </a:lnTo>
                <a:lnTo>
                  <a:pt x="28393" y="49283"/>
                </a:lnTo>
                <a:close/>
                <a:moveTo>
                  <a:pt x="34816" y="49301"/>
                </a:moveTo>
                <a:lnTo>
                  <a:pt x="34686" y="49320"/>
                </a:lnTo>
                <a:lnTo>
                  <a:pt x="34630" y="49339"/>
                </a:lnTo>
                <a:lnTo>
                  <a:pt x="34593" y="49357"/>
                </a:lnTo>
                <a:lnTo>
                  <a:pt x="34574" y="49395"/>
                </a:lnTo>
                <a:lnTo>
                  <a:pt x="34556" y="49432"/>
                </a:lnTo>
                <a:lnTo>
                  <a:pt x="34556" y="49488"/>
                </a:lnTo>
                <a:lnTo>
                  <a:pt x="34574" y="49543"/>
                </a:lnTo>
                <a:lnTo>
                  <a:pt x="34612" y="49599"/>
                </a:lnTo>
                <a:lnTo>
                  <a:pt x="34649" y="49618"/>
                </a:lnTo>
                <a:lnTo>
                  <a:pt x="34761" y="49674"/>
                </a:lnTo>
                <a:lnTo>
                  <a:pt x="34909" y="49711"/>
                </a:lnTo>
                <a:lnTo>
                  <a:pt x="35077" y="49711"/>
                </a:lnTo>
                <a:lnTo>
                  <a:pt x="35431" y="49692"/>
                </a:lnTo>
                <a:lnTo>
                  <a:pt x="35673" y="49674"/>
                </a:lnTo>
                <a:lnTo>
                  <a:pt x="35840" y="49655"/>
                </a:lnTo>
                <a:lnTo>
                  <a:pt x="36157" y="49581"/>
                </a:lnTo>
                <a:lnTo>
                  <a:pt x="36287" y="49543"/>
                </a:lnTo>
                <a:lnTo>
                  <a:pt x="36380" y="49488"/>
                </a:lnTo>
                <a:lnTo>
                  <a:pt x="36418" y="49469"/>
                </a:lnTo>
                <a:lnTo>
                  <a:pt x="36436" y="49450"/>
                </a:lnTo>
                <a:lnTo>
                  <a:pt x="36418" y="49432"/>
                </a:lnTo>
                <a:lnTo>
                  <a:pt x="36399" y="49413"/>
                </a:lnTo>
                <a:lnTo>
                  <a:pt x="36269" y="49357"/>
                </a:lnTo>
                <a:lnTo>
                  <a:pt x="36138" y="49339"/>
                </a:lnTo>
                <a:lnTo>
                  <a:pt x="35989" y="49320"/>
                </a:lnTo>
                <a:lnTo>
                  <a:pt x="35859" y="49320"/>
                </a:lnTo>
                <a:lnTo>
                  <a:pt x="35561" y="49339"/>
                </a:lnTo>
                <a:lnTo>
                  <a:pt x="35282" y="49339"/>
                </a:lnTo>
                <a:lnTo>
                  <a:pt x="35096" y="49320"/>
                </a:lnTo>
                <a:lnTo>
                  <a:pt x="34965" y="49301"/>
                </a:lnTo>
                <a:close/>
                <a:moveTo>
                  <a:pt x="90466" y="49227"/>
                </a:moveTo>
                <a:lnTo>
                  <a:pt x="90391" y="49246"/>
                </a:lnTo>
                <a:lnTo>
                  <a:pt x="90335" y="49283"/>
                </a:lnTo>
                <a:lnTo>
                  <a:pt x="90298" y="49339"/>
                </a:lnTo>
                <a:lnTo>
                  <a:pt x="90298" y="49395"/>
                </a:lnTo>
                <a:lnTo>
                  <a:pt x="90298" y="49450"/>
                </a:lnTo>
                <a:lnTo>
                  <a:pt x="90317" y="49506"/>
                </a:lnTo>
                <a:lnTo>
                  <a:pt x="90391" y="49599"/>
                </a:lnTo>
                <a:lnTo>
                  <a:pt x="90466" y="49655"/>
                </a:lnTo>
                <a:lnTo>
                  <a:pt x="90578" y="49692"/>
                </a:lnTo>
                <a:lnTo>
                  <a:pt x="90689" y="49711"/>
                </a:lnTo>
                <a:lnTo>
                  <a:pt x="90801" y="49711"/>
                </a:lnTo>
                <a:lnTo>
                  <a:pt x="90894" y="49674"/>
                </a:lnTo>
                <a:lnTo>
                  <a:pt x="90968" y="49599"/>
                </a:lnTo>
                <a:lnTo>
                  <a:pt x="91062" y="49506"/>
                </a:lnTo>
                <a:lnTo>
                  <a:pt x="91080" y="49450"/>
                </a:lnTo>
                <a:lnTo>
                  <a:pt x="91080" y="49395"/>
                </a:lnTo>
                <a:lnTo>
                  <a:pt x="91062" y="49357"/>
                </a:lnTo>
                <a:lnTo>
                  <a:pt x="91006" y="49339"/>
                </a:lnTo>
                <a:lnTo>
                  <a:pt x="90857" y="49301"/>
                </a:lnTo>
                <a:lnTo>
                  <a:pt x="90671" y="49246"/>
                </a:lnTo>
                <a:lnTo>
                  <a:pt x="90559" y="49227"/>
                </a:lnTo>
                <a:close/>
                <a:moveTo>
                  <a:pt x="17911" y="49320"/>
                </a:moveTo>
                <a:lnTo>
                  <a:pt x="17576" y="49339"/>
                </a:lnTo>
                <a:lnTo>
                  <a:pt x="17278" y="49376"/>
                </a:lnTo>
                <a:lnTo>
                  <a:pt x="17148" y="49395"/>
                </a:lnTo>
                <a:lnTo>
                  <a:pt x="17055" y="49432"/>
                </a:lnTo>
                <a:lnTo>
                  <a:pt x="16980" y="49469"/>
                </a:lnTo>
                <a:lnTo>
                  <a:pt x="16943" y="49525"/>
                </a:lnTo>
                <a:lnTo>
                  <a:pt x="16943" y="49599"/>
                </a:lnTo>
                <a:lnTo>
                  <a:pt x="16980" y="49674"/>
                </a:lnTo>
                <a:lnTo>
                  <a:pt x="17036" y="49711"/>
                </a:lnTo>
                <a:lnTo>
                  <a:pt x="17148" y="49730"/>
                </a:lnTo>
                <a:lnTo>
                  <a:pt x="17260" y="49730"/>
                </a:lnTo>
                <a:lnTo>
                  <a:pt x="17409" y="49711"/>
                </a:lnTo>
                <a:lnTo>
                  <a:pt x="17669" y="49692"/>
                </a:lnTo>
                <a:lnTo>
                  <a:pt x="17855" y="49655"/>
                </a:lnTo>
                <a:lnTo>
                  <a:pt x="18116" y="49637"/>
                </a:lnTo>
                <a:lnTo>
                  <a:pt x="18377" y="49581"/>
                </a:lnTo>
                <a:lnTo>
                  <a:pt x="18451" y="49543"/>
                </a:lnTo>
                <a:lnTo>
                  <a:pt x="18581" y="49469"/>
                </a:lnTo>
                <a:lnTo>
                  <a:pt x="18637" y="49432"/>
                </a:lnTo>
                <a:lnTo>
                  <a:pt x="18675" y="49413"/>
                </a:lnTo>
                <a:lnTo>
                  <a:pt x="18675" y="49395"/>
                </a:lnTo>
                <a:lnTo>
                  <a:pt x="18675" y="49376"/>
                </a:lnTo>
                <a:lnTo>
                  <a:pt x="18619" y="49357"/>
                </a:lnTo>
                <a:lnTo>
                  <a:pt x="18470" y="49339"/>
                </a:lnTo>
                <a:lnTo>
                  <a:pt x="18228" y="49320"/>
                </a:lnTo>
                <a:close/>
                <a:moveTo>
                  <a:pt x="22715" y="49357"/>
                </a:moveTo>
                <a:lnTo>
                  <a:pt x="22417" y="49376"/>
                </a:lnTo>
                <a:lnTo>
                  <a:pt x="22193" y="49413"/>
                </a:lnTo>
                <a:lnTo>
                  <a:pt x="22100" y="49450"/>
                </a:lnTo>
                <a:lnTo>
                  <a:pt x="22044" y="49488"/>
                </a:lnTo>
                <a:lnTo>
                  <a:pt x="22026" y="49543"/>
                </a:lnTo>
                <a:lnTo>
                  <a:pt x="22044" y="49599"/>
                </a:lnTo>
                <a:lnTo>
                  <a:pt x="22063" y="49637"/>
                </a:lnTo>
                <a:lnTo>
                  <a:pt x="22100" y="49674"/>
                </a:lnTo>
                <a:lnTo>
                  <a:pt x="22212" y="49711"/>
                </a:lnTo>
                <a:lnTo>
                  <a:pt x="22324" y="49730"/>
                </a:lnTo>
                <a:lnTo>
                  <a:pt x="22473" y="49711"/>
                </a:lnTo>
                <a:lnTo>
                  <a:pt x="22752" y="49692"/>
                </a:lnTo>
                <a:lnTo>
                  <a:pt x="22957" y="49655"/>
                </a:lnTo>
                <a:lnTo>
                  <a:pt x="23106" y="49618"/>
                </a:lnTo>
                <a:lnTo>
                  <a:pt x="23385" y="49562"/>
                </a:lnTo>
                <a:lnTo>
                  <a:pt x="23608" y="49488"/>
                </a:lnTo>
                <a:lnTo>
                  <a:pt x="23664" y="49450"/>
                </a:lnTo>
                <a:lnTo>
                  <a:pt x="23664" y="49432"/>
                </a:lnTo>
                <a:lnTo>
                  <a:pt x="23646" y="49432"/>
                </a:lnTo>
                <a:lnTo>
                  <a:pt x="23515" y="49395"/>
                </a:lnTo>
                <a:lnTo>
                  <a:pt x="23292" y="49376"/>
                </a:lnTo>
                <a:lnTo>
                  <a:pt x="23013" y="49357"/>
                </a:lnTo>
                <a:close/>
                <a:moveTo>
                  <a:pt x="2272" y="49283"/>
                </a:moveTo>
                <a:lnTo>
                  <a:pt x="2142" y="49301"/>
                </a:lnTo>
                <a:lnTo>
                  <a:pt x="2030" y="49320"/>
                </a:lnTo>
                <a:lnTo>
                  <a:pt x="1993" y="49339"/>
                </a:lnTo>
                <a:lnTo>
                  <a:pt x="1956" y="49376"/>
                </a:lnTo>
                <a:lnTo>
                  <a:pt x="1937" y="49413"/>
                </a:lnTo>
                <a:lnTo>
                  <a:pt x="1918" y="49469"/>
                </a:lnTo>
                <a:lnTo>
                  <a:pt x="1918" y="49506"/>
                </a:lnTo>
                <a:lnTo>
                  <a:pt x="1937" y="49543"/>
                </a:lnTo>
                <a:lnTo>
                  <a:pt x="1993" y="49618"/>
                </a:lnTo>
                <a:lnTo>
                  <a:pt x="2067" y="49655"/>
                </a:lnTo>
                <a:lnTo>
                  <a:pt x="2179" y="49692"/>
                </a:lnTo>
                <a:lnTo>
                  <a:pt x="2402" y="49711"/>
                </a:lnTo>
                <a:lnTo>
                  <a:pt x="2551" y="49711"/>
                </a:lnTo>
                <a:lnTo>
                  <a:pt x="2719" y="49730"/>
                </a:lnTo>
                <a:lnTo>
                  <a:pt x="2961" y="49748"/>
                </a:lnTo>
                <a:lnTo>
                  <a:pt x="3091" y="49748"/>
                </a:lnTo>
                <a:lnTo>
                  <a:pt x="3184" y="49730"/>
                </a:lnTo>
                <a:lnTo>
                  <a:pt x="3277" y="49692"/>
                </a:lnTo>
                <a:lnTo>
                  <a:pt x="3315" y="49674"/>
                </a:lnTo>
                <a:lnTo>
                  <a:pt x="3333" y="49637"/>
                </a:lnTo>
                <a:lnTo>
                  <a:pt x="3333" y="49599"/>
                </a:lnTo>
                <a:lnTo>
                  <a:pt x="3333" y="49562"/>
                </a:lnTo>
                <a:lnTo>
                  <a:pt x="3277" y="49506"/>
                </a:lnTo>
                <a:lnTo>
                  <a:pt x="3203" y="49469"/>
                </a:lnTo>
                <a:lnTo>
                  <a:pt x="3091" y="49432"/>
                </a:lnTo>
                <a:lnTo>
                  <a:pt x="2868" y="49376"/>
                </a:lnTo>
                <a:lnTo>
                  <a:pt x="2719" y="49357"/>
                </a:lnTo>
                <a:lnTo>
                  <a:pt x="2533" y="49320"/>
                </a:lnTo>
                <a:lnTo>
                  <a:pt x="2272" y="49283"/>
                </a:lnTo>
                <a:close/>
                <a:moveTo>
                  <a:pt x="4599" y="49301"/>
                </a:moveTo>
                <a:lnTo>
                  <a:pt x="4432" y="49320"/>
                </a:lnTo>
                <a:lnTo>
                  <a:pt x="4357" y="49320"/>
                </a:lnTo>
                <a:lnTo>
                  <a:pt x="4283" y="49357"/>
                </a:lnTo>
                <a:lnTo>
                  <a:pt x="4246" y="49395"/>
                </a:lnTo>
                <a:lnTo>
                  <a:pt x="4208" y="49432"/>
                </a:lnTo>
                <a:lnTo>
                  <a:pt x="4190" y="49488"/>
                </a:lnTo>
                <a:lnTo>
                  <a:pt x="4190" y="49543"/>
                </a:lnTo>
                <a:lnTo>
                  <a:pt x="4208" y="49581"/>
                </a:lnTo>
                <a:lnTo>
                  <a:pt x="4246" y="49618"/>
                </a:lnTo>
                <a:lnTo>
                  <a:pt x="4376" y="49674"/>
                </a:lnTo>
                <a:lnTo>
                  <a:pt x="4543" y="49711"/>
                </a:lnTo>
                <a:lnTo>
                  <a:pt x="4711" y="49748"/>
                </a:lnTo>
                <a:lnTo>
                  <a:pt x="4897" y="49748"/>
                </a:lnTo>
                <a:lnTo>
                  <a:pt x="5121" y="49767"/>
                </a:lnTo>
                <a:lnTo>
                  <a:pt x="5325" y="49767"/>
                </a:lnTo>
                <a:lnTo>
                  <a:pt x="5605" y="49786"/>
                </a:lnTo>
                <a:lnTo>
                  <a:pt x="5754" y="49786"/>
                </a:lnTo>
                <a:lnTo>
                  <a:pt x="5884" y="49767"/>
                </a:lnTo>
                <a:lnTo>
                  <a:pt x="5977" y="49730"/>
                </a:lnTo>
                <a:lnTo>
                  <a:pt x="6014" y="49711"/>
                </a:lnTo>
                <a:lnTo>
                  <a:pt x="6052" y="49674"/>
                </a:lnTo>
                <a:lnTo>
                  <a:pt x="6089" y="49618"/>
                </a:lnTo>
                <a:lnTo>
                  <a:pt x="6089" y="49581"/>
                </a:lnTo>
                <a:lnTo>
                  <a:pt x="6089" y="49543"/>
                </a:lnTo>
                <a:lnTo>
                  <a:pt x="6070" y="49506"/>
                </a:lnTo>
                <a:lnTo>
                  <a:pt x="5996" y="49450"/>
                </a:lnTo>
                <a:lnTo>
                  <a:pt x="5884" y="49432"/>
                </a:lnTo>
                <a:lnTo>
                  <a:pt x="5754" y="49413"/>
                </a:lnTo>
                <a:lnTo>
                  <a:pt x="5623" y="49395"/>
                </a:lnTo>
                <a:lnTo>
                  <a:pt x="5418" y="49395"/>
                </a:lnTo>
                <a:lnTo>
                  <a:pt x="5158" y="49357"/>
                </a:lnTo>
                <a:lnTo>
                  <a:pt x="4785" y="49301"/>
                </a:lnTo>
                <a:close/>
                <a:moveTo>
                  <a:pt x="317" y="49376"/>
                </a:moveTo>
                <a:lnTo>
                  <a:pt x="150" y="49413"/>
                </a:lnTo>
                <a:lnTo>
                  <a:pt x="94" y="49450"/>
                </a:lnTo>
                <a:lnTo>
                  <a:pt x="38" y="49488"/>
                </a:lnTo>
                <a:lnTo>
                  <a:pt x="1" y="49543"/>
                </a:lnTo>
                <a:lnTo>
                  <a:pt x="1" y="49599"/>
                </a:lnTo>
                <a:lnTo>
                  <a:pt x="1" y="49674"/>
                </a:lnTo>
                <a:lnTo>
                  <a:pt x="38" y="49767"/>
                </a:lnTo>
                <a:lnTo>
                  <a:pt x="75" y="49804"/>
                </a:lnTo>
                <a:lnTo>
                  <a:pt x="131" y="49841"/>
                </a:lnTo>
                <a:lnTo>
                  <a:pt x="187" y="49841"/>
                </a:lnTo>
                <a:lnTo>
                  <a:pt x="261" y="49823"/>
                </a:lnTo>
                <a:lnTo>
                  <a:pt x="392" y="49786"/>
                </a:lnTo>
                <a:lnTo>
                  <a:pt x="485" y="49748"/>
                </a:lnTo>
                <a:lnTo>
                  <a:pt x="596" y="49711"/>
                </a:lnTo>
                <a:lnTo>
                  <a:pt x="764" y="49655"/>
                </a:lnTo>
                <a:lnTo>
                  <a:pt x="838" y="49599"/>
                </a:lnTo>
                <a:lnTo>
                  <a:pt x="894" y="49562"/>
                </a:lnTo>
                <a:lnTo>
                  <a:pt x="913" y="49506"/>
                </a:lnTo>
                <a:lnTo>
                  <a:pt x="913" y="49488"/>
                </a:lnTo>
                <a:lnTo>
                  <a:pt x="894" y="49450"/>
                </a:lnTo>
                <a:lnTo>
                  <a:pt x="801" y="49413"/>
                </a:lnTo>
                <a:lnTo>
                  <a:pt x="671" y="49395"/>
                </a:lnTo>
                <a:lnTo>
                  <a:pt x="503" y="49376"/>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
        <p:nvSpPr>
          <p:cNvPr id="44" name="Google Shape;44;p8"/>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a:spcBef>
                <a:spcPts val="0"/>
              </a:spcBef>
              <a:spcAft>
                <a:spcPts val="0"/>
              </a:spcAft>
              <a:buClr>
                <a:schemeClr val="accent2"/>
              </a:buClr>
              <a:buSzPts val="2400"/>
              <a:buNone/>
              <a:defRPr>
                <a:solidFill>
                  <a:schemeClr val="accent2"/>
                </a:solidFill>
              </a:defRPr>
            </a:lvl1pPr>
            <a:lvl2pPr lvl="1">
              <a:spcBef>
                <a:spcPts val="0"/>
              </a:spcBef>
              <a:spcAft>
                <a:spcPts val="0"/>
              </a:spcAft>
              <a:buClr>
                <a:schemeClr val="accent2"/>
              </a:buClr>
              <a:buSzPts val="2400"/>
              <a:buNone/>
              <a:defRPr>
                <a:solidFill>
                  <a:schemeClr val="accent2"/>
                </a:solidFill>
              </a:defRPr>
            </a:lvl2pPr>
            <a:lvl3pPr lvl="2">
              <a:spcBef>
                <a:spcPts val="0"/>
              </a:spcBef>
              <a:spcAft>
                <a:spcPts val="0"/>
              </a:spcAft>
              <a:buClr>
                <a:schemeClr val="accent2"/>
              </a:buClr>
              <a:buSzPts val="2400"/>
              <a:buNone/>
              <a:defRPr>
                <a:solidFill>
                  <a:schemeClr val="accent2"/>
                </a:solidFill>
              </a:defRPr>
            </a:lvl3pPr>
            <a:lvl4pPr lvl="3">
              <a:spcBef>
                <a:spcPts val="0"/>
              </a:spcBef>
              <a:spcAft>
                <a:spcPts val="0"/>
              </a:spcAft>
              <a:buClr>
                <a:schemeClr val="accent2"/>
              </a:buClr>
              <a:buSzPts val="2400"/>
              <a:buNone/>
              <a:defRPr>
                <a:solidFill>
                  <a:schemeClr val="accent2"/>
                </a:solidFill>
              </a:defRPr>
            </a:lvl4pPr>
            <a:lvl5pPr lvl="4">
              <a:spcBef>
                <a:spcPts val="0"/>
              </a:spcBef>
              <a:spcAft>
                <a:spcPts val="0"/>
              </a:spcAft>
              <a:buClr>
                <a:schemeClr val="accent2"/>
              </a:buClr>
              <a:buSzPts val="2400"/>
              <a:buNone/>
              <a:defRPr>
                <a:solidFill>
                  <a:schemeClr val="accent2"/>
                </a:solidFill>
              </a:defRPr>
            </a:lvl5pPr>
            <a:lvl6pPr lvl="5">
              <a:spcBef>
                <a:spcPts val="0"/>
              </a:spcBef>
              <a:spcAft>
                <a:spcPts val="0"/>
              </a:spcAft>
              <a:buClr>
                <a:schemeClr val="accent2"/>
              </a:buClr>
              <a:buSzPts val="2400"/>
              <a:buNone/>
              <a:defRPr>
                <a:solidFill>
                  <a:schemeClr val="accent2"/>
                </a:solidFill>
              </a:defRPr>
            </a:lvl6pPr>
            <a:lvl7pPr lvl="6">
              <a:spcBef>
                <a:spcPts val="0"/>
              </a:spcBef>
              <a:spcAft>
                <a:spcPts val="0"/>
              </a:spcAft>
              <a:buClr>
                <a:schemeClr val="accent2"/>
              </a:buClr>
              <a:buSzPts val="2400"/>
              <a:buNone/>
              <a:defRPr>
                <a:solidFill>
                  <a:schemeClr val="accent2"/>
                </a:solidFill>
              </a:defRPr>
            </a:lvl7pPr>
            <a:lvl8pPr lvl="7">
              <a:spcBef>
                <a:spcPts val="0"/>
              </a:spcBef>
              <a:spcAft>
                <a:spcPts val="0"/>
              </a:spcAft>
              <a:buClr>
                <a:schemeClr val="accent2"/>
              </a:buClr>
              <a:buSzPts val="2400"/>
              <a:buNone/>
              <a:defRPr>
                <a:solidFill>
                  <a:schemeClr val="accent2"/>
                </a:solidFill>
              </a:defRPr>
            </a:lvl8pPr>
            <a:lvl9pPr lvl="8">
              <a:spcBef>
                <a:spcPts val="0"/>
              </a:spcBef>
              <a:spcAft>
                <a:spcPts val="0"/>
              </a:spcAft>
              <a:buClr>
                <a:schemeClr val="accent2"/>
              </a:buClr>
              <a:buSzPts val="2400"/>
              <a:buNone/>
              <a:defRPr>
                <a:solidFill>
                  <a:schemeClr val="accent2"/>
                </a:solidFill>
              </a:defRPr>
            </a:lvl9pPr>
          </a:lstStyle>
          <a:p>
            <a:endParaRPr/>
          </a:p>
        </p:txBody>
      </p:sp>
      <p:sp>
        <p:nvSpPr>
          <p:cNvPr id="45" name="Google Shape;45;p8"/>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dirty="0">
              <a:solidFill>
                <a:srgbClr val="7C7F91"/>
              </a:solidFill>
            </a:endParaRPr>
          </a:p>
        </p:txBody>
      </p:sp>
    </p:spTree>
    <p:extLst>
      <p:ext uri="{BB962C8B-B14F-4D97-AF65-F5344CB8AC3E}">
        <p14:creationId xmlns:p14="http://schemas.microsoft.com/office/powerpoint/2010/main" val="420645705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6"/>
        <p:cNvGrpSpPr/>
        <p:nvPr/>
      </p:nvGrpSpPr>
      <p:grpSpPr>
        <a:xfrm>
          <a:off x="0" y="0"/>
          <a:ext cx="0" cy="0"/>
          <a:chOff x="0" y="0"/>
          <a:chExt cx="0" cy="0"/>
        </a:xfrm>
      </p:grpSpPr>
      <p:sp>
        <p:nvSpPr>
          <p:cNvPr id="47" name="Google Shape;47;p9"/>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dirty="0">
              <a:solidFill>
                <a:srgbClr val="7C7F91"/>
              </a:solidFill>
            </a:endParaRPr>
          </a:p>
        </p:txBody>
      </p:sp>
      <p:sp>
        <p:nvSpPr>
          <p:cNvPr id="48" name="Google Shape;48;p9"/>
          <p:cNvSpPr/>
          <p:nvPr/>
        </p:nvSpPr>
        <p:spPr>
          <a:xfrm>
            <a:off x="192301" y="209501"/>
            <a:ext cx="11807273" cy="6438921"/>
          </a:xfrm>
          <a:custGeom>
            <a:avLst/>
            <a:gdLst/>
            <a:ahLst/>
            <a:cxnLst/>
            <a:rect l="l" t="t" r="r" b="b"/>
            <a:pathLst>
              <a:path w="91397" h="49842" extrusionOk="0">
                <a:moveTo>
                  <a:pt x="37497" y="57"/>
                </a:moveTo>
                <a:lnTo>
                  <a:pt x="37348" y="75"/>
                </a:lnTo>
                <a:lnTo>
                  <a:pt x="37218" y="94"/>
                </a:lnTo>
                <a:lnTo>
                  <a:pt x="37106" y="150"/>
                </a:lnTo>
                <a:lnTo>
                  <a:pt x="37069" y="168"/>
                </a:lnTo>
                <a:lnTo>
                  <a:pt x="37051" y="206"/>
                </a:lnTo>
                <a:lnTo>
                  <a:pt x="37051" y="243"/>
                </a:lnTo>
                <a:lnTo>
                  <a:pt x="37051" y="280"/>
                </a:lnTo>
                <a:lnTo>
                  <a:pt x="37069" y="317"/>
                </a:lnTo>
                <a:lnTo>
                  <a:pt x="37125" y="336"/>
                </a:lnTo>
                <a:lnTo>
                  <a:pt x="37237" y="373"/>
                </a:lnTo>
                <a:lnTo>
                  <a:pt x="37888" y="373"/>
                </a:lnTo>
                <a:lnTo>
                  <a:pt x="38075" y="392"/>
                </a:lnTo>
                <a:lnTo>
                  <a:pt x="38372" y="410"/>
                </a:lnTo>
                <a:lnTo>
                  <a:pt x="38521" y="410"/>
                </a:lnTo>
                <a:lnTo>
                  <a:pt x="38652" y="392"/>
                </a:lnTo>
                <a:lnTo>
                  <a:pt x="38726" y="355"/>
                </a:lnTo>
                <a:lnTo>
                  <a:pt x="38763" y="317"/>
                </a:lnTo>
                <a:lnTo>
                  <a:pt x="38782" y="280"/>
                </a:lnTo>
                <a:lnTo>
                  <a:pt x="38763" y="224"/>
                </a:lnTo>
                <a:lnTo>
                  <a:pt x="38745" y="187"/>
                </a:lnTo>
                <a:lnTo>
                  <a:pt x="38726" y="168"/>
                </a:lnTo>
                <a:lnTo>
                  <a:pt x="38689" y="131"/>
                </a:lnTo>
                <a:lnTo>
                  <a:pt x="38577" y="94"/>
                </a:lnTo>
                <a:lnTo>
                  <a:pt x="38466" y="75"/>
                </a:lnTo>
                <a:lnTo>
                  <a:pt x="38205" y="57"/>
                </a:lnTo>
                <a:close/>
                <a:moveTo>
                  <a:pt x="22305" y="1"/>
                </a:moveTo>
                <a:lnTo>
                  <a:pt x="22156" y="19"/>
                </a:lnTo>
                <a:lnTo>
                  <a:pt x="22026" y="38"/>
                </a:lnTo>
                <a:lnTo>
                  <a:pt x="21989" y="57"/>
                </a:lnTo>
                <a:lnTo>
                  <a:pt x="21951" y="75"/>
                </a:lnTo>
                <a:lnTo>
                  <a:pt x="21914" y="131"/>
                </a:lnTo>
                <a:lnTo>
                  <a:pt x="21895" y="168"/>
                </a:lnTo>
                <a:lnTo>
                  <a:pt x="21877" y="206"/>
                </a:lnTo>
                <a:lnTo>
                  <a:pt x="21895" y="243"/>
                </a:lnTo>
                <a:lnTo>
                  <a:pt x="21951" y="299"/>
                </a:lnTo>
                <a:lnTo>
                  <a:pt x="22026" y="336"/>
                </a:lnTo>
                <a:lnTo>
                  <a:pt x="22138" y="373"/>
                </a:lnTo>
                <a:lnTo>
                  <a:pt x="22249" y="392"/>
                </a:lnTo>
                <a:lnTo>
                  <a:pt x="22435" y="410"/>
                </a:lnTo>
                <a:lnTo>
                  <a:pt x="22696" y="429"/>
                </a:lnTo>
                <a:lnTo>
                  <a:pt x="22975" y="466"/>
                </a:lnTo>
                <a:lnTo>
                  <a:pt x="23124" y="466"/>
                </a:lnTo>
                <a:lnTo>
                  <a:pt x="23255" y="448"/>
                </a:lnTo>
                <a:lnTo>
                  <a:pt x="23385" y="429"/>
                </a:lnTo>
                <a:lnTo>
                  <a:pt x="23497" y="392"/>
                </a:lnTo>
                <a:lnTo>
                  <a:pt x="23571" y="355"/>
                </a:lnTo>
                <a:lnTo>
                  <a:pt x="23608" y="317"/>
                </a:lnTo>
                <a:lnTo>
                  <a:pt x="23627" y="299"/>
                </a:lnTo>
                <a:lnTo>
                  <a:pt x="23608" y="261"/>
                </a:lnTo>
                <a:lnTo>
                  <a:pt x="23590" y="243"/>
                </a:lnTo>
                <a:lnTo>
                  <a:pt x="23552" y="206"/>
                </a:lnTo>
                <a:lnTo>
                  <a:pt x="23459" y="168"/>
                </a:lnTo>
                <a:lnTo>
                  <a:pt x="23199" y="94"/>
                </a:lnTo>
                <a:lnTo>
                  <a:pt x="23031" y="57"/>
                </a:lnTo>
                <a:lnTo>
                  <a:pt x="22789" y="38"/>
                </a:lnTo>
                <a:lnTo>
                  <a:pt x="22473" y="1"/>
                </a:lnTo>
                <a:close/>
                <a:moveTo>
                  <a:pt x="30553" y="94"/>
                </a:moveTo>
                <a:lnTo>
                  <a:pt x="30367" y="113"/>
                </a:lnTo>
                <a:lnTo>
                  <a:pt x="30199" y="113"/>
                </a:lnTo>
                <a:lnTo>
                  <a:pt x="29901" y="150"/>
                </a:lnTo>
                <a:lnTo>
                  <a:pt x="29734" y="168"/>
                </a:lnTo>
                <a:lnTo>
                  <a:pt x="29603" y="187"/>
                </a:lnTo>
                <a:lnTo>
                  <a:pt x="29510" y="224"/>
                </a:lnTo>
                <a:lnTo>
                  <a:pt x="29492" y="243"/>
                </a:lnTo>
                <a:lnTo>
                  <a:pt x="29473" y="261"/>
                </a:lnTo>
                <a:lnTo>
                  <a:pt x="29492" y="299"/>
                </a:lnTo>
                <a:lnTo>
                  <a:pt x="29510" y="336"/>
                </a:lnTo>
                <a:lnTo>
                  <a:pt x="29585" y="373"/>
                </a:lnTo>
                <a:lnTo>
                  <a:pt x="29696" y="410"/>
                </a:lnTo>
                <a:lnTo>
                  <a:pt x="29827" y="429"/>
                </a:lnTo>
                <a:lnTo>
                  <a:pt x="30106" y="448"/>
                </a:lnTo>
                <a:lnTo>
                  <a:pt x="30478" y="448"/>
                </a:lnTo>
                <a:lnTo>
                  <a:pt x="30758" y="466"/>
                </a:lnTo>
                <a:lnTo>
                  <a:pt x="30907" y="448"/>
                </a:lnTo>
                <a:lnTo>
                  <a:pt x="31018" y="429"/>
                </a:lnTo>
                <a:lnTo>
                  <a:pt x="31111" y="373"/>
                </a:lnTo>
                <a:lnTo>
                  <a:pt x="31149" y="355"/>
                </a:lnTo>
                <a:lnTo>
                  <a:pt x="31167" y="317"/>
                </a:lnTo>
                <a:lnTo>
                  <a:pt x="31167" y="261"/>
                </a:lnTo>
                <a:lnTo>
                  <a:pt x="31167" y="206"/>
                </a:lnTo>
                <a:lnTo>
                  <a:pt x="31130" y="168"/>
                </a:lnTo>
                <a:lnTo>
                  <a:pt x="31093" y="150"/>
                </a:lnTo>
                <a:lnTo>
                  <a:pt x="30981" y="113"/>
                </a:lnTo>
                <a:lnTo>
                  <a:pt x="30851" y="94"/>
                </a:lnTo>
                <a:close/>
                <a:moveTo>
                  <a:pt x="40756" y="113"/>
                </a:moveTo>
                <a:lnTo>
                  <a:pt x="40495" y="131"/>
                </a:lnTo>
                <a:lnTo>
                  <a:pt x="40309" y="131"/>
                </a:lnTo>
                <a:lnTo>
                  <a:pt x="39992" y="168"/>
                </a:lnTo>
                <a:lnTo>
                  <a:pt x="39843" y="187"/>
                </a:lnTo>
                <a:lnTo>
                  <a:pt x="39713" y="224"/>
                </a:lnTo>
                <a:lnTo>
                  <a:pt x="39638" y="261"/>
                </a:lnTo>
                <a:lnTo>
                  <a:pt x="39601" y="280"/>
                </a:lnTo>
                <a:lnTo>
                  <a:pt x="39601" y="317"/>
                </a:lnTo>
                <a:lnTo>
                  <a:pt x="39620" y="355"/>
                </a:lnTo>
                <a:lnTo>
                  <a:pt x="39676" y="373"/>
                </a:lnTo>
                <a:lnTo>
                  <a:pt x="39843" y="429"/>
                </a:lnTo>
                <a:lnTo>
                  <a:pt x="40067" y="448"/>
                </a:lnTo>
                <a:lnTo>
                  <a:pt x="40346" y="466"/>
                </a:lnTo>
                <a:lnTo>
                  <a:pt x="40867" y="448"/>
                </a:lnTo>
                <a:lnTo>
                  <a:pt x="41053" y="429"/>
                </a:lnTo>
                <a:lnTo>
                  <a:pt x="41165" y="410"/>
                </a:lnTo>
                <a:lnTo>
                  <a:pt x="41240" y="373"/>
                </a:lnTo>
                <a:lnTo>
                  <a:pt x="41277" y="317"/>
                </a:lnTo>
                <a:lnTo>
                  <a:pt x="41258" y="280"/>
                </a:lnTo>
                <a:lnTo>
                  <a:pt x="41221" y="243"/>
                </a:lnTo>
                <a:lnTo>
                  <a:pt x="41091" y="168"/>
                </a:lnTo>
                <a:lnTo>
                  <a:pt x="41016" y="131"/>
                </a:lnTo>
                <a:lnTo>
                  <a:pt x="40886" y="113"/>
                </a:lnTo>
                <a:close/>
                <a:moveTo>
                  <a:pt x="17539" y="113"/>
                </a:moveTo>
                <a:lnTo>
                  <a:pt x="17260" y="131"/>
                </a:lnTo>
                <a:lnTo>
                  <a:pt x="17129" y="168"/>
                </a:lnTo>
                <a:lnTo>
                  <a:pt x="17036" y="206"/>
                </a:lnTo>
                <a:lnTo>
                  <a:pt x="16943" y="261"/>
                </a:lnTo>
                <a:lnTo>
                  <a:pt x="16906" y="317"/>
                </a:lnTo>
                <a:lnTo>
                  <a:pt x="16906" y="336"/>
                </a:lnTo>
                <a:lnTo>
                  <a:pt x="16906" y="355"/>
                </a:lnTo>
                <a:lnTo>
                  <a:pt x="16962" y="392"/>
                </a:lnTo>
                <a:lnTo>
                  <a:pt x="17111" y="429"/>
                </a:lnTo>
                <a:lnTo>
                  <a:pt x="17297" y="448"/>
                </a:lnTo>
                <a:lnTo>
                  <a:pt x="17576" y="485"/>
                </a:lnTo>
                <a:lnTo>
                  <a:pt x="18135" y="485"/>
                </a:lnTo>
                <a:lnTo>
                  <a:pt x="18284" y="466"/>
                </a:lnTo>
                <a:lnTo>
                  <a:pt x="18395" y="429"/>
                </a:lnTo>
                <a:lnTo>
                  <a:pt x="18470" y="410"/>
                </a:lnTo>
                <a:lnTo>
                  <a:pt x="18488" y="355"/>
                </a:lnTo>
                <a:lnTo>
                  <a:pt x="18488" y="280"/>
                </a:lnTo>
                <a:lnTo>
                  <a:pt x="18470" y="224"/>
                </a:lnTo>
                <a:lnTo>
                  <a:pt x="18451" y="187"/>
                </a:lnTo>
                <a:lnTo>
                  <a:pt x="18395" y="168"/>
                </a:lnTo>
                <a:lnTo>
                  <a:pt x="18284" y="131"/>
                </a:lnTo>
                <a:lnTo>
                  <a:pt x="18042" y="131"/>
                </a:lnTo>
                <a:lnTo>
                  <a:pt x="17818" y="113"/>
                </a:lnTo>
                <a:close/>
                <a:moveTo>
                  <a:pt x="20536" y="113"/>
                </a:moveTo>
                <a:lnTo>
                  <a:pt x="20425" y="131"/>
                </a:lnTo>
                <a:lnTo>
                  <a:pt x="20220" y="150"/>
                </a:lnTo>
                <a:lnTo>
                  <a:pt x="20052" y="168"/>
                </a:lnTo>
                <a:lnTo>
                  <a:pt x="19829" y="187"/>
                </a:lnTo>
                <a:lnTo>
                  <a:pt x="19717" y="206"/>
                </a:lnTo>
                <a:lnTo>
                  <a:pt x="19661" y="224"/>
                </a:lnTo>
                <a:lnTo>
                  <a:pt x="19624" y="243"/>
                </a:lnTo>
                <a:lnTo>
                  <a:pt x="19587" y="299"/>
                </a:lnTo>
                <a:lnTo>
                  <a:pt x="19550" y="355"/>
                </a:lnTo>
                <a:lnTo>
                  <a:pt x="19550" y="392"/>
                </a:lnTo>
                <a:lnTo>
                  <a:pt x="19568" y="410"/>
                </a:lnTo>
                <a:lnTo>
                  <a:pt x="19587" y="448"/>
                </a:lnTo>
                <a:lnTo>
                  <a:pt x="19624" y="466"/>
                </a:lnTo>
                <a:lnTo>
                  <a:pt x="19922" y="485"/>
                </a:lnTo>
                <a:lnTo>
                  <a:pt x="20164" y="485"/>
                </a:lnTo>
                <a:lnTo>
                  <a:pt x="20387" y="466"/>
                </a:lnTo>
                <a:lnTo>
                  <a:pt x="20611" y="448"/>
                </a:lnTo>
                <a:lnTo>
                  <a:pt x="20685" y="410"/>
                </a:lnTo>
                <a:lnTo>
                  <a:pt x="20760" y="392"/>
                </a:lnTo>
                <a:lnTo>
                  <a:pt x="20816" y="355"/>
                </a:lnTo>
                <a:lnTo>
                  <a:pt x="20834" y="299"/>
                </a:lnTo>
                <a:lnTo>
                  <a:pt x="20816" y="261"/>
                </a:lnTo>
                <a:lnTo>
                  <a:pt x="20778" y="187"/>
                </a:lnTo>
                <a:lnTo>
                  <a:pt x="20723" y="150"/>
                </a:lnTo>
                <a:lnTo>
                  <a:pt x="20629" y="131"/>
                </a:lnTo>
                <a:lnTo>
                  <a:pt x="20536" y="113"/>
                </a:lnTo>
                <a:close/>
                <a:moveTo>
                  <a:pt x="15509" y="150"/>
                </a:moveTo>
                <a:lnTo>
                  <a:pt x="15342" y="187"/>
                </a:lnTo>
                <a:lnTo>
                  <a:pt x="15118" y="168"/>
                </a:lnTo>
                <a:lnTo>
                  <a:pt x="14783" y="187"/>
                </a:lnTo>
                <a:lnTo>
                  <a:pt x="14634" y="187"/>
                </a:lnTo>
                <a:lnTo>
                  <a:pt x="14485" y="224"/>
                </a:lnTo>
                <a:lnTo>
                  <a:pt x="14374" y="261"/>
                </a:lnTo>
                <a:lnTo>
                  <a:pt x="14337" y="299"/>
                </a:lnTo>
                <a:lnTo>
                  <a:pt x="14299" y="336"/>
                </a:lnTo>
                <a:lnTo>
                  <a:pt x="14299" y="373"/>
                </a:lnTo>
                <a:lnTo>
                  <a:pt x="14299" y="392"/>
                </a:lnTo>
                <a:lnTo>
                  <a:pt x="14318" y="429"/>
                </a:lnTo>
                <a:lnTo>
                  <a:pt x="14355" y="448"/>
                </a:lnTo>
                <a:lnTo>
                  <a:pt x="14448" y="466"/>
                </a:lnTo>
                <a:lnTo>
                  <a:pt x="14579" y="485"/>
                </a:lnTo>
                <a:lnTo>
                  <a:pt x="14821" y="504"/>
                </a:lnTo>
                <a:lnTo>
                  <a:pt x="14988" y="485"/>
                </a:lnTo>
                <a:lnTo>
                  <a:pt x="15212" y="504"/>
                </a:lnTo>
                <a:lnTo>
                  <a:pt x="15696" y="504"/>
                </a:lnTo>
                <a:lnTo>
                  <a:pt x="15826" y="485"/>
                </a:lnTo>
                <a:lnTo>
                  <a:pt x="15938" y="448"/>
                </a:lnTo>
                <a:lnTo>
                  <a:pt x="15975" y="410"/>
                </a:lnTo>
                <a:lnTo>
                  <a:pt x="15994" y="373"/>
                </a:lnTo>
                <a:lnTo>
                  <a:pt x="16012" y="317"/>
                </a:lnTo>
                <a:lnTo>
                  <a:pt x="16012" y="261"/>
                </a:lnTo>
                <a:lnTo>
                  <a:pt x="15994" y="224"/>
                </a:lnTo>
                <a:lnTo>
                  <a:pt x="15975" y="206"/>
                </a:lnTo>
                <a:lnTo>
                  <a:pt x="15882" y="168"/>
                </a:lnTo>
                <a:lnTo>
                  <a:pt x="15770" y="150"/>
                </a:lnTo>
                <a:close/>
                <a:moveTo>
                  <a:pt x="25414" y="113"/>
                </a:moveTo>
                <a:lnTo>
                  <a:pt x="25135" y="150"/>
                </a:lnTo>
                <a:lnTo>
                  <a:pt x="24837" y="168"/>
                </a:lnTo>
                <a:lnTo>
                  <a:pt x="24595" y="224"/>
                </a:lnTo>
                <a:lnTo>
                  <a:pt x="24409" y="280"/>
                </a:lnTo>
                <a:lnTo>
                  <a:pt x="24353" y="317"/>
                </a:lnTo>
                <a:lnTo>
                  <a:pt x="24334" y="355"/>
                </a:lnTo>
                <a:lnTo>
                  <a:pt x="24334" y="373"/>
                </a:lnTo>
                <a:lnTo>
                  <a:pt x="24353" y="392"/>
                </a:lnTo>
                <a:lnTo>
                  <a:pt x="24446" y="429"/>
                </a:lnTo>
                <a:lnTo>
                  <a:pt x="24558" y="466"/>
                </a:lnTo>
                <a:lnTo>
                  <a:pt x="24707" y="485"/>
                </a:lnTo>
                <a:lnTo>
                  <a:pt x="24986" y="504"/>
                </a:lnTo>
                <a:lnTo>
                  <a:pt x="25154" y="504"/>
                </a:lnTo>
                <a:lnTo>
                  <a:pt x="25452" y="466"/>
                </a:lnTo>
                <a:lnTo>
                  <a:pt x="25656" y="448"/>
                </a:lnTo>
                <a:lnTo>
                  <a:pt x="25880" y="392"/>
                </a:lnTo>
                <a:lnTo>
                  <a:pt x="26066" y="355"/>
                </a:lnTo>
                <a:lnTo>
                  <a:pt x="26122" y="317"/>
                </a:lnTo>
                <a:lnTo>
                  <a:pt x="26159" y="280"/>
                </a:lnTo>
                <a:lnTo>
                  <a:pt x="26178" y="243"/>
                </a:lnTo>
                <a:lnTo>
                  <a:pt x="26159" y="206"/>
                </a:lnTo>
                <a:lnTo>
                  <a:pt x="26103" y="168"/>
                </a:lnTo>
                <a:lnTo>
                  <a:pt x="26010" y="131"/>
                </a:lnTo>
                <a:lnTo>
                  <a:pt x="25898" y="113"/>
                </a:lnTo>
                <a:close/>
                <a:moveTo>
                  <a:pt x="12624" y="187"/>
                </a:moveTo>
                <a:lnTo>
                  <a:pt x="12233" y="206"/>
                </a:lnTo>
                <a:lnTo>
                  <a:pt x="12009" y="224"/>
                </a:lnTo>
                <a:lnTo>
                  <a:pt x="11935" y="243"/>
                </a:lnTo>
                <a:lnTo>
                  <a:pt x="11898" y="261"/>
                </a:lnTo>
                <a:lnTo>
                  <a:pt x="11879" y="317"/>
                </a:lnTo>
                <a:lnTo>
                  <a:pt x="11898" y="373"/>
                </a:lnTo>
                <a:lnTo>
                  <a:pt x="11953" y="410"/>
                </a:lnTo>
                <a:lnTo>
                  <a:pt x="12028" y="448"/>
                </a:lnTo>
                <a:lnTo>
                  <a:pt x="12233" y="504"/>
                </a:lnTo>
                <a:lnTo>
                  <a:pt x="12493" y="522"/>
                </a:lnTo>
                <a:lnTo>
                  <a:pt x="12996" y="522"/>
                </a:lnTo>
                <a:lnTo>
                  <a:pt x="13201" y="485"/>
                </a:lnTo>
                <a:lnTo>
                  <a:pt x="13313" y="448"/>
                </a:lnTo>
                <a:lnTo>
                  <a:pt x="13368" y="410"/>
                </a:lnTo>
                <a:lnTo>
                  <a:pt x="13387" y="373"/>
                </a:lnTo>
                <a:lnTo>
                  <a:pt x="13387" y="336"/>
                </a:lnTo>
                <a:lnTo>
                  <a:pt x="13368" y="317"/>
                </a:lnTo>
                <a:lnTo>
                  <a:pt x="13275" y="261"/>
                </a:lnTo>
                <a:lnTo>
                  <a:pt x="13145" y="224"/>
                </a:lnTo>
                <a:lnTo>
                  <a:pt x="12828" y="187"/>
                </a:lnTo>
                <a:close/>
                <a:moveTo>
                  <a:pt x="27295" y="150"/>
                </a:moveTo>
                <a:lnTo>
                  <a:pt x="27164" y="168"/>
                </a:lnTo>
                <a:lnTo>
                  <a:pt x="27053" y="187"/>
                </a:lnTo>
                <a:lnTo>
                  <a:pt x="26997" y="224"/>
                </a:lnTo>
                <a:lnTo>
                  <a:pt x="26960" y="243"/>
                </a:lnTo>
                <a:lnTo>
                  <a:pt x="26941" y="280"/>
                </a:lnTo>
                <a:lnTo>
                  <a:pt x="26941" y="336"/>
                </a:lnTo>
                <a:lnTo>
                  <a:pt x="26941" y="373"/>
                </a:lnTo>
                <a:lnTo>
                  <a:pt x="26960" y="410"/>
                </a:lnTo>
                <a:lnTo>
                  <a:pt x="26997" y="429"/>
                </a:lnTo>
                <a:lnTo>
                  <a:pt x="27053" y="466"/>
                </a:lnTo>
                <a:lnTo>
                  <a:pt x="27164" y="504"/>
                </a:lnTo>
                <a:lnTo>
                  <a:pt x="27295" y="504"/>
                </a:lnTo>
                <a:lnTo>
                  <a:pt x="27593" y="522"/>
                </a:lnTo>
                <a:lnTo>
                  <a:pt x="27779" y="504"/>
                </a:lnTo>
                <a:lnTo>
                  <a:pt x="27984" y="522"/>
                </a:lnTo>
                <a:lnTo>
                  <a:pt x="28263" y="522"/>
                </a:lnTo>
                <a:lnTo>
                  <a:pt x="28412" y="504"/>
                </a:lnTo>
                <a:lnTo>
                  <a:pt x="28524" y="485"/>
                </a:lnTo>
                <a:lnTo>
                  <a:pt x="28579" y="448"/>
                </a:lnTo>
                <a:lnTo>
                  <a:pt x="28617" y="410"/>
                </a:lnTo>
                <a:lnTo>
                  <a:pt x="28635" y="373"/>
                </a:lnTo>
                <a:lnTo>
                  <a:pt x="28654" y="336"/>
                </a:lnTo>
                <a:lnTo>
                  <a:pt x="28635" y="280"/>
                </a:lnTo>
                <a:lnTo>
                  <a:pt x="28617" y="243"/>
                </a:lnTo>
                <a:lnTo>
                  <a:pt x="28579" y="224"/>
                </a:lnTo>
                <a:lnTo>
                  <a:pt x="28524" y="187"/>
                </a:lnTo>
                <a:lnTo>
                  <a:pt x="28412" y="150"/>
                </a:lnTo>
                <a:close/>
                <a:moveTo>
                  <a:pt x="50456" y="113"/>
                </a:moveTo>
                <a:lnTo>
                  <a:pt x="50307" y="150"/>
                </a:lnTo>
                <a:lnTo>
                  <a:pt x="50046" y="243"/>
                </a:lnTo>
                <a:lnTo>
                  <a:pt x="49916" y="299"/>
                </a:lnTo>
                <a:lnTo>
                  <a:pt x="49841" y="355"/>
                </a:lnTo>
                <a:lnTo>
                  <a:pt x="49823" y="373"/>
                </a:lnTo>
                <a:lnTo>
                  <a:pt x="49823" y="410"/>
                </a:lnTo>
                <a:lnTo>
                  <a:pt x="49841" y="429"/>
                </a:lnTo>
                <a:lnTo>
                  <a:pt x="49897" y="448"/>
                </a:lnTo>
                <a:lnTo>
                  <a:pt x="50009" y="485"/>
                </a:lnTo>
                <a:lnTo>
                  <a:pt x="50120" y="504"/>
                </a:lnTo>
                <a:lnTo>
                  <a:pt x="50400" y="522"/>
                </a:lnTo>
                <a:lnTo>
                  <a:pt x="50660" y="522"/>
                </a:lnTo>
                <a:lnTo>
                  <a:pt x="50921" y="504"/>
                </a:lnTo>
                <a:lnTo>
                  <a:pt x="51051" y="504"/>
                </a:lnTo>
                <a:lnTo>
                  <a:pt x="51126" y="485"/>
                </a:lnTo>
                <a:lnTo>
                  <a:pt x="51200" y="448"/>
                </a:lnTo>
                <a:lnTo>
                  <a:pt x="51238" y="410"/>
                </a:lnTo>
                <a:lnTo>
                  <a:pt x="51275" y="355"/>
                </a:lnTo>
                <a:lnTo>
                  <a:pt x="51256" y="280"/>
                </a:lnTo>
                <a:lnTo>
                  <a:pt x="51182" y="206"/>
                </a:lnTo>
                <a:lnTo>
                  <a:pt x="51126" y="150"/>
                </a:lnTo>
                <a:lnTo>
                  <a:pt x="51033" y="131"/>
                </a:lnTo>
                <a:lnTo>
                  <a:pt x="50828" y="113"/>
                </a:lnTo>
                <a:close/>
                <a:moveTo>
                  <a:pt x="4543" y="131"/>
                </a:moveTo>
                <a:lnTo>
                  <a:pt x="4413" y="168"/>
                </a:lnTo>
                <a:lnTo>
                  <a:pt x="4320" y="206"/>
                </a:lnTo>
                <a:lnTo>
                  <a:pt x="4246" y="261"/>
                </a:lnTo>
                <a:lnTo>
                  <a:pt x="4246" y="299"/>
                </a:lnTo>
                <a:lnTo>
                  <a:pt x="4227" y="336"/>
                </a:lnTo>
                <a:lnTo>
                  <a:pt x="4246" y="373"/>
                </a:lnTo>
                <a:lnTo>
                  <a:pt x="4264" y="410"/>
                </a:lnTo>
                <a:lnTo>
                  <a:pt x="4357" y="448"/>
                </a:lnTo>
                <a:lnTo>
                  <a:pt x="4488" y="485"/>
                </a:lnTo>
                <a:lnTo>
                  <a:pt x="5158" y="485"/>
                </a:lnTo>
                <a:lnTo>
                  <a:pt x="5325" y="522"/>
                </a:lnTo>
                <a:lnTo>
                  <a:pt x="5530" y="541"/>
                </a:lnTo>
                <a:lnTo>
                  <a:pt x="5642" y="541"/>
                </a:lnTo>
                <a:lnTo>
                  <a:pt x="5735" y="504"/>
                </a:lnTo>
                <a:lnTo>
                  <a:pt x="5809" y="448"/>
                </a:lnTo>
                <a:lnTo>
                  <a:pt x="5828" y="410"/>
                </a:lnTo>
                <a:lnTo>
                  <a:pt x="5847" y="373"/>
                </a:lnTo>
                <a:lnTo>
                  <a:pt x="5847" y="317"/>
                </a:lnTo>
                <a:lnTo>
                  <a:pt x="5828" y="280"/>
                </a:lnTo>
                <a:lnTo>
                  <a:pt x="5809" y="243"/>
                </a:lnTo>
                <a:lnTo>
                  <a:pt x="5754" y="206"/>
                </a:lnTo>
                <a:lnTo>
                  <a:pt x="5642" y="168"/>
                </a:lnTo>
                <a:lnTo>
                  <a:pt x="5493" y="131"/>
                </a:lnTo>
                <a:close/>
                <a:moveTo>
                  <a:pt x="42506" y="187"/>
                </a:moveTo>
                <a:lnTo>
                  <a:pt x="42375" y="206"/>
                </a:lnTo>
                <a:lnTo>
                  <a:pt x="42264" y="224"/>
                </a:lnTo>
                <a:lnTo>
                  <a:pt x="42171" y="261"/>
                </a:lnTo>
                <a:lnTo>
                  <a:pt x="42133" y="280"/>
                </a:lnTo>
                <a:lnTo>
                  <a:pt x="42133" y="317"/>
                </a:lnTo>
                <a:lnTo>
                  <a:pt x="42133" y="336"/>
                </a:lnTo>
                <a:lnTo>
                  <a:pt x="42171" y="373"/>
                </a:lnTo>
                <a:lnTo>
                  <a:pt x="42319" y="429"/>
                </a:lnTo>
                <a:lnTo>
                  <a:pt x="42431" y="466"/>
                </a:lnTo>
                <a:lnTo>
                  <a:pt x="42543" y="504"/>
                </a:lnTo>
                <a:lnTo>
                  <a:pt x="42822" y="522"/>
                </a:lnTo>
                <a:lnTo>
                  <a:pt x="43083" y="522"/>
                </a:lnTo>
                <a:lnTo>
                  <a:pt x="43325" y="541"/>
                </a:lnTo>
                <a:lnTo>
                  <a:pt x="43548" y="541"/>
                </a:lnTo>
                <a:lnTo>
                  <a:pt x="43679" y="522"/>
                </a:lnTo>
                <a:lnTo>
                  <a:pt x="43716" y="504"/>
                </a:lnTo>
                <a:lnTo>
                  <a:pt x="43753" y="485"/>
                </a:lnTo>
                <a:lnTo>
                  <a:pt x="43790" y="429"/>
                </a:lnTo>
                <a:lnTo>
                  <a:pt x="43809" y="355"/>
                </a:lnTo>
                <a:lnTo>
                  <a:pt x="43790" y="336"/>
                </a:lnTo>
                <a:lnTo>
                  <a:pt x="43790" y="299"/>
                </a:lnTo>
                <a:lnTo>
                  <a:pt x="43753" y="280"/>
                </a:lnTo>
                <a:lnTo>
                  <a:pt x="43716" y="261"/>
                </a:lnTo>
                <a:lnTo>
                  <a:pt x="43474" y="206"/>
                </a:lnTo>
                <a:lnTo>
                  <a:pt x="43232" y="187"/>
                </a:lnTo>
                <a:close/>
                <a:moveTo>
                  <a:pt x="45094" y="150"/>
                </a:moveTo>
                <a:lnTo>
                  <a:pt x="44926" y="168"/>
                </a:lnTo>
                <a:lnTo>
                  <a:pt x="44777" y="187"/>
                </a:lnTo>
                <a:lnTo>
                  <a:pt x="44647" y="224"/>
                </a:lnTo>
                <a:lnTo>
                  <a:pt x="44610" y="261"/>
                </a:lnTo>
                <a:lnTo>
                  <a:pt x="44591" y="299"/>
                </a:lnTo>
                <a:lnTo>
                  <a:pt x="44572" y="336"/>
                </a:lnTo>
                <a:lnTo>
                  <a:pt x="44591" y="373"/>
                </a:lnTo>
                <a:lnTo>
                  <a:pt x="44610" y="410"/>
                </a:lnTo>
                <a:lnTo>
                  <a:pt x="44647" y="429"/>
                </a:lnTo>
                <a:lnTo>
                  <a:pt x="44758" y="466"/>
                </a:lnTo>
                <a:lnTo>
                  <a:pt x="44889" y="466"/>
                </a:lnTo>
                <a:lnTo>
                  <a:pt x="45187" y="485"/>
                </a:lnTo>
                <a:lnTo>
                  <a:pt x="45373" y="466"/>
                </a:lnTo>
                <a:lnTo>
                  <a:pt x="45596" y="504"/>
                </a:lnTo>
                <a:lnTo>
                  <a:pt x="45931" y="541"/>
                </a:lnTo>
                <a:lnTo>
                  <a:pt x="46229" y="541"/>
                </a:lnTo>
                <a:lnTo>
                  <a:pt x="46341" y="504"/>
                </a:lnTo>
                <a:lnTo>
                  <a:pt x="46378" y="466"/>
                </a:lnTo>
                <a:lnTo>
                  <a:pt x="46397" y="429"/>
                </a:lnTo>
                <a:lnTo>
                  <a:pt x="46415" y="373"/>
                </a:lnTo>
                <a:lnTo>
                  <a:pt x="46415" y="317"/>
                </a:lnTo>
                <a:lnTo>
                  <a:pt x="46397" y="280"/>
                </a:lnTo>
                <a:lnTo>
                  <a:pt x="46360" y="243"/>
                </a:lnTo>
                <a:lnTo>
                  <a:pt x="46267" y="187"/>
                </a:lnTo>
                <a:lnTo>
                  <a:pt x="46136" y="168"/>
                </a:lnTo>
                <a:lnTo>
                  <a:pt x="45987" y="150"/>
                </a:lnTo>
                <a:close/>
                <a:moveTo>
                  <a:pt x="2868" y="187"/>
                </a:moveTo>
                <a:lnTo>
                  <a:pt x="2663" y="206"/>
                </a:lnTo>
                <a:lnTo>
                  <a:pt x="2495" y="224"/>
                </a:lnTo>
                <a:lnTo>
                  <a:pt x="2347" y="224"/>
                </a:lnTo>
                <a:lnTo>
                  <a:pt x="2104" y="243"/>
                </a:lnTo>
                <a:lnTo>
                  <a:pt x="1974" y="280"/>
                </a:lnTo>
                <a:lnTo>
                  <a:pt x="1881" y="299"/>
                </a:lnTo>
                <a:lnTo>
                  <a:pt x="1825" y="355"/>
                </a:lnTo>
                <a:lnTo>
                  <a:pt x="1807" y="373"/>
                </a:lnTo>
                <a:lnTo>
                  <a:pt x="1788" y="410"/>
                </a:lnTo>
                <a:lnTo>
                  <a:pt x="1807" y="429"/>
                </a:lnTo>
                <a:lnTo>
                  <a:pt x="1825" y="466"/>
                </a:lnTo>
                <a:lnTo>
                  <a:pt x="1900" y="504"/>
                </a:lnTo>
                <a:lnTo>
                  <a:pt x="1993" y="541"/>
                </a:lnTo>
                <a:lnTo>
                  <a:pt x="2104" y="541"/>
                </a:lnTo>
                <a:lnTo>
                  <a:pt x="2328" y="559"/>
                </a:lnTo>
                <a:lnTo>
                  <a:pt x="2663" y="559"/>
                </a:lnTo>
                <a:lnTo>
                  <a:pt x="2961" y="541"/>
                </a:lnTo>
                <a:lnTo>
                  <a:pt x="3073" y="522"/>
                </a:lnTo>
                <a:lnTo>
                  <a:pt x="3184" y="466"/>
                </a:lnTo>
                <a:lnTo>
                  <a:pt x="3203" y="448"/>
                </a:lnTo>
                <a:lnTo>
                  <a:pt x="3222" y="410"/>
                </a:lnTo>
                <a:lnTo>
                  <a:pt x="3222" y="355"/>
                </a:lnTo>
                <a:lnTo>
                  <a:pt x="3203" y="299"/>
                </a:lnTo>
                <a:lnTo>
                  <a:pt x="3147" y="243"/>
                </a:lnTo>
                <a:lnTo>
                  <a:pt x="3073" y="206"/>
                </a:lnTo>
                <a:lnTo>
                  <a:pt x="2980" y="187"/>
                </a:lnTo>
                <a:close/>
                <a:moveTo>
                  <a:pt x="35114" y="113"/>
                </a:moveTo>
                <a:lnTo>
                  <a:pt x="34891" y="150"/>
                </a:lnTo>
                <a:lnTo>
                  <a:pt x="34798" y="168"/>
                </a:lnTo>
                <a:lnTo>
                  <a:pt x="34723" y="206"/>
                </a:lnTo>
                <a:lnTo>
                  <a:pt x="34612" y="299"/>
                </a:lnTo>
                <a:lnTo>
                  <a:pt x="34612" y="336"/>
                </a:lnTo>
                <a:lnTo>
                  <a:pt x="34612" y="355"/>
                </a:lnTo>
                <a:lnTo>
                  <a:pt x="34630" y="373"/>
                </a:lnTo>
                <a:lnTo>
                  <a:pt x="34649" y="392"/>
                </a:lnTo>
                <a:lnTo>
                  <a:pt x="34742" y="429"/>
                </a:lnTo>
                <a:lnTo>
                  <a:pt x="35003" y="448"/>
                </a:lnTo>
                <a:lnTo>
                  <a:pt x="35207" y="448"/>
                </a:lnTo>
                <a:lnTo>
                  <a:pt x="35412" y="485"/>
                </a:lnTo>
                <a:lnTo>
                  <a:pt x="35691" y="541"/>
                </a:lnTo>
                <a:lnTo>
                  <a:pt x="35822" y="559"/>
                </a:lnTo>
                <a:lnTo>
                  <a:pt x="35952" y="559"/>
                </a:lnTo>
                <a:lnTo>
                  <a:pt x="36045" y="541"/>
                </a:lnTo>
                <a:lnTo>
                  <a:pt x="36120" y="504"/>
                </a:lnTo>
                <a:lnTo>
                  <a:pt x="36176" y="466"/>
                </a:lnTo>
                <a:lnTo>
                  <a:pt x="36194" y="410"/>
                </a:lnTo>
                <a:lnTo>
                  <a:pt x="36194" y="373"/>
                </a:lnTo>
                <a:lnTo>
                  <a:pt x="36176" y="336"/>
                </a:lnTo>
                <a:lnTo>
                  <a:pt x="36138" y="299"/>
                </a:lnTo>
                <a:lnTo>
                  <a:pt x="36101" y="261"/>
                </a:lnTo>
                <a:lnTo>
                  <a:pt x="35989" y="224"/>
                </a:lnTo>
                <a:lnTo>
                  <a:pt x="35840" y="187"/>
                </a:lnTo>
                <a:lnTo>
                  <a:pt x="35710" y="168"/>
                </a:lnTo>
                <a:lnTo>
                  <a:pt x="35524" y="150"/>
                </a:lnTo>
                <a:lnTo>
                  <a:pt x="35338" y="131"/>
                </a:lnTo>
                <a:lnTo>
                  <a:pt x="35114" y="113"/>
                </a:lnTo>
                <a:close/>
                <a:moveTo>
                  <a:pt x="47849" y="206"/>
                </a:moveTo>
                <a:lnTo>
                  <a:pt x="47719" y="224"/>
                </a:lnTo>
                <a:lnTo>
                  <a:pt x="47495" y="261"/>
                </a:lnTo>
                <a:lnTo>
                  <a:pt x="47384" y="299"/>
                </a:lnTo>
                <a:lnTo>
                  <a:pt x="47328" y="355"/>
                </a:lnTo>
                <a:lnTo>
                  <a:pt x="47328" y="373"/>
                </a:lnTo>
                <a:lnTo>
                  <a:pt x="47328" y="392"/>
                </a:lnTo>
                <a:lnTo>
                  <a:pt x="47365" y="429"/>
                </a:lnTo>
                <a:lnTo>
                  <a:pt x="47421" y="448"/>
                </a:lnTo>
                <a:lnTo>
                  <a:pt x="47533" y="485"/>
                </a:lnTo>
                <a:lnTo>
                  <a:pt x="47737" y="522"/>
                </a:lnTo>
                <a:lnTo>
                  <a:pt x="47979" y="559"/>
                </a:lnTo>
                <a:lnTo>
                  <a:pt x="48221" y="578"/>
                </a:lnTo>
                <a:lnTo>
                  <a:pt x="48445" y="578"/>
                </a:lnTo>
                <a:lnTo>
                  <a:pt x="48519" y="559"/>
                </a:lnTo>
                <a:lnTo>
                  <a:pt x="48594" y="541"/>
                </a:lnTo>
                <a:lnTo>
                  <a:pt x="48631" y="504"/>
                </a:lnTo>
                <a:lnTo>
                  <a:pt x="48650" y="466"/>
                </a:lnTo>
                <a:lnTo>
                  <a:pt x="48631" y="410"/>
                </a:lnTo>
                <a:lnTo>
                  <a:pt x="48575" y="336"/>
                </a:lnTo>
                <a:lnTo>
                  <a:pt x="48501" y="280"/>
                </a:lnTo>
                <a:lnTo>
                  <a:pt x="48426" y="261"/>
                </a:lnTo>
                <a:lnTo>
                  <a:pt x="48221" y="224"/>
                </a:lnTo>
                <a:lnTo>
                  <a:pt x="48017" y="206"/>
                </a:lnTo>
                <a:close/>
                <a:moveTo>
                  <a:pt x="57940" y="113"/>
                </a:moveTo>
                <a:lnTo>
                  <a:pt x="57679" y="131"/>
                </a:lnTo>
                <a:lnTo>
                  <a:pt x="57586" y="150"/>
                </a:lnTo>
                <a:lnTo>
                  <a:pt x="57493" y="168"/>
                </a:lnTo>
                <a:lnTo>
                  <a:pt x="57419" y="224"/>
                </a:lnTo>
                <a:lnTo>
                  <a:pt x="57363" y="261"/>
                </a:lnTo>
                <a:lnTo>
                  <a:pt x="57344" y="317"/>
                </a:lnTo>
                <a:lnTo>
                  <a:pt x="57381" y="373"/>
                </a:lnTo>
                <a:lnTo>
                  <a:pt x="57437" y="410"/>
                </a:lnTo>
                <a:lnTo>
                  <a:pt x="57568" y="466"/>
                </a:lnTo>
                <a:lnTo>
                  <a:pt x="57847" y="504"/>
                </a:lnTo>
                <a:lnTo>
                  <a:pt x="58145" y="522"/>
                </a:lnTo>
                <a:lnTo>
                  <a:pt x="58443" y="541"/>
                </a:lnTo>
                <a:lnTo>
                  <a:pt x="58722" y="578"/>
                </a:lnTo>
                <a:lnTo>
                  <a:pt x="58815" y="578"/>
                </a:lnTo>
                <a:lnTo>
                  <a:pt x="58890" y="541"/>
                </a:lnTo>
                <a:lnTo>
                  <a:pt x="58908" y="504"/>
                </a:lnTo>
                <a:lnTo>
                  <a:pt x="58927" y="429"/>
                </a:lnTo>
                <a:lnTo>
                  <a:pt x="58890" y="373"/>
                </a:lnTo>
                <a:lnTo>
                  <a:pt x="58852" y="299"/>
                </a:lnTo>
                <a:lnTo>
                  <a:pt x="58796" y="243"/>
                </a:lnTo>
                <a:lnTo>
                  <a:pt x="58722" y="206"/>
                </a:lnTo>
                <a:lnTo>
                  <a:pt x="58610" y="168"/>
                </a:lnTo>
                <a:lnTo>
                  <a:pt x="58499" y="150"/>
                </a:lnTo>
                <a:lnTo>
                  <a:pt x="58219" y="113"/>
                </a:lnTo>
                <a:close/>
                <a:moveTo>
                  <a:pt x="65238" y="168"/>
                </a:moveTo>
                <a:lnTo>
                  <a:pt x="65071" y="187"/>
                </a:lnTo>
                <a:lnTo>
                  <a:pt x="64922" y="224"/>
                </a:lnTo>
                <a:lnTo>
                  <a:pt x="64791" y="280"/>
                </a:lnTo>
                <a:lnTo>
                  <a:pt x="64754" y="317"/>
                </a:lnTo>
                <a:lnTo>
                  <a:pt x="64736" y="355"/>
                </a:lnTo>
                <a:lnTo>
                  <a:pt x="64736" y="392"/>
                </a:lnTo>
                <a:lnTo>
                  <a:pt x="64754" y="410"/>
                </a:lnTo>
                <a:lnTo>
                  <a:pt x="64829" y="466"/>
                </a:lnTo>
                <a:lnTo>
                  <a:pt x="64940" y="485"/>
                </a:lnTo>
                <a:lnTo>
                  <a:pt x="65108" y="504"/>
                </a:lnTo>
                <a:lnTo>
                  <a:pt x="65406" y="522"/>
                </a:lnTo>
                <a:lnTo>
                  <a:pt x="65592" y="522"/>
                </a:lnTo>
                <a:lnTo>
                  <a:pt x="65834" y="541"/>
                </a:lnTo>
                <a:lnTo>
                  <a:pt x="66169" y="578"/>
                </a:lnTo>
                <a:lnTo>
                  <a:pt x="66504" y="578"/>
                </a:lnTo>
                <a:lnTo>
                  <a:pt x="66579" y="559"/>
                </a:lnTo>
                <a:lnTo>
                  <a:pt x="66616" y="541"/>
                </a:lnTo>
                <a:lnTo>
                  <a:pt x="66653" y="504"/>
                </a:lnTo>
                <a:lnTo>
                  <a:pt x="66672" y="466"/>
                </a:lnTo>
                <a:lnTo>
                  <a:pt x="66691" y="410"/>
                </a:lnTo>
                <a:lnTo>
                  <a:pt x="66672" y="355"/>
                </a:lnTo>
                <a:lnTo>
                  <a:pt x="66653" y="317"/>
                </a:lnTo>
                <a:lnTo>
                  <a:pt x="66597" y="280"/>
                </a:lnTo>
                <a:lnTo>
                  <a:pt x="66486" y="224"/>
                </a:lnTo>
                <a:lnTo>
                  <a:pt x="66337" y="187"/>
                </a:lnTo>
                <a:lnTo>
                  <a:pt x="66188" y="168"/>
                </a:lnTo>
                <a:close/>
                <a:moveTo>
                  <a:pt x="7560" y="206"/>
                </a:moveTo>
                <a:lnTo>
                  <a:pt x="7038" y="224"/>
                </a:lnTo>
                <a:lnTo>
                  <a:pt x="6908" y="243"/>
                </a:lnTo>
                <a:lnTo>
                  <a:pt x="6833" y="280"/>
                </a:lnTo>
                <a:lnTo>
                  <a:pt x="6778" y="317"/>
                </a:lnTo>
                <a:lnTo>
                  <a:pt x="6740" y="355"/>
                </a:lnTo>
                <a:lnTo>
                  <a:pt x="6722" y="410"/>
                </a:lnTo>
                <a:lnTo>
                  <a:pt x="6759" y="448"/>
                </a:lnTo>
                <a:lnTo>
                  <a:pt x="6852" y="485"/>
                </a:lnTo>
                <a:lnTo>
                  <a:pt x="7150" y="559"/>
                </a:lnTo>
                <a:lnTo>
                  <a:pt x="7448" y="597"/>
                </a:lnTo>
                <a:lnTo>
                  <a:pt x="7746" y="597"/>
                </a:lnTo>
                <a:lnTo>
                  <a:pt x="7913" y="578"/>
                </a:lnTo>
                <a:lnTo>
                  <a:pt x="8062" y="559"/>
                </a:lnTo>
                <a:lnTo>
                  <a:pt x="8174" y="522"/>
                </a:lnTo>
                <a:lnTo>
                  <a:pt x="8267" y="466"/>
                </a:lnTo>
                <a:lnTo>
                  <a:pt x="8323" y="410"/>
                </a:lnTo>
                <a:lnTo>
                  <a:pt x="8360" y="355"/>
                </a:lnTo>
                <a:lnTo>
                  <a:pt x="8360" y="317"/>
                </a:lnTo>
                <a:lnTo>
                  <a:pt x="8323" y="261"/>
                </a:lnTo>
                <a:lnTo>
                  <a:pt x="8230" y="243"/>
                </a:lnTo>
                <a:lnTo>
                  <a:pt x="8081" y="224"/>
                </a:lnTo>
                <a:lnTo>
                  <a:pt x="7560" y="206"/>
                </a:lnTo>
                <a:close/>
                <a:moveTo>
                  <a:pt x="10706" y="261"/>
                </a:moveTo>
                <a:lnTo>
                  <a:pt x="10576" y="280"/>
                </a:lnTo>
                <a:lnTo>
                  <a:pt x="10445" y="317"/>
                </a:lnTo>
                <a:lnTo>
                  <a:pt x="10334" y="355"/>
                </a:lnTo>
                <a:lnTo>
                  <a:pt x="10129" y="336"/>
                </a:lnTo>
                <a:lnTo>
                  <a:pt x="9794" y="317"/>
                </a:lnTo>
                <a:lnTo>
                  <a:pt x="9477" y="317"/>
                </a:lnTo>
                <a:lnTo>
                  <a:pt x="9384" y="336"/>
                </a:lnTo>
                <a:lnTo>
                  <a:pt x="9347" y="336"/>
                </a:lnTo>
                <a:lnTo>
                  <a:pt x="9328" y="355"/>
                </a:lnTo>
                <a:lnTo>
                  <a:pt x="9310" y="429"/>
                </a:lnTo>
                <a:lnTo>
                  <a:pt x="9328" y="485"/>
                </a:lnTo>
                <a:lnTo>
                  <a:pt x="9384" y="522"/>
                </a:lnTo>
                <a:lnTo>
                  <a:pt x="9459" y="559"/>
                </a:lnTo>
                <a:lnTo>
                  <a:pt x="9552" y="578"/>
                </a:lnTo>
                <a:lnTo>
                  <a:pt x="9663" y="597"/>
                </a:lnTo>
                <a:lnTo>
                  <a:pt x="10203" y="597"/>
                </a:lnTo>
                <a:lnTo>
                  <a:pt x="10464" y="578"/>
                </a:lnTo>
                <a:lnTo>
                  <a:pt x="10780" y="522"/>
                </a:lnTo>
                <a:lnTo>
                  <a:pt x="10836" y="504"/>
                </a:lnTo>
                <a:lnTo>
                  <a:pt x="10855" y="485"/>
                </a:lnTo>
                <a:lnTo>
                  <a:pt x="10874" y="448"/>
                </a:lnTo>
                <a:lnTo>
                  <a:pt x="10874" y="410"/>
                </a:lnTo>
                <a:lnTo>
                  <a:pt x="10855" y="336"/>
                </a:lnTo>
                <a:lnTo>
                  <a:pt x="10836" y="299"/>
                </a:lnTo>
                <a:lnTo>
                  <a:pt x="10799" y="261"/>
                </a:lnTo>
                <a:close/>
                <a:moveTo>
                  <a:pt x="32284" y="206"/>
                </a:moveTo>
                <a:lnTo>
                  <a:pt x="32173" y="224"/>
                </a:lnTo>
                <a:lnTo>
                  <a:pt x="32080" y="261"/>
                </a:lnTo>
                <a:lnTo>
                  <a:pt x="32061" y="280"/>
                </a:lnTo>
                <a:lnTo>
                  <a:pt x="32042" y="317"/>
                </a:lnTo>
                <a:lnTo>
                  <a:pt x="32042" y="373"/>
                </a:lnTo>
                <a:lnTo>
                  <a:pt x="32080" y="429"/>
                </a:lnTo>
                <a:lnTo>
                  <a:pt x="32154" y="466"/>
                </a:lnTo>
                <a:lnTo>
                  <a:pt x="32247" y="504"/>
                </a:lnTo>
                <a:lnTo>
                  <a:pt x="32471" y="559"/>
                </a:lnTo>
                <a:lnTo>
                  <a:pt x="32750" y="597"/>
                </a:lnTo>
                <a:lnTo>
                  <a:pt x="33290" y="597"/>
                </a:lnTo>
                <a:lnTo>
                  <a:pt x="33495" y="578"/>
                </a:lnTo>
                <a:lnTo>
                  <a:pt x="33606" y="559"/>
                </a:lnTo>
                <a:lnTo>
                  <a:pt x="33643" y="522"/>
                </a:lnTo>
                <a:lnTo>
                  <a:pt x="33662" y="485"/>
                </a:lnTo>
                <a:lnTo>
                  <a:pt x="33662" y="448"/>
                </a:lnTo>
                <a:lnTo>
                  <a:pt x="33643" y="429"/>
                </a:lnTo>
                <a:lnTo>
                  <a:pt x="33550" y="373"/>
                </a:lnTo>
                <a:lnTo>
                  <a:pt x="33401" y="336"/>
                </a:lnTo>
                <a:lnTo>
                  <a:pt x="33085" y="280"/>
                </a:lnTo>
                <a:lnTo>
                  <a:pt x="32880" y="261"/>
                </a:lnTo>
                <a:lnTo>
                  <a:pt x="32713" y="243"/>
                </a:lnTo>
                <a:lnTo>
                  <a:pt x="32433" y="206"/>
                </a:lnTo>
                <a:close/>
                <a:moveTo>
                  <a:pt x="53602" y="187"/>
                </a:moveTo>
                <a:lnTo>
                  <a:pt x="53360" y="206"/>
                </a:lnTo>
                <a:lnTo>
                  <a:pt x="53118" y="206"/>
                </a:lnTo>
                <a:lnTo>
                  <a:pt x="52857" y="224"/>
                </a:lnTo>
                <a:lnTo>
                  <a:pt x="52597" y="261"/>
                </a:lnTo>
                <a:lnTo>
                  <a:pt x="52485" y="280"/>
                </a:lnTo>
                <a:lnTo>
                  <a:pt x="52392" y="336"/>
                </a:lnTo>
                <a:lnTo>
                  <a:pt x="52280" y="410"/>
                </a:lnTo>
                <a:lnTo>
                  <a:pt x="52262" y="448"/>
                </a:lnTo>
                <a:lnTo>
                  <a:pt x="52262" y="466"/>
                </a:lnTo>
                <a:lnTo>
                  <a:pt x="52262" y="485"/>
                </a:lnTo>
                <a:lnTo>
                  <a:pt x="52280" y="522"/>
                </a:lnTo>
                <a:lnTo>
                  <a:pt x="52355" y="541"/>
                </a:lnTo>
                <a:lnTo>
                  <a:pt x="52466" y="559"/>
                </a:lnTo>
                <a:lnTo>
                  <a:pt x="52578" y="578"/>
                </a:lnTo>
                <a:lnTo>
                  <a:pt x="52783" y="578"/>
                </a:lnTo>
                <a:lnTo>
                  <a:pt x="53043" y="597"/>
                </a:lnTo>
                <a:lnTo>
                  <a:pt x="53323" y="615"/>
                </a:lnTo>
                <a:lnTo>
                  <a:pt x="53583" y="597"/>
                </a:lnTo>
                <a:lnTo>
                  <a:pt x="53714" y="559"/>
                </a:lnTo>
                <a:lnTo>
                  <a:pt x="53825" y="522"/>
                </a:lnTo>
                <a:lnTo>
                  <a:pt x="53881" y="504"/>
                </a:lnTo>
                <a:lnTo>
                  <a:pt x="53919" y="466"/>
                </a:lnTo>
                <a:lnTo>
                  <a:pt x="53937" y="429"/>
                </a:lnTo>
                <a:lnTo>
                  <a:pt x="53937" y="392"/>
                </a:lnTo>
                <a:lnTo>
                  <a:pt x="53900" y="317"/>
                </a:lnTo>
                <a:lnTo>
                  <a:pt x="53825" y="243"/>
                </a:lnTo>
                <a:lnTo>
                  <a:pt x="53788" y="224"/>
                </a:lnTo>
                <a:lnTo>
                  <a:pt x="53732" y="206"/>
                </a:lnTo>
                <a:lnTo>
                  <a:pt x="53602" y="187"/>
                </a:lnTo>
                <a:close/>
                <a:moveTo>
                  <a:pt x="83000" y="243"/>
                </a:moveTo>
                <a:lnTo>
                  <a:pt x="82814" y="261"/>
                </a:lnTo>
                <a:lnTo>
                  <a:pt x="82646" y="280"/>
                </a:lnTo>
                <a:lnTo>
                  <a:pt x="82516" y="336"/>
                </a:lnTo>
                <a:lnTo>
                  <a:pt x="82479" y="355"/>
                </a:lnTo>
                <a:lnTo>
                  <a:pt x="82479" y="392"/>
                </a:lnTo>
                <a:lnTo>
                  <a:pt x="82479" y="429"/>
                </a:lnTo>
                <a:lnTo>
                  <a:pt x="82535" y="448"/>
                </a:lnTo>
                <a:lnTo>
                  <a:pt x="82702" y="504"/>
                </a:lnTo>
                <a:lnTo>
                  <a:pt x="82963" y="541"/>
                </a:lnTo>
                <a:lnTo>
                  <a:pt x="83279" y="578"/>
                </a:lnTo>
                <a:lnTo>
                  <a:pt x="83875" y="615"/>
                </a:lnTo>
                <a:lnTo>
                  <a:pt x="84098" y="615"/>
                </a:lnTo>
                <a:lnTo>
                  <a:pt x="84229" y="597"/>
                </a:lnTo>
                <a:lnTo>
                  <a:pt x="84285" y="578"/>
                </a:lnTo>
                <a:lnTo>
                  <a:pt x="84322" y="541"/>
                </a:lnTo>
                <a:lnTo>
                  <a:pt x="84322" y="504"/>
                </a:lnTo>
                <a:lnTo>
                  <a:pt x="84322" y="466"/>
                </a:lnTo>
                <a:lnTo>
                  <a:pt x="84285" y="373"/>
                </a:lnTo>
                <a:lnTo>
                  <a:pt x="84229" y="317"/>
                </a:lnTo>
                <a:lnTo>
                  <a:pt x="84173" y="280"/>
                </a:lnTo>
                <a:lnTo>
                  <a:pt x="84098" y="261"/>
                </a:lnTo>
                <a:lnTo>
                  <a:pt x="83931" y="243"/>
                </a:lnTo>
                <a:close/>
                <a:moveTo>
                  <a:pt x="62650" y="206"/>
                </a:moveTo>
                <a:lnTo>
                  <a:pt x="62501" y="224"/>
                </a:lnTo>
                <a:lnTo>
                  <a:pt x="62371" y="243"/>
                </a:lnTo>
                <a:lnTo>
                  <a:pt x="62334" y="261"/>
                </a:lnTo>
                <a:lnTo>
                  <a:pt x="62297" y="299"/>
                </a:lnTo>
                <a:lnTo>
                  <a:pt x="62297" y="336"/>
                </a:lnTo>
                <a:lnTo>
                  <a:pt x="62334" y="392"/>
                </a:lnTo>
                <a:lnTo>
                  <a:pt x="62390" y="429"/>
                </a:lnTo>
                <a:lnTo>
                  <a:pt x="62483" y="466"/>
                </a:lnTo>
                <a:lnTo>
                  <a:pt x="62725" y="541"/>
                </a:lnTo>
                <a:lnTo>
                  <a:pt x="63041" y="597"/>
                </a:lnTo>
                <a:lnTo>
                  <a:pt x="63358" y="634"/>
                </a:lnTo>
                <a:lnTo>
                  <a:pt x="63656" y="634"/>
                </a:lnTo>
                <a:lnTo>
                  <a:pt x="63898" y="615"/>
                </a:lnTo>
                <a:lnTo>
                  <a:pt x="63991" y="597"/>
                </a:lnTo>
                <a:lnTo>
                  <a:pt x="64047" y="559"/>
                </a:lnTo>
                <a:lnTo>
                  <a:pt x="64084" y="522"/>
                </a:lnTo>
                <a:lnTo>
                  <a:pt x="64103" y="504"/>
                </a:lnTo>
                <a:lnTo>
                  <a:pt x="64103" y="466"/>
                </a:lnTo>
                <a:lnTo>
                  <a:pt x="64084" y="429"/>
                </a:lnTo>
                <a:lnTo>
                  <a:pt x="63991" y="392"/>
                </a:lnTo>
                <a:lnTo>
                  <a:pt x="63879" y="355"/>
                </a:lnTo>
                <a:lnTo>
                  <a:pt x="63600" y="299"/>
                </a:lnTo>
                <a:lnTo>
                  <a:pt x="63432" y="280"/>
                </a:lnTo>
                <a:lnTo>
                  <a:pt x="63209" y="261"/>
                </a:lnTo>
                <a:lnTo>
                  <a:pt x="62837" y="224"/>
                </a:lnTo>
                <a:lnTo>
                  <a:pt x="62650" y="206"/>
                </a:lnTo>
                <a:close/>
                <a:moveTo>
                  <a:pt x="559" y="224"/>
                </a:moveTo>
                <a:lnTo>
                  <a:pt x="410" y="261"/>
                </a:lnTo>
                <a:lnTo>
                  <a:pt x="299" y="280"/>
                </a:lnTo>
                <a:lnTo>
                  <a:pt x="94" y="280"/>
                </a:lnTo>
                <a:lnTo>
                  <a:pt x="56" y="299"/>
                </a:lnTo>
                <a:lnTo>
                  <a:pt x="38" y="336"/>
                </a:lnTo>
                <a:lnTo>
                  <a:pt x="19" y="392"/>
                </a:lnTo>
                <a:lnTo>
                  <a:pt x="1" y="448"/>
                </a:lnTo>
                <a:lnTo>
                  <a:pt x="1" y="504"/>
                </a:lnTo>
                <a:lnTo>
                  <a:pt x="38" y="559"/>
                </a:lnTo>
                <a:lnTo>
                  <a:pt x="112" y="597"/>
                </a:lnTo>
                <a:lnTo>
                  <a:pt x="205" y="634"/>
                </a:lnTo>
                <a:lnTo>
                  <a:pt x="336" y="652"/>
                </a:lnTo>
                <a:lnTo>
                  <a:pt x="596" y="652"/>
                </a:lnTo>
                <a:lnTo>
                  <a:pt x="652" y="615"/>
                </a:lnTo>
                <a:lnTo>
                  <a:pt x="690" y="597"/>
                </a:lnTo>
                <a:lnTo>
                  <a:pt x="727" y="541"/>
                </a:lnTo>
                <a:lnTo>
                  <a:pt x="764" y="485"/>
                </a:lnTo>
                <a:lnTo>
                  <a:pt x="783" y="429"/>
                </a:lnTo>
                <a:lnTo>
                  <a:pt x="764" y="336"/>
                </a:lnTo>
                <a:lnTo>
                  <a:pt x="745" y="280"/>
                </a:lnTo>
                <a:lnTo>
                  <a:pt x="708" y="243"/>
                </a:lnTo>
                <a:lnTo>
                  <a:pt x="634" y="224"/>
                </a:lnTo>
                <a:close/>
                <a:moveTo>
                  <a:pt x="67863" y="299"/>
                </a:moveTo>
                <a:lnTo>
                  <a:pt x="67696" y="317"/>
                </a:lnTo>
                <a:lnTo>
                  <a:pt x="67547" y="336"/>
                </a:lnTo>
                <a:lnTo>
                  <a:pt x="67454" y="373"/>
                </a:lnTo>
                <a:lnTo>
                  <a:pt x="67417" y="410"/>
                </a:lnTo>
                <a:lnTo>
                  <a:pt x="67398" y="429"/>
                </a:lnTo>
                <a:lnTo>
                  <a:pt x="67417" y="466"/>
                </a:lnTo>
                <a:lnTo>
                  <a:pt x="67454" y="504"/>
                </a:lnTo>
                <a:lnTo>
                  <a:pt x="67603" y="559"/>
                </a:lnTo>
                <a:lnTo>
                  <a:pt x="67845" y="597"/>
                </a:lnTo>
                <a:lnTo>
                  <a:pt x="68124" y="634"/>
                </a:lnTo>
                <a:lnTo>
                  <a:pt x="68403" y="652"/>
                </a:lnTo>
                <a:lnTo>
                  <a:pt x="68869" y="652"/>
                </a:lnTo>
                <a:lnTo>
                  <a:pt x="68981" y="634"/>
                </a:lnTo>
                <a:lnTo>
                  <a:pt x="69036" y="597"/>
                </a:lnTo>
                <a:lnTo>
                  <a:pt x="69074" y="578"/>
                </a:lnTo>
                <a:lnTo>
                  <a:pt x="69092" y="541"/>
                </a:lnTo>
                <a:lnTo>
                  <a:pt x="69074" y="522"/>
                </a:lnTo>
                <a:lnTo>
                  <a:pt x="68999" y="466"/>
                </a:lnTo>
                <a:lnTo>
                  <a:pt x="68887" y="410"/>
                </a:lnTo>
                <a:lnTo>
                  <a:pt x="68590" y="336"/>
                </a:lnTo>
                <a:lnTo>
                  <a:pt x="68403" y="317"/>
                </a:lnTo>
                <a:lnTo>
                  <a:pt x="68180" y="317"/>
                </a:lnTo>
                <a:lnTo>
                  <a:pt x="67863" y="299"/>
                </a:lnTo>
                <a:close/>
                <a:moveTo>
                  <a:pt x="56376" y="280"/>
                </a:moveTo>
                <a:lnTo>
                  <a:pt x="55129" y="299"/>
                </a:lnTo>
                <a:lnTo>
                  <a:pt x="54998" y="317"/>
                </a:lnTo>
                <a:lnTo>
                  <a:pt x="54887" y="336"/>
                </a:lnTo>
                <a:lnTo>
                  <a:pt x="54775" y="373"/>
                </a:lnTo>
                <a:lnTo>
                  <a:pt x="54719" y="410"/>
                </a:lnTo>
                <a:lnTo>
                  <a:pt x="54700" y="429"/>
                </a:lnTo>
                <a:lnTo>
                  <a:pt x="54682" y="466"/>
                </a:lnTo>
                <a:lnTo>
                  <a:pt x="54700" y="485"/>
                </a:lnTo>
                <a:lnTo>
                  <a:pt x="54719" y="504"/>
                </a:lnTo>
                <a:lnTo>
                  <a:pt x="54812" y="559"/>
                </a:lnTo>
                <a:lnTo>
                  <a:pt x="54961" y="615"/>
                </a:lnTo>
                <a:lnTo>
                  <a:pt x="55259" y="671"/>
                </a:lnTo>
                <a:lnTo>
                  <a:pt x="55892" y="671"/>
                </a:lnTo>
                <a:lnTo>
                  <a:pt x="56190" y="634"/>
                </a:lnTo>
                <a:lnTo>
                  <a:pt x="56358" y="615"/>
                </a:lnTo>
                <a:lnTo>
                  <a:pt x="56451" y="578"/>
                </a:lnTo>
                <a:lnTo>
                  <a:pt x="56488" y="559"/>
                </a:lnTo>
                <a:lnTo>
                  <a:pt x="56506" y="522"/>
                </a:lnTo>
                <a:lnTo>
                  <a:pt x="56525" y="429"/>
                </a:lnTo>
                <a:lnTo>
                  <a:pt x="56506" y="355"/>
                </a:lnTo>
                <a:lnTo>
                  <a:pt x="56451" y="299"/>
                </a:lnTo>
                <a:lnTo>
                  <a:pt x="56413" y="280"/>
                </a:lnTo>
                <a:close/>
                <a:moveTo>
                  <a:pt x="60323" y="206"/>
                </a:moveTo>
                <a:lnTo>
                  <a:pt x="60211" y="224"/>
                </a:lnTo>
                <a:lnTo>
                  <a:pt x="60118" y="243"/>
                </a:lnTo>
                <a:lnTo>
                  <a:pt x="60025" y="299"/>
                </a:lnTo>
                <a:lnTo>
                  <a:pt x="59951" y="373"/>
                </a:lnTo>
                <a:lnTo>
                  <a:pt x="59914" y="429"/>
                </a:lnTo>
                <a:lnTo>
                  <a:pt x="59932" y="466"/>
                </a:lnTo>
                <a:lnTo>
                  <a:pt x="59969" y="504"/>
                </a:lnTo>
                <a:lnTo>
                  <a:pt x="60044" y="522"/>
                </a:lnTo>
                <a:lnTo>
                  <a:pt x="60137" y="541"/>
                </a:lnTo>
                <a:lnTo>
                  <a:pt x="60323" y="559"/>
                </a:lnTo>
                <a:lnTo>
                  <a:pt x="60565" y="578"/>
                </a:lnTo>
                <a:lnTo>
                  <a:pt x="60863" y="634"/>
                </a:lnTo>
                <a:lnTo>
                  <a:pt x="61031" y="652"/>
                </a:lnTo>
                <a:lnTo>
                  <a:pt x="61161" y="671"/>
                </a:lnTo>
                <a:lnTo>
                  <a:pt x="61291" y="652"/>
                </a:lnTo>
                <a:lnTo>
                  <a:pt x="61329" y="634"/>
                </a:lnTo>
                <a:lnTo>
                  <a:pt x="61366" y="615"/>
                </a:lnTo>
                <a:lnTo>
                  <a:pt x="61403" y="559"/>
                </a:lnTo>
                <a:lnTo>
                  <a:pt x="61440" y="522"/>
                </a:lnTo>
                <a:lnTo>
                  <a:pt x="61440" y="466"/>
                </a:lnTo>
                <a:lnTo>
                  <a:pt x="61440" y="429"/>
                </a:lnTo>
                <a:lnTo>
                  <a:pt x="61422" y="392"/>
                </a:lnTo>
                <a:lnTo>
                  <a:pt x="61384" y="373"/>
                </a:lnTo>
                <a:lnTo>
                  <a:pt x="61291" y="317"/>
                </a:lnTo>
                <a:lnTo>
                  <a:pt x="61180" y="280"/>
                </a:lnTo>
                <a:lnTo>
                  <a:pt x="61049" y="261"/>
                </a:lnTo>
                <a:lnTo>
                  <a:pt x="60863" y="243"/>
                </a:lnTo>
                <a:lnTo>
                  <a:pt x="60677" y="206"/>
                </a:lnTo>
                <a:close/>
                <a:moveTo>
                  <a:pt x="71010" y="243"/>
                </a:moveTo>
                <a:lnTo>
                  <a:pt x="70768" y="261"/>
                </a:lnTo>
                <a:lnTo>
                  <a:pt x="70544" y="280"/>
                </a:lnTo>
                <a:lnTo>
                  <a:pt x="70321" y="299"/>
                </a:lnTo>
                <a:lnTo>
                  <a:pt x="70191" y="336"/>
                </a:lnTo>
                <a:lnTo>
                  <a:pt x="70079" y="373"/>
                </a:lnTo>
                <a:lnTo>
                  <a:pt x="70005" y="410"/>
                </a:lnTo>
                <a:lnTo>
                  <a:pt x="69986" y="429"/>
                </a:lnTo>
                <a:lnTo>
                  <a:pt x="69986" y="466"/>
                </a:lnTo>
                <a:lnTo>
                  <a:pt x="70005" y="485"/>
                </a:lnTo>
                <a:lnTo>
                  <a:pt x="70042" y="522"/>
                </a:lnTo>
                <a:lnTo>
                  <a:pt x="70191" y="578"/>
                </a:lnTo>
                <a:lnTo>
                  <a:pt x="70284" y="615"/>
                </a:lnTo>
                <a:lnTo>
                  <a:pt x="70414" y="634"/>
                </a:lnTo>
                <a:lnTo>
                  <a:pt x="70675" y="671"/>
                </a:lnTo>
                <a:lnTo>
                  <a:pt x="70935" y="671"/>
                </a:lnTo>
                <a:lnTo>
                  <a:pt x="71177" y="652"/>
                </a:lnTo>
                <a:lnTo>
                  <a:pt x="71326" y="615"/>
                </a:lnTo>
                <a:lnTo>
                  <a:pt x="71420" y="578"/>
                </a:lnTo>
                <a:lnTo>
                  <a:pt x="71513" y="522"/>
                </a:lnTo>
                <a:lnTo>
                  <a:pt x="71568" y="466"/>
                </a:lnTo>
                <a:lnTo>
                  <a:pt x="71587" y="448"/>
                </a:lnTo>
                <a:lnTo>
                  <a:pt x="71606" y="410"/>
                </a:lnTo>
                <a:lnTo>
                  <a:pt x="71587" y="392"/>
                </a:lnTo>
                <a:lnTo>
                  <a:pt x="71568" y="355"/>
                </a:lnTo>
                <a:lnTo>
                  <a:pt x="71475" y="299"/>
                </a:lnTo>
                <a:lnTo>
                  <a:pt x="71364" y="280"/>
                </a:lnTo>
                <a:lnTo>
                  <a:pt x="71252" y="261"/>
                </a:lnTo>
                <a:lnTo>
                  <a:pt x="71010" y="243"/>
                </a:lnTo>
                <a:close/>
                <a:moveTo>
                  <a:pt x="75478" y="243"/>
                </a:moveTo>
                <a:lnTo>
                  <a:pt x="75348" y="261"/>
                </a:lnTo>
                <a:lnTo>
                  <a:pt x="75218" y="299"/>
                </a:lnTo>
                <a:lnTo>
                  <a:pt x="75125" y="336"/>
                </a:lnTo>
                <a:lnTo>
                  <a:pt x="75031" y="410"/>
                </a:lnTo>
                <a:lnTo>
                  <a:pt x="74994" y="466"/>
                </a:lnTo>
                <a:lnTo>
                  <a:pt x="74994" y="485"/>
                </a:lnTo>
                <a:lnTo>
                  <a:pt x="75013" y="504"/>
                </a:lnTo>
                <a:lnTo>
                  <a:pt x="75069" y="541"/>
                </a:lnTo>
                <a:lnTo>
                  <a:pt x="75143" y="578"/>
                </a:lnTo>
                <a:lnTo>
                  <a:pt x="75236" y="597"/>
                </a:lnTo>
                <a:lnTo>
                  <a:pt x="75422" y="615"/>
                </a:lnTo>
                <a:lnTo>
                  <a:pt x="75702" y="652"/>
                </a:lnTo>
                <a:lnTo>
                  <a:pt x="76000" y="671"/>
                </a:lnTo>
                <a:lnTo>
                  <a:pt x="76279" y="652"/>
                </a:lnTo>
                <a:lnTo>
                  <a:pt x="76428" y="652"/>
                </a:lnTo>
                <a:lnTo>
                  <a:pt x="76558" y="615"/>
                </a:lnTo>
                <a:lnTo>
                  <a:pt x="76614" y="597"/>
                </a:lnTo>
                <a:lnTo>
                  <a:pt x="76651" y="578"/>
                </a:lnTo>
                <a:lnTo>
                  <a:pt x="76651" y="541"/>
                </a:lnTo>
                <a:lnTo>
                  <a:pt x="76670" y="504"/>
                </a:lnTo>
                <a:lnTo>
                  <a:pt x="76633" y="429"/>
                </a:lnTo>
                <a:lnTo>
                  <a:pt x="76595" y="355"/>
                </a:lnTo>
                <a:lnTo>
                  <a:pt x="76558" y="317"/>
                </a:lnTo>
                <a:lnTo>
                  <a:pt x="76502" y="299"/>
                </a:lnTo>
                <a:lnTo>
                  <a:pt x="76391" y="261"/>
                </a:lnTo>
                <a:lnTo>
                  <a:pt x="76149" y="261"/>
                </a:lnTo>
                <a:lnTo>
                  <a:pt x="75906" y="243"/>
                </a:lnTo>
                <a:close/>
                <a:moveTo>
                  <a:pt x="78755" y="224"/>
                </a:moveTo>
                <a:lnTo>
                  <a:pt x="78476" y="243"/>
                </a:lnTo>
                <a:lnTo>
                  <a:pt x="78271" y="280"/>
                </a:lnTo>
                <a:lnTo>
                  <a:pt x="78122" y="299"/>
                </a:lnTo>
                <a:lnTo>
                  <a:pt x="77861" y="336"/>
                </a:lnTo>
                <a:lnTo>
                  <a:pt x="77731" y="373"/>
                </a:lnTo>
                <a:lnTo>
                  <a:pt x="77619" y="410"/>
                </a:lnTo>
                <a:lnTo>
                  <a:pt x="77563" y="466"/>
                </a:lnTo>
                <a:lnTo>
                  <a:pt x="77545" y="504"/>
                </a:lnTo>
                <a:lnTo>
                  <a:pt x="77526" y="522"/>
                </a:lnTo>
                <a:lnTo>
                  <a:pt x="77545" y="559"/>
                </a:lnTo>
                <a:lnTo>
                  <a:pt x="77563" y="597"/>
                </a:lnTo>
                <a:lnTo>
                  <a:pt x="77657" y="634"/>
                </a:lnTo>
                <a:lnTo>
                  <a:pt x="77750" y="652"/>
                </a:lnTo>
                <a:lnTo>
                  <a:pt x="77880" y="671"/>
                </a:lnTo>
                <a:lnTo>
                  <a:pt x="78122" y="652"/>
                </a:lnTo>
                <a:lnTo>
                  <a:pt x="78476" y="652"/>
                </a:lnTo>
                <a:lnTo>
                  <a:pt x="78792" y="634"/>
                </a:lnTo>
                <a:lnTo>
                  <a:pt x="78941" y="597"/>
                </a:lnTo>
                <a:lnTo>
                  <a:pt x="79053" y="559"/>
                </a:lnTo>
                <a:lnTo>
                  <a:pt x="79109" y="522"/>
                </a:lnTo>
                <a:lnTo>
                  <a:pt x="79127" y="485"/>
                </a:lnTo>
                <a:lnTo>
                  <a:pt x="79146" y="448"/>
                </a:lnTo>
                <a:lnTo>
                  <a:pt x="79146" y="392"/>
                </a:lnTo>
                <a:lnTo>
                  <a:pt x="79127" y="336"/>
                </a:lnTo>
                <a:lnTo>
                  <a:pt x="79109" y="299"/>
                </a:lnTo>
                <a:lnTo>
                  <a:pt x="79072" y="261"/>
                </a:lnTo>
                <a:lnTo>
                  <a:pt x="79016" y="243"/>
                </a:lnTo>
                <a:lnTo>
                  <a:pt x="78904" y="224"/>
                </a:lnTo>
                <a:close/>
                <a:moveTo>
                  <a:pt x="72853" y="261"/>
                </a:moveTo>
                <a:lnTo>
                  <a:pt x="72667" y="299"/>
                </a:lnTo>
                <a:lnTo>
                  <a:pt x="72537" y="317"/>
                </a:lnTo>
                <a:lnTo>
                  <a:pt x="72481" y="355"/>
                </a:lnTo>
                <a:lnTo>
                  <a:pt x="72462" y="392"/>
                </a:lnTo>
                <a:lnTo>
                  <a:pt x="72481" y="410"/>
                </a:lnTo>
                <a:lnTo>
                  <a:pt x="72518" y="448"/>
                </a:lnTo>
                <a:lnTo>
                  <a:pt x="72592" y="504"/>
                </a:lnTo>
                <a:lnTo>
                  <a:pt x="72723" y="541"/>
                </a:lnTo>
                <a:lnTo>
                  <a:pt x="72890" y="578"/>
                </a:lnTo>
                <a:lnTo>
                  <a:pt x="73132" y="634"/>
                </a:lnTo>
                <a:lnTo>
                  <a:pt x="73393" y="671"/>
                </a:lnTo>
                <a:lnTo>
                  <a:pt x="73654" y="690"/>
                </a:lnTo>
                <a:lnTo>
                  <a:pt x="73914" y="671"/>
                </a:lnTo>
                <a:lnTo>
                  <a:pt x="73989" y="652"/>
                </a:lnTo>
                <a:lnTo>
                  <a:pt x="74045" y="615"/>
                </a:lnTo>
                <a:lnTo>
                  <a:pt x="74101" y="559"/>
                </a:lnTo>
                <a:lnTo>
                  <a:pt x="74138" y="504"/>
                </a:lnTo>
                <a:lnTo>
                  <a:pt x="74156" y="448"/>
                </a:lnTo>
                <a:lnTo>
                  <a:pt x="74138" y="392"/>
                </a:lnTo>
                <a:lnTo>
                  <a:pt x="74082" y="355"/>
                </a:lnTo>
                <a:lnTo>
                  <a:pt x="73989" y="336"/>
                </a:lnTo>
                <a:lnTo>
                  <a:pt x="73430" y="280"/>
                </a:lnTo>
                <a:lnTo>
                  <a:pt x="73132" y="261"/>
                </a:lnTo>
                <a:close/>
                <a:moveTo>
                  <a:pt x="80393" y="261"/>
                </a:moveTo>
                <a:lnTo>
                  <a:pt x="80282" y="280"/>
                </a:lnTo>
                <a:lnTo>
                  <a:pt x="80170" y="299"/>
                </a:lnTo>
                <a:lnTo>
                  <a:pt x="80040" y="336"/>
                </a:lnTo>
                <a:lnTo>
                  <a:pt x="79947" y="373"/>
                </a:lnTo>
                <a:lnTo>
                  <a:pt x="79891" y="429"/>
                </a:lnTo>
                <a:lnTo>
                  <a:pt x="79872" y="448"/>
                </a:lnTo>
                <a:lnTo>
                  <a:pt x="79891" y="485"/>
                </a:lnTo>
                <a:lnTo>
                  <a:pt x="79909" y="504"/>
                </a:lnTo>
                <a:lnTo>
                  <a:pt x="79947" y="541"/>
                </a:lnTo>
                <a:lnTo>
                  <a:pt x="80114" y="615"/>
                </a:lnTo>
                <a:lnTo>
                  <a:pt x="80226" y="634"/>
                </a:lnTo>
                <a:lnTo>
                  <a:pt x="80375" y="652"/>
                </a:lnTo>
                <a:lnTo>
                  <a:pt x="80673" y="671"/>
                </a:lnTo>
                <a:lnTo>
                  <a:pt x="81231" y="671"/>
                </a:lnTo>
                <a:lnTo>
                  <a:pt x="81548" y="690"/>
                </a:lnTo>
                <a:lnTo>
                  <a:pt x="81734" y="671"/>
                </a:lnTo>
                <a:lnTo>
                  <a:pt x="81808" y="652"/>
                </a:lnTo>
                <a:lnTo>
                  <a:pt x="81846" y="615"/>
                </a:lnTo>
                <a:lnTo>
                  <a:pt x="81883" y="541"/>
                </a:lnTo>
                <a:lnTo>
                  <a:pt x="81883" y="448"/>
                </a:lnTo>
                <a:lnTo>
                  <a:pt x="81846" y="373"/>
                </a:lnTo>
                <a:lnTo>
                  <a:pt x="81827" y="355"/>
                </a:lnTo>
                <a:lnTo>
                  <a:pt x="81771" y="336"/>
                </a:lnTo>
                <a:lnTo>
                  <a:pt x="81436" y="280"/>
                </a:lnTo>
                <a:lnTo>
                  <a:pt x="81082" y="261"/>
                </a:lnTo>
                <a:close/>
                <a:moveTo>
                  <a:pt x="88846" y="261"/>
                </a:moveTo>
                <a:lnTo>
                  <a:pt x="88604" y="280"/>
                </a:lnTo>
                <a:lnTo>
                  <a:pt x="88436" y="317"/>
                </a:lnTo>
                <a:lnTo>
                  <a:pt x="88269" y="336"/>
                </a:lnTo>
                <a:lnTo>
                  <a:pt x="88064" y="373"/>
                </a:lnTo>
                <a:lnTo>
                  <a:pt x="87952" y="392"/>
                </a:lnTo>
                <a:lnTo>
                  <a:pt x="87859" y="429"/>
                </a:lnTo>
                <a:lnTo>
                  <a:pt x="87785" y="485"/>
                </a:lnTo>
                <a:lnTo>
                  <a:pt x="87748" y="541"/>
                </a:lnTo>
                <a:lnTo>
                  <a:pt x="87748" y="578"/>
                </a:lnTo>
                <a:lnTo>
                  <a:pt x="87766" y="615"/>
                </a:lnTo>
                <a:lnTo>
                  <a:pt x="87785" y="634"/>
                </a:lnTo>
                <a:lnTo>
                  <a:pt x="87822" y="671"/>
                </a:lnTo>
                <a:lnTo>
                  <a:pt x="87934" y="690"/>
                </a:lnTo>
                <a:lnTo>
                  <a:pt x="88045" y="708"/>
                </a:lnTo>
                <a:lnTo>
                  <a:pt x="88306" y="708"/>
                </a:lnTo>
                <a:lnTo>
                  <a:pt x="88455" y="690"/>
                </a:lnTo>
                <a:lnTo>
                  <a:pt x="88641" y="690"/>
                </a:lnTo>
                <a:lnTo>
                  <a:pt x="88883" y="671"/>
                </a:lnTo>
                <a:lnTo>
                  <a:pt x="88995" y="634"/>
                </a:lnTo>
                <a:lnTo>
                  <a:pt x="89088" y="597"/>
                </a:lnTo>
                <a:lnTo>
                  <a:pt x="89125" y="559"/>
                </a:lnTo>
                <a:lnTo>
                  <a:pt x="89144" y="522"/>
                </a:lnTo>
                <a:lnTo>
                  <a:pt x="89163" y="485"/>
                </a:lnTo>
                <a:lnTo>
                  <a:pt x="89163" y="429"/>
                </a:lnTo>
                <a:lnTo>
                  <a:pt x="89163" y="392"/>
                </a:lnTo>
                <a:lnTo>
                  <a:pt x="89125" y="336"/>
                </a:lnTo>
                <a:lnTo>
                  <a:pt x="89107" y="317"/>
                </a:lnTo>
                <a:lnTo>
                  <a:pt x="89051" y="299"/>
                </a:lnTo>
                <a:lnTo>
                  <a:pt x="88958" y="261"/>
                </a:lnTo>
                <a:close/>
                <a:moveTo>
                  <a:pt x="86184" y="299"/>
                </a:moveTo>
                <a:lnTo>
                  <a:pt x="85849" y="336"/>
                </a:lnTo>
                <a:lnTo>
                  <a:pt x="85551" y="373"/>
                </a:lnTo>
                <a:lnTo>
                  <a:pt x="85346" y="373"/>
                </a:lnTo>
                <a:lnTo>
                  <a:pt x="85234" y="392"/>
                </a:lnTo>
                <a:lnTo>
                  <a:pt x="85122" y="429"/>
                </a:lnTo>
                <a:lnTo>
                  <a:pt x="85029" y="466"/>
                </a:lnTo>
                <a:lnTo>
                  <a:pt x="85011" y="485"/>
                </a:lnTo>
                <a:lnTo>
                  <a:pt x="84992" y="504"/>
                </a:lnTo>
                <a:lnTo>
                  <a:pt x="84992" y="541"/>
                </a:lnTo>
                <a:lnTo>
                  <a:pt x="84992" y="578"/>
                </a:lnTo>
                <a:lnTo>
                  <a:pt x="85029" y="634"/>
                </a:lnTo>
                <a:lnTo>
                  <a:pt x="85085" y="671"/>
                </a:lnTo>
                <a:lnTo>
                  <a:pt x="85178" y="727"/>
                </a:lnTo>
                <a:lnTo>
                  <a:pt x="85290" y="746"/>
                </a:lnTo>
                <a:lnTo>
                  <a:pt x="85420" y="764"/>
                </a:lnTo>
                <a:lnTo>
                  <a:pt x="85551" y="764"/>
                </a:lnTo>
                <a:lnTo>
                  <a:pt x="86053" y="727"/>
                </a:lnTo>
                <a:lnTo>
                  <a:pt x="86370" y="727"/>
                </a:lnTo>
                <a:lnTo>
                  <a:pt x="86537" y="708"/>
                </a:lnTo>
                <a:lnTo>
                  <a:pt x="86686" y="652"/>
                </a:lnTo>
                <a:lnTo>
                  <a:pt x="86779" y="597"/>
                </a:lnTo>
                <a:lnTo>
                  <a:pt x="86873" y="504"/>
                </a:lnTo>
                <a:lnTo>
                  <a:pt x="86910" y="466"/>
                </a:lnTo>
                <a:lnTo>
                  <a:pt x="86910" y="410"/>
                </a:lnTo>
                <a:lnTo>
                  <a:pt x="86873" y="373"/>
                </a:lnTo>
                <a:lnTo>
                  <a:pt x="86798" y="336"/>
                </a:lnTo>
                <a:lnTo>
                  <a:pt x="86649" y="299"/>
                </a:lnTo>
                <a:close/>
                <a:moveTo>
                  <a:pt x="90689" y="280"/>
                </a:moveTo>
                <a:lnTo>
                  <a:pt x="90503" y="299"/>
                </a:lnTo>
                <a:lnTo>
                  <a:pt x="90354" y="317"/>
                </a:lnTo>
                <a:lnTo>
                  <a:pt x="90261" y="373"/>
                </a:lnTo>
                <a:lnTo>
                  <a:pt x="90205" y="410"/>
                </a:lnTo>
                <a:lnTo>
                  <a:pt x="90168" y="466"/>
                </a:lnTo>
                <a:lnTo>
                  <a:pt x="90168" y="522"/>
                </a:lnTo>
                <a:lnTo>
                  <a:pt x="90187" y="559"/>
                </a:lnTo>
                <a:lnTo>
                  <a:pt x="90242" y="615"/>
                </a:lnTo>
                <a:lnTo>
                  <a:pt x="90298" y="652"/>
                </a:lnTo>
                <a:lnTo>
                  <a:pt x="90373" y="671"/>
                </a:lnTo>
                <a:lnTo>
                  <a:pt x="90522" y="708"/>
                </a:lnTo>
                <a:lnTo>
                  <a:pt x="90671" y="727"/>
                </a:lnTo>
                <a:lnTo>
                  <a:pt x="90820" y="783"/>
                </a:lnTo>
                <a:lnTo>
                  <a:pt x="90894" y="801"/>
                </a:lnTo>
                <a:lnTo>
                  <a:pt x="90931" y="820"/>
                </a:lnTo>
                <a:lnTo>
                  <a:pt x="90968" y="801"/>
                </a:lnTo>
                <a:lnTo>
                  <a:pt x="91006" y="764"/>
                </a:lnTo>
                <a:lnTo>
                  <a:pt x="91043" y="727"/>
                </a:lnTo>
                <a:lnTo>
                  <a:pt x="91062" y="671"/>
                </a:lnTo>
                <a:lnTo>
                  <a:pt x="91080" y="615"/>
                </a:lnTo>
                <a:lnTo>
                  <a:pt x="91080" y="559"/>
                </a:lnTo>
                <a:lnTo>
                  <a:pt x="91062" y="504"/>
                </a:lnTo>
                <a:lnTo>
                  <a:pt x="91043" y="448"/>
                </a:lnTo>
                <a:lnTo>
                  <a:pt x="91006" y="392"/>
                </a:lnTo>
                <a:lnTo>
                  <a:pt x="90950" y="336"/>
                </a:lnTo>
                <a:lnTo>
                  <a:pt x="90857" y="317"/>
                </a:lnTo>
                <a:lnTo>
                  <a:pt x="90782" y="299"/>
                </a:lnTo>
                <a:lnTo>
                  <a:pt x="90689" y="280"/>
                </a:lnTo>
                <a:close/>
                <a:moveTo>
                  <a:pt x="90838" y="1416"/>
                </a:moveTo>
                <a:lnTo>
                  <a:pt x="90782" y="1472"/>
                </a:lnTo>
                <a:lnTo>
                  <a:pt x="90726" y="1565"/>
                </a:lnTo>
                <a:lnTo>
                  <a:pt x="90708" y="1658"/>
                </a:lnTo>
                <a:lnTo>
                  <a:pt x="90708" y="1770"/>
                </a:lnTo>
                <a:lnTo>
                  <a:pt x="90726" y="2012"/>
                </a:lnTo>
                <a:lnTo>
                  <a:pt x="90782" y="2254"/>
                </a:lnTo>
                <a:lnTo>
                  <a:pt x="90820" y="2477"/>
                </a:lnTo>
                <a:lnTo>
                  <a:pt x="90838" y="2700"/>
                </a:lnTo>
                <a:lnTo>
                  <a:pt x="90857" y="2812"/>
                </a:lnTo>
                <a:lnTo>
                  <a:pt x="90894" y="2924"/>
                </a:lnTo>
                <a:lnTo>
                  <a:pt x="90931" y="2998"/>
                </a:lnTo>
                <a:lnTo>
                  <a:pt x="90968" y="3017"/>
                </a:lnTo>
                <a:lnTo>
                  <a:pt x="90987" y="3017"/>
                </a:lnTo>
                <a:lnTo>
                  <a:pt x="91024" y="2998"/>
                </a:lnTo>
                <a:lnTo>
                  <a:pt x="91062" y="2961"/>
                </a:lnTo>
                <a:lnTo>
                  <a:pt x="91136" y="2849"/>
                </a:lnTo>
                <a:lnTo>
                  <a:pt x="91192" y="2719"/>
                </a:lnTo>
                <a:lnTo>
                  <a:pt x="91229" y="2589"/>
                </a:lnTo>
                <a:lnTo>
                  <a:pt x="91229" y="2440"/>
                </a:lnTo>
                <a:lnTo>
                  <a:pt x="91229" y="2291"/>
                </a:lnTo>
                <a:lnTo>
                  <a:pt x="91211" y="1974"/>
                </a:lnTo>
                <a:lnTo>
                  <a:pt x="91155" y="1714"/>
                </a:lnTo>
                <a:lnTo>
                  <a:pt x="91080" y="1583"/>
                </a:lnTo>
                <a:lnTo>
                  <a:pt x="91024" y="1509"/>
                </a:lnTo>
                <a:lnTo>
                  <a:pt x="90968" y="1453"/>
                </a:lnTo>
                <a:lnTo>
                  <a:pt x="90913" y="1416"/>
                </a:lnTo>
                <a:close/>
                <a:moveTo>
                  <a:pt x="299" y="1565"/>
                </a:moveTo>
                <a:lnTo>
                  <a:pt x="224" y="1583"/>
                </a:lnTo>
                <a:lnTo>
                  <a:pt x="168" y="1621"/>
                </a:lnTo>
                <a:lnTo>
                  <a:pt x="150" y="1658"/>
                </a:lnTo>
                <a:lnTo>
                  <a:pt x="131" y="1714"/>
                </a:lnTo>
                <a:lnTo>
                  <a:pt x="131" y="2012"/>
                </a:lnTo>
                <a:lnTo>
                  <a:pt x="131" y="2309"/>
                </a:lnTo>
                <a:lnTo>
                  <a:pt x="187" y="2905"/>
                </a:lnTo>
                <a:lnTo>
                  <a:pt x="205" y="3129"/>
                </a:lnTo>
                <a:lnTo>
                  <a:pt x="224" y="3240"/>
                </a:lnTo>
                <a:lnTo>
                  <a:pt x="243" y="3333"/>
                </a:lnTo>
                <a:lnTo>
                  <a:pt x="280" y="3389"/>
                </a:lnTo>
                <a:lnTo>
                  <a:pt x="299" y="3389"/>
                </a:lnTo>
                <a:lnTo>
                  <a:pt x="317" y="3371"/>
                </a:lnTo>
                <a:lnTo>
                  <a:pt x="373" y="3315"/>
                </a:lnTo>
                <a:lnTo>
                  <a:pt x="447" y="3166"/>
                </a:lnTo>
                <a:lnTo>
                  <a:pt x="485" y="3036"/>
                </a:lnTo>
                <a:lnTo>
                  <a:pt x="503" y="2905"/>
                </a:lnTo>
                <a:lnTo>
                  <a:pt x="522" y="2607"/>
                </a:lnTo>
                <a:lnTo>
                  <a:pt x="522" y="2309"/>
                </a:lnTo>
                <a:lnTo>
                  <a:pt x="503" y="2030"/>
                </a:lnTo>
                <a:lnTo>
                  <a:pt x="485" y="1807"/>
                </a:lnTo>
                <a:lnTo>
                  <a:pt x="447" y="1676"/>
                </a:lnTo>
                <a:lnTo>
                  <a:pt x="429" y="1621"/>
                </a:lnTo>
                <a:lnTo>
                  <a:pt x="392" y="1602"/>
                </a:lnTo>
                <a:lnTo>
                  <a:pt x="299" y="1565"/>
                </a:lnTo>
                <a:close/>
                <a:moveTo>
                  <a:pt x="91062" y="4022"/>
                </a:moveTo>
                <a:lnTo>
                  <a:pt x="91024" y="4041"/>
                </a:lnTo>
                <a:lnTo>
                  <a:pt x="90968" y="4078"/>
                </a:lnTo>
                <a:lnTo>
                  <a:pt x="90931" y="4134"/>
                </a:lnTo>
                <a:lnTo>
                  <a:pt x="90894" y="4208"/>
                </a:lnTo>
                <a:lnTo>
                  <a:pt x="90857" y="4395"/>
                </a:lnTo>
                <a:lnTo>
                  <a:pt x="90820" y="4637"/>
                </a:lnTo>
                <a:lnTo>
                  <a:pt x="90820" y="4879"/>
                </a:lnTo>
                <a:lnTo>
                  <a:pt x="90820" y="5121"/>
                </a:lnTo>
                <a:lnTo>
                  <a:pt x="90857" y="5307"/>
                </a:lnTo>
                <a:lnTo>
                  <a:pt x="90894" y="5363"/>
                </a:lnTo>
                <a:lnTo>
                  <a:pt x="90913" y="5400"/>
                </a:lnTo>
                <a:lnTo>
                  <a:pt x="90968" y="5419"/>
                </a:lnTo>
                <a:lnTo>
                  <a:pt x="91006" y="5419"/>
                </a:lnTo>
                <a:lnTo>
                  <a:pt x="91062" y="5363"/>
                </a:lnTo>
                <a:lnTo>
                  <a:pt x="91099" y="5288"/>
                </a:lnTo>
                <a:lnTo>
                  <a:pt x="91136" y="5195"/>
                </a:lnTo>
                <a:lnTo>
                  <a:pt x="91155" y="5084"/>
                </a:lnTo>
                <a:lnTo>
                  <a:pt x="91192" y="4879"/>
                </a:lnTo>
                <a:lnTo>
                  <a:pt x="91211" y="4711"/>
                </a:lnTo>
                <a:lnTo>
                  <a:pt x="91211" y="4544"/>
                </a:lnTo>
                <a:lnTo>
                  <a:pt x="91211" y="4395"/>
                </a:lnTo>
                <a:lnTo>
                  <a:pt x="91192" y="4264"/>
                </a:lnTo>
                <a:lnTo>
                  <a:pt x="91173" y="4134"/>
                </a:lnTo>
                <a:lnTo>
                  <a:pt x="91117" y="4041"/>
                </a:lnTo>
                <a:lnTo>
                  <a:pt x="91099" y="4022"/>
                </a:lnTo>
                <a:close/>
                <a:moveTo>
                  <a:pt x="261" y="4171"/>
                </a:moveTo>
                <a:lnTo>
                  <a:pt x="224" y="4190"/>
                </a:lnTo>
                <a:lnTo>
                  <a:pt x="187" y="4208"/>
                </a:lnTo>
                <a:lnTo>
                  <a:pt x="150" y="4246"/>
                </a:lnTo>
                <a:lnTo>
                  <a:pt x="131" y="4302"/>
                </a:lnTo>
                <a:lnTo>
                  <a:pt x="112" y="4413"/>
                </a:lnTo>
                <a:lnTo>
                  <a:pt x="112" y="4562"/>
                </a:lnTo>
                <a:lnTo>
                  <a:pt x="131" y="4842"/>
                </a:lnTo>
                <a:lnTo>
                  <a:pt x="150" y="5046"/>
                </a:lnTo>
                <a:lnTo>
                  <a:pt x="150" y="5214"/>
                </a:lnTo>
                <a:lnTo>
                  <a:pt x="168" y="5493"/>
                </a:lnTo>
                <a:lnTo>
                  <a:pt x="187" y="5642"/>
                </a:lnTo>
                <a:lnTo>
                  <a:pt x="224" y="5754"/>
                </a:lnTo>
                <a:lnTo>
                  <a:pt x="280" y="5828"/>
                </a:lnTo>
                <a:lnTo>
                  <a:pt x="317" y="5866"/>
                </a:lnTo>
                <a:lnTo>
                  <a:pt x="373" y="5866"/>
                </a:lnTo>
                <a:lnTo>
                  <a:pt x="410" y="5828"/>
                </a:lnTo>
                <a:lnTo>
                  <a:pt x="447" y="5735"/>
                </a:lnTo>
                <a:lnTo>
                  <a:pt x="466" y="5605"/>
                </a:lnTo>
                <a:lnTo>
                  <a:pt x="485" y="5437"/>
                </a:lnTo>
                <a:lnTo>
                  <a:pt x="466" y="5102"/>
                </a:lnTo>
                <a:lnTo>
                  <a:pt x="466" y="4879"/>
                </a:lnTo>
                <a:lnTo>
                  <a:pt x="466" y="4711"/>
                </a:lnTo>
                <a:lnTo>
                  <a:pt x="447" y="4469"/>
                </a:lnTo>
                <a:lnTo>
                  <a:pt x="429" y="4357"/>
                </a:lnTo>
                <a:lnTo>
                  <a:pt x="392" y="4246"/>
                </a:lnTo>
                <a:lnTo>
                  <a:pt x="336" y="4190"/>
                </a:lnTo>
                <a:lnTo>
                  <a:pt x="317" y="4171"/>
                </a:lnTo>
                <a:close/>
                <a:moveTo>
                  <a:pt x="91062" y="6331"/>
                </a:moveTo>
                <a:lnTo>
                  <a:pt x="90987" y="6350"/>
                </a:lnTo>
                <a:lnTo>
                  <a:pt x="90931" y="6387"/>
                </a:lnTo>
                <a:lnTo>
                  <a:pt x="90894" y="6480"/>
                </a:lnTo>
                <a:lnTo>
                  <a:pt x="90838" y="6592"/>
                </a:lnTo>
                <a:lnTo>
                  <a:pt x="90782" y="6871"/>
                </a:lnTo>
                <a:lnTo>
                  <a:pt x="90745" y="7206"/>
                </a:lnTo>
                <a:lnTo>
                  <a:pt x="90745" y="7541"/>
                </a:lnTo>
                <a:lnTo>
                  <a:pt x="90764" y="7858"/>
                </a:lnTo>
                <a:lnTo>
                  <a:pt x="90801" y="8007"/>
                </a:lnTo>
                <a:lnTo>
                  <a:pt x="90838" y="8118"/>
                </a:lnTo>
                <a:lnTo>
                  <a:pt x="90894" y="8211"/>
                </a:lnTo>
                <a:lnTo>
                  <a:pt x="90950" y="8249"/>
                </a:lnTo>
                <a:lnTo>
                  <a:pt x="90987" y="8267"/>
                </a:lnTo>
                <a:lnTo>
                  <a:pt x="91006" y="8249"/>
                </a:lnTo>
                <a:lnTo>
                  <a:pt x="91043" y="8230"/>
                </a:lnTo>
                <a:lnTo>
                  <a:pt x="91062" y="8174"/>
                </a:lnTo>
                <a:lnTo>
                  <a:pt x="91099" y="8044"/>
                </a:lnTo>
                <a:lnTo>
                  <a:pt x="91117" y="7895"/>
                </a:lnTo>
                <a:lnTo>
                  <a:pt x="91136" y="7578"/>
                </a:lnTo>
                <a:lnTo>
                  <a:pt x="91155" y="7392"/>
                </a:lnTo>
                <a:lnTo>
                  <a:pt x="91192" y="7150"/>
                </a:lnTo>
                <a:lnTo>
                  <a:pt x="91229" y="6796"/>
                </a:lnTo>
                <a:lnTo>
                  <a:pt x="91229" y="6629"/>
                </a:lnTo>
                <a:lnTo>
                  <a:pt x="91192" y="6480"/>
                </a:lnTo>
                <a:lnTo>
                  <a:pt x="91173" y="6424"/>
                </a:lnTo>
                <a:lnTo>
                  <a:pt x="91155" y="6368"/>
                </a:lnTo>
                <a:lnTo>
                  <a:pt x="91099" y="6350"/>
                </a:lnTo>
                <a:lnTo>
                  <a:pt x="91062" y="6331"/>
                </a:lnTo>
                <a:close/>
                <a:moveTo>
                  <a:pt x="336" y="6703"/>
                </a:moveTo>
                <a:lnTo>
                  <a:pt x="280" y="6722"/>
                </a:lnTo>
                <a:lnTo>
                  <a:pt x="243" y="6815"/>
                </a:lnTo>
                <a:lnTo>
                  <a:pt x="224" y="6927"/>
                </a:lnTo>
                <a:lnTo>
                  <a:pt x="205" y="7113"/>
                </a:lnTo>
                <a:lnTo>
                  <a:pt x="187" y="7634"/>
                </a:lnTo>
                <a:lnTo>
                  <a:pt x="205" y="7895"/>
                </a:lnTo>
                <a:lnTo>
                  <a:pt x="224" y="8137"/>
                </a:lnTo>
                <a:lnTo>
                  <a:pt x="280" y="8304"/>
                </a:lnTo>
                <a:lnTo>
                  <a:pt x="299" y="8342"/>
                </a:lnTo>
                <a:lnTo>
                  <a:pt x="336" y="8379"/>
                </a:lnTo>
                <a:lnTo>
                  <a:pt x="373" y="8360"/>
                </a:lnTo>
                <a:lnTo>
                  <a:pt x="392" y="8342"/>
                </a:lnTo>
                <a:lnTo>
                  <a:pt x="447" y="8249"/>
                </a:lnTo>
                <a:lnTo>
                  <a:pt x="466" y="8118"/>
                </a:lnTo>
                <a:lnTo>
                  <a:pt x="503" y="7969"/>
                </a:lnTo>
                <a:lnTo>
                  <a:pt x="522" y="7653"/>
                </a:lnTo>
                <a:lnTo>
                  <a:pt x="522" y="7485"/>
                </a:lnTo>
                <a:lnTo>
                  <a:pt x="541" y="7225"/>
                </a:lnTo>
                <a:lnTo>
                  <a:pt x="541" y="7094"/>
                </a:lnTo>
                <a:lnTo>
                  <a:pt x="522" y="6964"/>
                </a:lnTo>
                <a:lnTo>
                  <a:pt x="485" y="6871"/>
                </a:lnTo>
                <a:lnTo>
                  <a:pt x="410" y="6759"/>
                </a:lnTo>
                <a:lnTo>
                  <a:pt x="373" y="6722"/>
                </a:lnTo>
                <a:lnTo>
                  <a:pt x="336" y="6703"/>
                </a:lnTo>
                <a:close/>
                <a:moveTo>
                  <a:pt x="91006" y="8882"/>
                </a:moveTo>
                <a:lnTo>
                  <a:pt x="90968" y="8900"/>
                </a:lnTo>
                <a:lnTo>
                  <a:pt x="90931" y="8937"/>
                </a:lnTo>
                <a:lnTo>
                  <a:pt x="90913" y="8993"/>
                </a:lnTo>
                <a:lnTo>
                  <a:pt x="90894" y="9105"/>
                </a:lnTo>
                <a:lnTo>
                  <a:pt x="90894" y="9347"/>
                </a:lnTo>
                <a:lnTo>
                  <a:pt x="90931" y="9943"/>
                </a:lnTo>
                <a:lnTo>
                  <a:pt x="90950" y="10259"/>
                </a:lnTo>
                <a:lnTo>
                  <a:pt x="91006" y="10520"/>
                </a:lnTo>
                <a:lnTo>
                  <a:pt x="91062" y="10688"/>
                </a:lnTo>
                <a:lnTo>
                  <a:pt x="91080" y="10743"/>
                </a:lnTo>
                <a:lnTo>
                  <a:pt x="91117" y="10743"/>
                </a:lnTo>
                <a:lnTo>
                  <a:pt x="91155" y="10725"/>
                </a:lnTo>
                <a:lnTo>
                  <a:pt x="91173" y="10688"/>
                </a:lnTo>
                <a:lnTo>
                  <a:pt x="91229" y="10576"/>
                </a:lnTo>
                <a:lnTo>
                  <a:pt x="91248" y="10408"/>
                </a:lnTo>
                <a:lnTo>
                  <a:pt x="91266" y="10222"/>
                </a:lnTo>
                <a:lnTo>
                  <a:pt x="91266" y="9850"/>
                </a:lnTo>
                <a:lnTo>
                  <a:pt x="91266" y="9608"/>
                </a:lnTo>
                <a:lnTo>
                  <a:pt x="91266" y="9291"/>
                </a:lnTo>
                <a:lnTo>
                  <a:pt x="91248" y="9105"/>
                </a:lnTo>
                <a:lnTo>
                  <a:pt x="91229" y="9049"/>
                </a:lnTo>
                <a:lnTo>
                  <a:pt x="91192" y="8993"/>
                </a:lnTo>
                <a:lnTo>
                  <a:pt x="91136" y="8937"/>
                </a:lnTo>
                <a:lnTo>
                  <a:pt x="91043" y="8882"/>
                </a:lnTo>
                <a:close/>
                <a:moveTo>
                  <a:pt x="354" y="9198"/>
                </a:moveTo>
                <a:lnTo>
                  <a:pt x="336" y="9217"/>
                </a:lnTo>
                <a:lnTo>
                  <a:pt x="299" y="9273"/>
                </a:lnTo>
                <a:lnTo>
                  <a:pt x="261" y="9366"/>
                </a:lnTo>
                <a:lnTo>
                  <a:pt x="261" y="9589"/>
                </a:lnTo>
                <a:lnTo>
                  <a:pt x="261" y="9757"/>
                </a:lnTo>
                <a:lnTo>
                  <a:pt x="261" y="10334"/>
                </a:lnTo>
                <a:lnTo>
                  <a:pt x="280" y="10632"/>
                </a:lnTo>
                <a:lnTo>
                  <a:pt x="317" y="10911"/>
                </a:lnTo>
                <a:lnTo>
                  <a:pt x="336" y="10948"/>
                </a:lnTo>
                <a:lnTo>
                  <a:pt x="373" y="10967"/>
                </a:lnTo>
                <a:lnTo>
                  <a:pt x="392" y="10930"/>
                </a:lnTo>
                <a:lnTo>
                  <a:pt x="429" y="10892"/>
                </a:lnTo>
                <a:lnTo>
                  <a:pt x="503" y="10762"/>
                </a:lnTo>
                <a:lnTo>
                  <a:pt x="522" y="10688"/>
                </a:lnTo>
                <a:lnTo>
                  <a:pt x="578" y="10427"/>
                </a:lnTo>
                <a:lnTo>
                  <a:pt x="596" y="10166"/>
                </a:lnTo>
                <a:lnTo>
                  <a:pt x="596" y="9961"/>
                </a:lnTo>
                <a:lnTo>
                  <a:pt x="615" y="9682"/>
                </a:lnTo>
                <a:lnTo>
                  <a:pt x="596" y="9552"/>
                </a:lnTo>
                <a:lnTo>
                  <a:pt x="578" y="9422"/>
                </a:lnTo>
                <a:lnTo>
                  <a:pt x="541" y="9310"/>
                </a:lnTo>
                <a:lnTo>
                  <a:pt x="485" y="9235"/>
                </a:lnTo>
                <a:lnTo>
                  <a:pt x="429" y="9217"/>
                </a:lnTo>
                <a:lnTo>
                  <a:pt x="392" y="9198"/>
                </a:lnTo>
                <a:close/>
                <a:moveTo>
                  <a:pt x="90968" y="11321"/>
                </a:moveTo>
                <a:lnTo>
                  <a:pt x="90894" y="11358"/>
                </a:lnTo>
                <a:lnTo>
                  <a:pt x="90857" y="11414"/>
                </a:lnTo>
                <a:lnTo>
                  <a:pt x="90838" y="11488"/>
                </a:lnTo>
                <a:lnTo>
                  <a:pt x="90820" y="11656"/>
                </a:lnTo>
                <a:lnTo>
                  <a:pt x="90838" y="11991"/>
                </a:lnTo>
                <a:lnTo>
                  <a:pt x="90838" y="12549"/>
                </a:lnTo>
                <a:lnTo>
                  <a:pt x="90838" y="12847"/>
                </a:lnTo>
                <a:lnTo>
                  <a:pt x="90875" y="12978"/>
                </a:lnTo>
                <a:lnTo>
                  <a:pt x="90894" y="13108"/>
                </a:lnTo>
                <a:lnTo>
                  <a:pt x="90968" y="13257"/>
                </a:lnTo>
                <a:lnTo>
                  <a:pt x="91006" y="13313"/>
                </a:lnTo>
                <a:lnTo>
                  <a:pt x="91024" y="13331"/>
                </a:lnTo>
                <a:lnTo>
                  <a:pt x="91080" y="13331"/>
                </a:lnTo>
                <a:lnTo>
                  <a:pt x="91136" y="13275"/>
                </a:lnTo>
                <a:lnTo>
                  <a:pt x="91173" y="13164"/>
                </a:lnTo>
                <a:lnTo>
                  <a:pt x="91211" y="13052"/>
                </a:lnTo>
                <a:lnTo>
                  <a:pt x="91229" y="12922"/>
                </a:lnTo>
                <a:lnTo>
                  <a:pt x="91248" y="12829"/>
                </a:lnTo>
                <a:lnTo>
                  <a:pt x="91248" y="12121"/>
                </a:lnTo>
                <a:lnTo>
                  <a:pt x="91229" y="11767"/>
                </a:lnTo>
                <a:lnTo>
                  <a:pt x="91173" y="11432"/>
                </a:lnTo>
                <a:lnTo>
                  <a:pt x="91155" y="11395"/>
                </a:lnTo>
                <a:lnTo>
                  <a:pt x="91136" y="11358"/>
                </a:lnTo>
                <a:lnTo>
                  <a:pt x="91062" y="11321"/>
                </a:lnTo>
                <a:close/>
                <a:moveTo>
                  <a:pt x="280" y="11786"/>
                </a:moveTo>
                <a:lnTo>
                  <a:pt x="224" y="11805"/>
                </a:lnTo>
                <a:lnTo>
                  <a:pt x="187" y="11823"/>
                </a:lnTo>
                <a:lnTo>
                  <a:pt x="150" y="11842"/>
                </a:lnTo>
                <a:lnTo>
                  <a:pt x="131" y="11898"/>
                </a:lnTo>
                <a:lnTo>
                  <a:pt x="112" y="11991"/>
                </a:lnTo>
                <a:lnTo>
                  <a:pt x="94" y="12121"/>
                </a:lnTo>
                <a:lnTo>
                  <a:pt x="112" y="12270"/>
                </a:lnTo>
                <a:lnTo>
                  <a:pt x="168" y="12568"/>
                </a:lnTo>
                <a:lnTo>
                  <a:pt x="205" y="12773"/>
                </a:lnTo>
                <a:lnTo>
                  <a:pt x="205" y="12959"/>
                </a:lnTo>
                <a:lnTo>
                  <a:pt x="224" y="13182"/>
                </a:lnTo>
                <a:lnTo>
                  <a:pt x="243" y="13294"/>
                </a:lnTo>
                <a:lnTo>
                  <a:pt x="280" y="13350"/>
                </a:lnTo>
                <a:lnTo>
                  <a:pt x="299" y="13369"/>
                </a:lnTo>
                <a:lnTo>
                  <a:pt x="336" y="13369"/>
                </a:lnTo>
                <a:lnTo>
                  <a:pt x="373" y="13350"/>
                </a:lnTo>
                <a:lnTo>
                  <a:pt x="410" y="13313"/>
                </a:lnTo>
                <a:lnTo>
                  <a:pt x="466" y="13238"/>
                </a:lnTo>
                <a:lnTo>
                  <a:pt x="503" y="13145"/>
                </a:lnTo>
                <a:lnTo>
                  <a:pt x="522" y="13015"/>
                </a:lnTo>
                <a:lnTo>
                  <a:pt x="541" y="12903"/>
                </a:lnTo>
                <a:lnTo>
                  <a:pt x="522" y="12642"/>
                </a:lnTo>
                <a:lnTo>
                  <a:pt x="503" y="12456"/>
                </a:lnTo>
                <a:lnTo>
                  <a:pt x="503" y="12270"/>
                </a:lnTo>
                <a:lnTo>
                  <a:pt x="485" y="12140"/>
                </a:lnTo>
                <a:lnTo>
                  <a:pt x="447" y="12028"/>
                </a:lnTo>
                <a:lnTo>
                  <a:pt x="410" y="11916"/>
                </a:lnTo>
                <a:lnTo>
                  <a:pt x="354" y="11823"/>
                </a:lnTo>
                <a:lnTo>
                  <a:pt x="317" y="11805"/>
                </a:lnTo>
                <a:lnTo>
                  <a:pt x="280" y="11786"/>
                </a:lnTo>
                <a:close/>
                <a:moveTo>
                  <a:pt x="91099" y="14039"/>
                </a:moveTo>
                <a:lnTo>
                  <a:pt x="91062" y="14057"/>
                </a:lnTo>
                <a:lnTo>
                  <a:pt x="91006" y="14095"/>
                </a:lnTo>
                <a:lnTo>
                  <a:pt x="90987" y="14151"/>
                </a:lnTo>
                <a:lnTo>
                  <a:pt x="90950" y="14225"/>
                </a:lnTo>
                <a:lnTo>
                  <a:pt x="90913" y="14430"/>
                </a:lnTo>
                <a:lnTo>
                  <a:pt x="90875" y="14690"/>
                </a:lnTo>
                <a:lnTo>
                  <a:pt x="90857" y="14970"/>
                </a:lnTo>
                <a:lnTo>
                  <a:pt x="90857" y="15249"/>
                </a:lnTo>
                <a:lnTo>
                  <a:pt x="90894" y="15472"/>
                </a:lnTo>
                <a:lnTo>
                  <a:pt x="90913" y="15547"/>
                </a:lnTo>
                <a:lnTo>
                  <a:pt x="90950" y="15603"/>
                </a:lnTo>
                <a:lnTo>
                  <a:pt x="90987" y="15640"/>
                </a:lnTo>
                <a:lnTo>
                  <a:pt x="91024" y="15640"/>
                </a:lnTo>
                <a:lnTo>
                  <a:pt x="91080" y="15603"/>
                </a:lnTo>
                <a:lnTo>
                  <a:pt x="91136" y="15510"/>
                </a:lnTo>
                <a:lnTo>
                  <a:pt x="91155" y="15417"/>
                </a:lnTo>
                <a:lnTo>
                  <a:pt x="91192" y="15286"/>
                </a:lnTo>
                <a:lnTo>
                  <a:pt x="91211" y="15044"/>
                </a:lnTo>
                <a:lnTo>
                  <a:pt x="91229" y="14877"/>
                </a:lnTo>
                <a:lnTo>
                  <a:pt x="91248" y="14672"/>
                </a:lnTo>
                <a:lnTo>
                  <a:pt x="91229" y="14337"/>
                </a:lnTo>
                <a:lnTo>
                  <a:pt x="91211" y="14188"/>
                </a:lnTo>
                <a:lnTo>
                  <a:pt x="91155" y="14076"/>
                </a:lnTo>
                <a:lnTo>
                  <a:pt x="91136" y="14039"/>
                </a:lnTo>
                <a:close/>
                <a:moveTo>
                  <a:pt x="187" y="14318"/>
                </a:moveTo>
                <a:lnTo>
                  <a:pt x="150" y="14337"/>
                </a:lnTo>
                <a:lnTo>
                  <a:pt x="94" y="14355"/>
                </a:lnTo>
                <a:lnTo>
                  <a:pt x="75" y="14393"/>
                </a:lnTo>
                <a:lnTo>
                  <a:pt x="38" y="14448"/>
                </a:lnTo>
                <a:lnTo>
                  <a:pt x="19" y="14579"/>
                </a:lnTo>
                <a:lnTo>
                  <a:pt x="19" y="14728"/>
                </a:lnTo>
                <a:lnTo>
                  <a:pt x="56" y="15044"/>
                </a:lnTo>
                <a:lnTo>
                  <a:pt x="75" y="15249"/>
                </a:lnTo>
                <a:lnTo>
                  <a:pt x="94" y="15417"/>
                </a:lnTo>
                <a:lnTo>
                  <a:pt x="131" y="15640"/>
                </a:lnTo>
                <a:lnTo>
                  <a:pt x="150" y="15752"/>
                </a:lnTo>
                <a:lnTo>
                  <a:pt x="205" y="15863"/>
                </a:lnTo>
                <a:lnTo>
                  <a:pt x="261" y="15919"/>
                </a:lnTo>
                <a:lnTo>
                  <a:pt x="280" y="15938"/>
                </a:lnTo>
                <a:lnTo>
                  <a:pt x="317" y="15938"/>
                </a:lnTo>
                <a:lnTo>
                  <a:pt x="354" y="15919"/>
                </a:lnTo>
                <a:lnTo>
                  <a:pt x="392" y="15901"/>
                </a:lnTo>
                <a:lnTo>
                  <a:pt x="429" y="15826"/>
                </a:lnTo>
                <a:lnTo>
                  <a:pt x="447" y="15733"/>
                </a:lnTo>
                <a:lnTo>
                  <a:pt x="447" y="15621"/>
                </a:lnTo>
                <a:lnTo>
                  <a:pt x="429" y="15379"/>
                </a:lnTo>
                <a:lnTo>
                  <a:pt x="392" y="15230"/>
                </a:lnTo>
                <a:lnTo>
                  <a:pt x="410" y="15026"/>
                </a:lnTo>
                <a:lnTo>
                  <a:pt x="392" y="14709"/>
                </a:lnTo>
                <a:lnTo>
                  <a:pt x="373" y="14560"/>
                </a:lnTo>
                <a:lnTo>
                  <a:pt x="336" y="14448"/>
                </a:lnTo>
                <a:lnTo>
                  <a:pt x="317" y="14393"/>
                </a:lnTo>
                <a:lnTo>
                  <a:pt x="280" y="14355"/>
                </a:lnTo>
                <a:lnTo>
                  <a:pt x="243" y="14337"/>
                </a:lnTo>
                <a:lnTo>
                  <a:pt x="187" y="14318"/>
                </a:lnTo>
                <a:close/>
                <a:moveTo>
                  <a:pt x="91062" y="16552"/>
                </a:moveTo>
                <a:lnTo>
                  <a:pt x="91006" y="16571"/>
                </a:lnTo>
                <a:lnTo>
                  <a:pt x="90950" y="16627"/>
                </a:lnTo>
                <a:lnTo>
                  <a:pt x="90931" y="16701"/>
                </a:lnTo>
                <a:lnTo>
                  <a:pt x="90894" y="16813"/>
                </a:lnTo>
                <a:lnTo>
                  <a:pt x="90875" y="16943"/>
                </a:lnTo>
                <a:lnTo>
                  <a:pt x="90857" y="17241"/>
                </a:lnTo>
                <a:lnTo>
                  <a:pt x="90875" y="17558"/>
                </a:lnTo>
                <a:lnTo>
                  <a:pt x="90913" y="17837"/>
                </a:lnTo>
                <a:lnTo>
                  <a:pt x="90950" y="18079"/>
                </a:lnTo>
                <a:lnTo>
                  <a:pt x="91006" y="18228"/>
                </a:lnTo>
                <a:lnTo>
                  <a:pt x="91024" y="18247"/>
                </a:lnTo>
                <a:lnTo>
                  <a:pt x="91043" y="18265"/>
                </a:lnTo>
                <a:lnTo>
                  <a:pt x="91080" y="18247"/>
                </a:lnTo>
                <a:lnTo>
                  <a:pt x="91099" y="18209"/>
                </a:lnTo>
                <a:lnTo>
                  <a:pt x="91136" y="18116"/>
                </a:lnTo>
                <a:lnTo>
                  <a:pt x="91173" y="17986"/>
                </a:lnTo>
                <a:lnTo>
                  <a:pt x="91229" y="17707"/>
                </a:lnTo>
                <a:lnTo>
                  <a:pt x="91248" y="17576"/>
                </a:lnTo>
                <a:lnTo>
                  <a:pt x="91266" y="17353"/>
                </a:lnTo>
                <a:lnTo>
                  <a:pt x="91266" y="17055"/>
                </a:lnTo>
                <a:lnTo>
                  <a:pt x="91266" y="16906"/>
                </a:lnTo>
                <a:lnTo>
                  <a:pt x="91248" y="16757"/>
                </a:lnTo>
                <a:lnTo>
                  <a:pt x="91192" y="16645"/>
                </a:lnTo>
                <a:lnTo>
                  <a:pt x="91173" y="16608"/>
                </a:lnTo>
                <a:lnTo>
                  <a:pt x="91136" y="16571"/>
                </a:lnTo>
                <a:lnTo>
                  <a:pt x="91062" y="16552"/>
                </a:lnTo>
                <a:close/>
                <a:moveTo>
                  <a:pt x="429" y="16776"/>
                </a:moveTo>
                <a:lnTo>
                  <a:pt x="410" y="16794"/>
                </a:lnTo>
                <a:lnTo>
                  <a:pt x="354" y="16850"/>
                </a:lnTo>
                <a:lnTo>
                  <a:pt x="299" y="16943"/>
                </a:lnTo>
                <a:lnTo>
                  <a:pt x="243" y="17204"/>
                </a:lnTo>
                <a:lnTo>
                  <a:pt x="205" y="17371"/>
                </a:lnTo>
                <a:lnTo>
                  <a:pt x="205" y="17595"/>
                </a:lnTo>
                <a:lnTo>
                  <a:pt x="187" y="17893"/>
                </a:lnTo>
                <a:lnTo>
                  <a:pt x="187" y="18060"/>
                </a:lnTo>
                <a:lnTo>
                  <a:pt x="205" y="18191"/>
                </a:lnTo>
                <a:lnTo>
                  <a:pt x="243" y="18302"/>
                </a:lnTo>
                <a:lnTo>
                  <a:pt x="280" y="18395"/>
                </a:lnTo>
                <a:lnTo>
                  <a:pt x="354" y="18451"/>
                </a:lnTo>
                <a:lnTo>
                  <a:pt x="373" y="18470"/>
                </a:lnTo>
                <a:lnTo>
                  <a:pt x="410" y="18451"/>
                </a:lnTo>
                <a:lnTo>
                  <a:pt x="447" y="18414"/>
                </a:lnTo>
                <a:lnTo>
                  <a:pt x="466" y="18340"/>
                </a:lnTo>
                <a:lnTo>
                  <a:pt x="503" y="18135"/>
                </a:lnTo>
                <a:lnTo>
                  <a:pt x="522" y="17930"/>
                </a:lnTo>
                <a:lnTo>
                  <a:pt x="541" y="17688"/>
                </a:lnTo>
                <a:lnTo>
                  <a:pt x="578" y="17409"/>
                </a:lnTo>
                <a:lnTo>
                  <a:pt x="559" y="17129"/>
                </a:lnTo>
                <a:lnTo>
                  <a:pt x="541" y="16999"/>
                </a:lnTo>
                <a:lnTo>
                  <a:pt x="503" y="16887"/>
                </a:lnTo>
                <a:lnTo>
                  <a:pt x="485" y="16832"/>
                </a:lnTo>
                <a:lnTo>
                  <a:pt x="447" y="16794"/>
                </a:lnTo>
                <a:lnTo>
                  <a:pt x="429" y="16776"/>
                </a:lnTo>
                <a:close/>
                <a:moveTo>
                  <a:pt x="90950" y="19066"/>
                </a:moveTo>
                <a:lnTo>
                  <a:pt x="90875" y="19103"/>
                </a:lnTo>
                <a:lnTo>
                  <a:pt x="90838" y="19177"/>
                </a:lnTo>
                <a:lnTo>
                  <a:pt x="90820" y="19271"/>
                </a:lnTo>
                <a:lnTo>
                  <a:pt x="90820" y="19401"/>
                </a:lnTo>
                <a:lnTo>
                  <a:pt x="90820" y="19531"/>
                </a:lnTo>
                <a:lnTo>
                  <a:pt x="90857" y="19810"/>
                </a:lnTo>
                <a:lnTo>
                  <a:pt x="90875" y="19997"/>
                </a:lnTo>
                <a:lnTo>
                  <a:pt x="90913" y="20239"/>
                </a:lnTo>
                <a:lnTo>
                  <a:pt x="90968" y="20499"/>
                </a:lnTo>
                <a:lnTo>
                  <a:pt x="90987" y="20592"/>
                </a:lnTo>
                <a:lnTo>
                  <a:pt x="91062" y="20723"/>
                </a:lnTo>
                <a:lnTo>
                  <a:pt x="91099" y="20779"/>
                </a:lnTo>
                <a:lnTo>
                  <a:pt x="91136" y="20797"/>
                </a:lnTo>
                <a:lnTo>
                  <a:pt x="91173" y="20797"/>
                </a:lnTo>
                <a:lnTo>
                  <a:pt x="91192" y="20741"/>
                </a:lnTo>
                <a:lnTo>
                  <a:pt x="91211" y="20592"/>
                </a:lnTo>
                <a:lnTo>
                  <a:pt x="91211" y="20350"/>
                </a:lnTo>
                <a:lnTo>
                  <a:pt x="91229" y="20034"/>
                </a:lnTo>
                <a:lnTo>
                  <a:pt x="91211" y="19717"/>
                </a:lnTo>
                <a:lnTo>
                  <a:pt x="91173" y="19419"/>
                </a:lnTo>
                <a:lnTo>
                  <a:pt x="91136" y="19289"/>
                </a:lnTo>
                <a:lnTo>
                  <a:pt x="91099" y="19177"/>
                </a:lnTo>
                <a:lnTo>
                  <a:pt x="91062" y="19103"/>
                </a:lnTo>
                <a:lnTo>
                  <a:pt x="91006" y="19066"/>
                </a:lnTo>
                <a:close/>
                <a:moveTo>
                  <a:pt x="336" y="19308"/>
                </a:moveTo>
                <a:lnTo>
                  <a:pt x="317" y="19326"/>
                </a:lnTo>
                <a:lnTo>
                  <a:pt x="280" y="19345"/>
                </a:lnTo>
                <a:lnTo>
                  <a:pt x="243" y="19438"/>
                </a:lnTo>
                <a:lnTo>
                  <a:pt x="205" y="19568"/>
                </a:lnTo>
                <a:lnTo>
                  <a:pt x="150" y="19866"/>
                </a:lnTo>
                <a:lnTo>
                  <a:pt x="150" y="20052"/>
                </a:lnTo>
                <a:lnTo>
                  <a:pt x="131" y="20276"/>
                </a:lnTo>
                <a:lnTo>
                  <a:pt x="131" y="20555"/>
                </a:lnTo>
                <a:lnTo>
                  <a:pt x="131" y="20704"/>
                </a:lnTo>
                <a:lnTo>
                  <a:pt x="150" y="20834"/>
                </a:lnTo>
                <a:lnTo>
                  <a:pt x="205" y="20946"/>
                </a:lnTo>
                <a:lnTo>
                  <a:pt x="224" y="20983"/>
                </a:lnTo>
                <a:lnTo>
                  <a:pt x="261" y="21002"/>
                </a:lnTo>
                <a:lnTo>
                  <a:pt x="317" y="21021"/>
                </a:lnTo>
                <a:lnTo>
                  <a:pt x="373" y="21002"/>
                </a:lnTo>
                <a:lnTo>
                  <a:pt x="410" y="20928"/>
                </a:lnTo>
                <a:lnTo>
                  <a:pt x="447" y="20853"/>
                </a:lnTo>
                <a:lnTo>
                  <a:pt x="485" y="20611"/>
                </a:lnTo>
                <a:lnTo>
                  <a:pt x="503" y="20332"/>
                </a:lnTo>
                <a:lnTo>
                  <a:pt x="503" y="20015"/>
                </a:lnTo>
                <a:lnTo>
                  <a:pt x="485" y="19736"/>
                </a:lnTo>
                <a:lnTo>
                  <a:pt x="447" y="19513"/>
                </a:lnTo>
                <a:lnTo>
                  <a:pt x="429" y="19419"/>
                </a:lnTo>
                <a:lnTo>
                  <a:pt x="410" y="19382"/>
                </a:lnTo>
                <a:lnTo>
                  <a:pt x="373" y="19326"/>
                </a:lnTo>
                <a:lnTo>
                  <a:pt x="336" y="19308"/>
                </a:lnTo>
                <a:close/>
                <a:moveTo>
                  <a:pt x="90987" y="21616"/>
                </a:moveTo>
                <a:lnTo>
                  <a:pt x="90968" y="21654"/>
                </a:lnTo>
                <a:lnTo>
                  <a:pt x="90913" y="21747"/>
                </a:lnTo>
                <a:lnTo>
                  <a:pt x="90875" y="21858"/>
                </a:lnTo>
                <a:lnTo>
                  <a:pt x="90857" y="21970"/>
                </a:lnTo>
                <a:lnTo>
                  <a:pt x="90857" y="22212"/>
                </a:lnTo>
                <a:lnTo>
                  <a:pt x="90857" y="22436"/>
                </a:lnTo>
                <a:lnTo>
                  <a:pt x="90875" y="22678"/>
                </a:lnTo>
                <a:lnTo>
                  <a:pt x="90913" y="22901"/>
                </a:lnTo>
                <a:lnTo>
                  <a:pt x="90931" y="23031"/>
                </a:lnTo>
                <a:lnTo>
                  <a:pt x="90968" y="23143"/>
                </a:lnTo>
                <a:lnTo>
                  <a:pt x="91006" y="23218"/>
                </a:lnTo>
                <a:lnTo>
                  <a:pt x="91043" y="23236"/>
                </a:lnTo>
                <a:lnTo>
                  <a:pt x="91062" y="23236"/>
                </a:lnTo>
                <a:lnTo>
                  <a:pt x="91099" y="23218"/>
                </a:lnTo>
                <a:lnTo>
                  <a:pt x="91117" y="23180"/>
                </a:lnTo>
                <a:lnTo>
                  <a:pt x="91192" y="23031"/>
                </a:lnTo>
                <a:lnTo>
                  <a:pt x="91211" y="22920"/>
                </a:lnTo>
                <a:lnTo>
                  <a:pt x="91248" y="22808"/>
                </a:lnTo>
                <a:lnTo>
                  <a:pt x="91266" y="22547"/>
                </a:lnTo>
                <a:lnTo>
                  <a:pt x="91266" y="22268"/>
                </a:lnTo>
                <a:lnTo>
                  <a:pt x="91248" y="22045"/>
                </a:lnTo>
                <a:lnTo>
                  <a:pt x="91211" y="21896"/>
                </a:lnTo>
                <a:lnTo>
                  <a:pt x="91173" y="21803"/>
                </a:lnTo>
                <a:lnTo>
                  <a:pt x="91136" y="21709"/>
                </a:lnTo>
                <a:lnTo>
                  <a:pt x="91080" y="21635"/>
                </a:lnTo>
                <a:lnTo>
                  <a:pt x="91043" y="21616"/>
                </a:lnTo>
                <a:close/>
                <a:moveTo>
                  <a:pt x="392" y="21803"/>
                </a:moveTo>
                <a:lnTo>
                  <a:pt x="354" y="21821"/>
                </a:lnTo>
                <a:lnTo>
                  <a:pt x="299" y="21840"/>
                </a:lnTo>
                <a:lnTo>
                  <a:pt x="261" y="21877"/>
                </a:lnTo>
                <a:lnTo>
                  <a:pt x="224" y="21914"/>
                </a:lnTo>
                <a:lnTo>
                  <a:pt x="187" y="22026"/>
                </a:lnTo>
                <a:lnTo>
                  <a:pt x="168" y="22156"/>
                </a:lnTo>
                <a:lnTo>
                  <a:pt x="150" y="22305"/>
                </a:lnTo>
                <a:lnTo>
                  <a:pt x="150" y="22603"/>
                </a:lnTo>
                <a:lnTo>
                  <a:pt x="150" y="22827"/>
                </a:lnTo>
                <a:lnTo>
                  <a:pt x="168" y="22994"/>
                </a:lnTo>
                <a:lnTo>
                  <a:pt x="224" y="23292"/>
                </a:lnTo>
                <a:lnTo>
                  <a:pt x="280" y="23553"/>
                </a:lnTo>
                <a:lnTo>
                  <a:pt x="317" y="23627"/>
                </a:lnTo>
                <a:lnTo>
                  <a:pt x="336" y="23609"/>
                </a:lnTo>
                <a:lnTo>
                  <a:pt x="392" y="23478"/>
                </a:lnTo>
                <a:lnTo>
                  <a:pt x="429" y="23329"/>
                </a:lnTo>
                <a:lnTo>
                  <a:pt x="466" y="23013"/>
                </a:lnTo>
                <a:lnTo>
                  <a:pt x="503" y="22398"/>
                </a:lnTo>
                <a:lnTo>
                  <a:pt x="522" y="22212"/>
                </a:lnTo>
                <a:lnTo>
                  <a:pt x="541" y="22100"/>
                </a:lnTo>
                <a:lnTo>
                  <a:pt x="522" y="21970"/>
                </a:lnTo>
                <a:lnTo>
                  <a:pt x="503" y="21877"/>
                </a:lnTo>
                <a:lnTo>
                  <a:pt x="466" y="21821"/>
                </a:lnTo>
                <a:lnTo>
                  <a:pt x="429" y="21803"/>
                </a:lnTo>
                <a:close/>
                <a:moveTo>
                  <a:pt x="91043" y="24167"/>
                </a:moveTo>
                <a:lnTo>
                  <a:pt x="90987" y="24186"/>
                </a:lnTo>
                <a:lnTo>
                  <a:pt x="90931" y="24223"/>
                </a:lnTo>
                <a:lnTo>
                  <a:pt x="90913" y="24297"/>
                </a:lnTo>
                <a:lnTo>
                  <a:pt x="90894" y="24390"/>
                </a:lnTo>
                <a:lnTo>
                  <a:pt x="90875" y="24521"/>
                </a:lnTo>
                <a:lnTo>
                  <a:pt x="90875" y="24819"/>
                </a:lnTo>
                <a:lnTo>
                  <a:pt x="90913" y="25117"/>
                </a:lnTo>
                <a:lnTo>
                  <a:pt x="90950" y="25414"/>
                </a:lnTo>
                <a:lnTo>
                  <a:pt x="90987" y="25657"/>
                </a:lnTo>
                <a:lnTo>
                  <a:pt x="91024" y="25787"/>
                </a:lnTo>
                <a:lnTo>
                  <a:pt x="91043" y="25805"/>
                </a:lnTo>
                <a:lnTo>
                  <a:pt x="91080" y="25750"/>
                </a:lnTo>
                <a:lnTo>
                  <a:pt x="91136" y="25545"/>
                </a:lnTo>
                <a:lnTo>
                  <a:pt x="91173" y="25284"/>
                </a:lnTo>
                <a:lnTo>
                  <a:pt x="91192" y="25135"/>
                </a:lnTo>
                <a:lnTo>
                  <a:pt x="91211" y="24930"/>
                </a:lnTo>
                <a:lnTo>
                  <a:pt x="91211" y="24651"/>
                </a:lnTo>
                <a:lnTo>
                  <a:pt x="91211" y="24502"/>
                </a:lnTo>
                <a:lnTo>
                  <a:pt x="91192" y="24390"/>
                </a:lnTo>
                <a:lnTo>
                  <a:pt x="91155" y="24279"/>
                </a:lnTo>
                <a:lnTo>
                  <a:pt x="91099" y="24204"/>
                </a:lnTo>
                <a:lnTo>
                  <a:pt x="91043" y="24167"/>
                </a:lnTo>
                <a:close/>
                <a:moveTo>
                  <a:pt x="373" y="24390"/>
                </a:moveTo>
                <a:lnTo>
                  <a:pt x="336" y="24428"/>
                </a:lnTo>
                <a:lnTo>
                  <a:pt x="243" y="24539"/>
                </a:lnTo>
                <a:lnTo>
                  <a:pt x="205" y="24651"/>
                </a:lnTo>
                <a:lnTo>
                  <a:pt x="187" y="24763"/>
                </a:lnTo>
                <a:lnTo>
                  <a:pt x="187" y="24893"/>
                </a:lnTo>
                <a:lnTo>
                  <a:pt x="187" y="25042"/>
                </a:lnTo>
                <a:lnTo>
                  <a:pt x="224" y="25321"/>
                </a:lnTo>
                <a:lnTo>
                  <a:pt x="243" y="25545"/>
                </a:lnTo>
                <a:lnTo>
                  <a:pt x="280" y="25805"/>
                </a:lnTo>
                <a:lnTo>
                  <a:pt x="299" y="25973"/>
                </a:lnTo>
                <a:lnTo>
                  <a:pt x="336" y="26029"/>
                </a:lnTo>
                <a:lnTo>
                  <a:pt x="354" y="26047"/>
                </a:lnTo>
                <a:lnTo>
                  <a:pt x="429" y="26085"/>
                </a:lnTo>
                <a:lnTo>
                  <a:pt x="522" y="26085"/>
                </a:lnTo>
                <a:lnTo>
                  <a:pt x="559" y="26066"/>
                </a:lnTo>
                <a:lnTo>
                  <a:pt x="578" y="26029"/>
                </a:lnTo>
                <a:lnTo>
                  <a:pt x="596" y="25973"/>
                </a:lnTo>
                <a:lnTo>
                  <a:pt x="615" y="25731"/>
                </a:lnTo>
                <a:lnTo>
                  <a:pt x="615" y="25470"/>
                </a:lnTo>
                <a:lnTo>
                  <a:pt x="596" y="24949"/>
                </a:lnTo>
                <a:lnTo>
                  <a:pt x="578" y="24726"/>
                </a:lnTo>
                <a:lnTo>
                  <a:pt x="541" y="24614"/>
                </a:lnTo>
                <a:lnTo>
                  <a:pt x="503" y="24502"/>
                </a:lnTo>
                <a:lnTo>
                  <a:pt x="466" y="24409"/>
                </a:lnTo>
                <a:lnTo>
                  <a:pt x="429" y="24390"/>
                </a:lnTo>
                <a:close/>
                <a:moveTo>
                  <a:pt x="392" y="27127"/>
                </a:moveTo>
                <a:lnTo>
                  <a:pt x="354" y="27146"/>
                </a:lnTo>
                <a:lnTo>
                  <a:pt x="317" y="27183"/>
                </a:lnTo>
                <a:lnTo>
                  <a:pt x="280" y="27239"/>
                </a:lnTo>
                <a:lnTo>
                  <a:pt x="224" y="27425"/>
                </a:lnTo>
                <a:lnTo>
                  <a:pt x="168" y="27649"/>
                </a:lnTo>
                <a:lnTo>
                  <a:pt x="150" y="27872"/>
                </a:lnTo>
                <a:lnTo>
                  <a:pt x="150" y="28095"/>
                </a:lnTo>
                <a:lnTo>
                  <a:pt x="168" y="28282"/>
                </a:lnTo>
                <a:lnTo>
                  <a:pt x="187" y="28338"/>
                </a:lnTo>
                <a:lnTo>
                  <a:pt x="224" y="28375"/>
                </a:lnTo>
                <a:lnTo>
                  <a:pt x="280" y="28393"/>
                </a:lnTo>
                <a:lnTo>
                  <a:pt x="317" y="28375"/>
                </a:lnTo>
                <a:lnTo>
                  <a:pt x="354" y="28338"/>
                </a:lnTo>
                <a:lnTo>
                  <a:pt x="392" y="28282"/>
                </a:lnTo>
                <a:lnTo>
                  <a:pt x="447" y="28114"/>
                </a:lnTo>
                <a:lnTo>
                  <a:pt x="503" y="27891"/>
                </a:lnTo>
                <a:lnTo>
                  <a:pt x="522" y="27667"/>
                </a:lnTo>
                <a:lnTo>
                  <a:pt x="522" y="27444"/>
                </a:lnTo>
                <a:lnTo>
                  <a:pt x="485" y="27258"/>
                </a:lnTo>
                <a:lnTo>
                  <a:pt x="466" y="27183"/>
                </a:lnTo>
                <a:lnTo>
                  <a:pt x="429" y="27146"/>
                </a:lnTo>
                <a:lnTo>
                  <a:pt x="392" y="27127"/>
                </a:lnTo>
                <a:close/>
                <a:moveTo>
                  <a:pt x="91043" y="26513"/>
                </a:moveTo>
                <a:lnTo>
                  <a:pt x="91024" y="26550"/>
                </a:lnTo>
                <a:lnTo>
                  <a:pt x="90987" y="26606"/>
                </a:lnTo>
                <a:lnTo>
                  <a:pt x="90950" y="26736"/>
                </a:lnTo>
                <a:lnTo>
                  <a:pt x="90931" y="26885"/>
                </a:lnTo>
                <a:lnTo>
                  <a:pt x="90931" y="27034"/>
                </a:lnTo>
                <a:lnTo>
                  <a:pt x="90931" y="27183"/>
                </a:lnTo>
                <a:lnTo>
                  <a:pt x="90968" y="27481"/>
                </a:lnTo>
                <a:lnTo>
                  <a:pt x="90987" y="27760"/>
                </a:lnTo>
                <a:lnTo>
                  <a:pt x="90987" y="27984"/>
                </a:lnTo>
                <a:lnTo>
                  <a:pt x="91006" y="28263"/>
                </a:lnTo>
                <a:lnTo>
                  <a:pt x="91043" y="28375"/>
                </a:lnTo>
                <a:lnTo>
                  <a:pt x="91062" y="28412"/>
                </a:lnTo>
                <a:lnTo>
                  <a:pt x="91080" y="28449"/>
                </a:lnTo>
                <a:lnTo>
                  <a:pt x="91136" y="28449"/>
                </a:lnTo>
                <a:lnTo>
                  <a:pt x="91173" y="28412"/>
                </a:lnTo>
                <a:lnTo>
                  <a:pt x="91229" y="28375"/>
                </a:lnTo>
                <a:lnTo>
                  <a:pt x="91285" y="28263"/>
                </a:lnTo>
                <a:lnTo>
                  <a:pt x="91322" y="28133"/>
                </a:lnTo>
                <a:lnTo>
                  <a:pt x="91341" y="27984"/>
                </a:lnTo>
                <a:lnTo>
                  <a:pt x="91359" y="27835"/>
                </a:lnTo>
                <a:lnTo>
                  <a:pt x="91359" y="27518"/>
                </a:lnTo>
                <a:lnTo>
                  <a:pt x="91341" y="27258"/>
                </a:lnTo>
                <a:lnTo>
                  <a:pt x="91304" y="27071"/>
                </a:lnTo>
                <a:lnTo>
                  <a:pt x="91229" y="26755"/>
                </a:lnTo>
                <a:lnTo>
                  <a:pt x="91173" y="26625"/>
                </a:lnTo>
                <a:lnTo>
                  <a:pt x="91117" y="26532"/>
                </a:lnTo>
                <a:lnTo>
                  <a:pt x="91080" y="26513"/>
                </a:lnTo>
                <a:close/>
                <a:moveTo>
                  <a:pt x="91006" y="29138"/>
                </a:moveTo>
                <a:lnTo>
                  <a:pt x="90950" y="29175"/>
                </a:lnTo>
                <a:lnTo>
                  <a:pt x="90913" y="29231"/>
                </a:lnTo>
                <a:lnTo>
                  <a:pt x="90894" y="29324"/>
                </a:lnTo>
                <a:lnTo>
                  <a:pt x="90875" y="29455"/>
                </a:lnTo>
                <a:lnTo>
                  <a:pt x="90875" y="29585"/>
                </a:lnTo>
                <a:lnTo>
                  <a:pt x="90894" y="29901"/>
                </a:lnTo>
                <a:lnTo>
                  <a:pt x="90931" y="30237"/>
                </a:lnTo>
                <a:lnTo>
                  <a:pt x="90987" y="30553"/>
                </a:lnTo>
                <a:lnTo>
                  <a:pt x="91043" y="30795"/>
                </a:lnTo>
                <a:lnTo>
                  <a:pt x="91099" y="30925"/>
                </a:lnTo>
                <a:lnTo>
                  <a:pt x="91117" y="30944"/>
                </a:lnTo>
                <a:lnTo>
                  <a:pt x="91136" y="30944"/>
                </a:lnTo>
                <a:lnTo>
                  <a:pt x="91173" y="30888"/>
                </a:lnTo>
                <a:lnTo>
                  <a:pt x="91211" y="30776"/>
                </a:lnTo>
                <a:lnTo>
                  <a:pt x="91229" y="30609"/>
                </a:lnTo>
                <a:lnTo>
                  <a:pt x="91248" y="30292"/>
                </a:lnTo>
                <a:lnTo>
                  <a:pt x="91248" y="30088"/>
                </a:lnTo>
                <a:lnTo>
                  <a:pt x="91248" y="29883"/>
                </a:lnTo>
                <a:lnTo>
                  <a:pt x="91248" y="29585"/>
                </a:lnTo>
                <a:lnTo>
                  <a:pt x="91229" y="29436"/>
                </a:lnTo>
                <a:lnTo>
                  <a:pt x="91192" y="29306"/>
                </a:lnTo>
                <a:lnTo>
                  <a:pt x="91155" y="29213"/>
                </a:lnTo>
                <a:lnTo>
                  <a:pt x="91117" y="29175"/>
                </a:lnTo>
                <a:lnTo>
                  <a:pt x="91080" y="29138"/>
                </a:lnTo>
                <a:close/>
                <a:moveTo>
                  <a:pt x="336" y="29473"/>
                </a:moveTo>
                <a:lnTo>
                  <a:pt x="261" y="29492"/>
                </a:lnTo>
                <a:lnTo>
                  <a:pt x="224" y="29529"/>
                </a:lnTo>
                <a:lnTo>
                  <a:pt x="205" y="29585"/>
                </a:lnTo>
                <a:lnTo>
                  <a:pt x="187" y="29697"/>
                </a:lnTo>
                <a:lnTo>
                  <a:pt x="168" y="29920"/>
                </a:lnTo>
                <a:lnTo>
                  <a:pt x="168" y="30162"/>
                </a:lnTo>
                <a:lnTo>
                  <a:pt x="168" y="30441"/>
                </a:lnTo>
                <a:lnTo>
                  <a:pt x="187" y="30721"/>
                </a:lnTo>
                <a:lnTo>
                  <a:pt x="205" y="30832"/>
                </a:lnTo>
                <a:lnTo>
                  <a:pt x="243" y="30944"/>
                </a:lnTo>
                <a:lnTo>
                  <a:pt x="317" y="31037"/>
                </a:lnTo>
                <a:lnTo>
                  <a:pt x="354" y="31074"/>
                </a:lnTo>
                <a:lnTo>
                  <a:pt x="392" y="31074"/>
                </a:lnTo>
                <a:lnTo>
                  <a:pt x="429" y="31019"/>
                </a:lnTo>
                <a:lnTo>
                  <a:pt x="466" y="30851"/>
                </a:lnTo>
                <a:lnTo>
                  <a:pt x="503" y="30665"/>
                </a:lnTo>
                <a:lnTo>
                  <a:pt x="522" y="30404"/>
                </a:lnTo>
                <a:lnTo>
                  <a:pt x="541" y="30125"/>
                </a:lnTo>
                <a:lnTo>
                  <a:pt x="522" y="29827"/>
                </a:lnTo>
                <a:lnTo>
                  <a:pt x="503" y="29697"/>
                </a:lnTo>
                <a:lnTo>
                  <a:pt x="485" y="29566"/>
                </a:lnTo>
                <a:lnTo>
                  <a:pt x="447" y="29510"/>
                </a:lnTo>
                <a:lnTo>
                  <a:pt x="392" y="29492"/>
                </a:lnTo>
                <a:lnTo>
                  <a:pt x="336" y="29473"/>
                </a:lnTo>
                <a:close/>
                <a:moveTo>
                  <a:pt x="91024" y="31782"/>
                </a:moveTo>
                <a:lnTo>
                  <a:pt x="90987" y="31800"/>
                </a:lnTo>
                <a:lnTo>
                  <a:pt x="90931" y="31838"/>
                </a:lnTo>
                <a:lnTo>
                  <a:pt x="90894" y="31856"/>
                </a:lnTo>
                <a:lnTo>
                  <a:pt x="90875" y="31912"/>
                </a:lnTo>
                <a:lnTo>
                  <a:pt x="90857" y="32024"/>
                </a:lnTo>
                <a:lnTo>
                  <a:pt x="90857" y="32173"/>
                </a:lnTo>
                <a:lnTo>
                  <a:pt x="90875" y="32322"/>
                </a:lnTo>
                <a:lnTo>
                  <a:pt x="90913" y="32657"/>
                </a:lnTo>
                <a:lnTo>
                  <a:pt x="90950" y="32880"/>
                </a:lnTo>
                <a:lnTo>
                  <a:pt x="90968" y="33066"/>
                </a:lnTo>
                <a:lnTo>
                  <a:pt x="91006" y="33234"/>
                </a:lnTo>
                <a:lnTo>
                  <a:pt x="91024" y="33290"/>
                </a:lnTo>
                <a:lnTo>
                  <a:pt x="91062" y="33309"/>
                </a:lnTo>
                <a:lnTo>
                  <a:pt x="91136" y="33290"/>
                </a:lnTo>
                <a:lnTo>
                  <a:pt x="91192" y="33234"/>
                </a:lnTo>
                <a:lnTo>
                  <a:pt x="91248" y="33141"/>
                </a:lnTo>
                <a:lnTo>
                  <a:pt x="91285" y="33029"/>
                </a:lnTo>
                <a:lnTo>
                  <a:pt x="91304" y="32918"/>
                </a:lnTo>
                <a:lnTo>
                  <a:pt x="91304" y="32787"/>
                </a:lnTo>
                <a:lnTo>
                  <a:pt x="91304" y="32545"/>
                </a:lnTo>
                <a:lnTo>
                  <a:pt x="91266" y="32340"/>
                </a:lnTo>
                <a:lnTo>
                  <a:pt x="91248" y="32154"/>
                </a:lnTo>
                <a:lnTo>
                  <a:pt x="91229" y="32042"/>
                </a:lnTo>
                <a:lnTo>
                  <a:pt x="91211" y="31949"/>
                </a:lnTo>
                <a:lnTo>
                  <a:pt x="91173" y="31856"/>
                </a:lnTo>
                <a:lnTo>
                  <a:pt x="91099" y="31800"/>
                </a:lnTo>
                <a:lnTo>
                  <a:pt x="91062" y="31782"/>
                </a:lnTo>
                <a:close/>
                <a:moveTo>
                  <a:pt x="354" y="31968"/>
                </a:moveTo>
                <a:lnTo>
                  <a:pt x="280" y="31987"/>
                </a:lnTo>
                <a:lnTo>
                  <a:pt x="224" y="32024"/>
                </a:lnTo>
                <a:lnTo>
                  <a:pt x="205" y="32061"/>
                </a:lnTo>
                <a:lnTo>
                  <a:pt x="187" y="32098"/>
                </a:lnTo>
                <a:lnTo>
                  <a:pt x="150" y="32694"/>
                </a:lnTo>
                <a:lnTo>
                  <a:pt x="150" y="32973"/>
                </a:lnTo>
                <a:lnTo>
                  <a:pt x="150" y="33271"/>
                </a:lnTo>
                <a:lnTo>
                  <a:pt x="187" y="33495"/>
                </a:lnTo>
                <a:lnTo>
                  <a:pt x="205" y="33569"/>
                </a:lnTo>
                <a:lnTo>
                  <a:pt x="243" y="33644"/>
                </a:lnTo>
                <a:lnTo>
                  <a:pt x="299" y="33662"/>
                </a:lnTo>
                <a:lnTo>
                  <a:pt x="317" y="33662"/>
                </a:lnTo>
                <a:lnTo>
                  <a:pt x="336" y="33644"/>
                </a:lnTo>
                <a:lnTo>
                  <a:pt x="373" y="33569"/>
                </a:lnTo>
                <a:lnTo>
                  <a:pt x="429" y="33420"/>
                </a:lnTo>
                <a:lnTo>
                  <a:pt x="466" y="33141"/>
                </a:lnTo>
                <a:lnTo>
                  <a:pt x="485" y="32843"/>
                </a:lnTo>
                <a:lnTo>
                  <a:pt x="485" y="32285"/>
                </a:lnTo>
                <a:lnTo>
                  <a:pt x="503" y="32117"/>
                </a:lnTo>
                <a:lnTo>
                  <a:pt x="485" y="32024"/>
                </a:lnTo>
                <a:lnTo>
                  <a:pt x="466" y="32005"/>
                </a:lnTo>
                <a:lnTo>
                  <a:pt x="429" y="31968"/>
                </a:lnTo>
                <a:close/>
                <a:moveTo>
                  <a:pt x="91117" y="34277"/>
                </a:moveTo>
                <a:lnTo>
                  <a:pt x="91080" y="34295"/>
                </a:lnTo>
                <a:lnTo>
                  <a:pt x="91006" y="34333"/>
                </a:lnTo>
                <a:lnTo>
                  <a:pt x="90950" y="34407"/>
                </a:lnTo>
                <a:lnTo>
                  <a:pt x="90931" y="34444"/>
                </a:lnTo>
                <a:lnTo>
                  <a:pt x="90931" y="34500"/>
                </a:lnTo>
                <a:lnTo>
                  <a:pt x="90968" y="34761"/>
                </a:lnTo>
                <a:lnTo>
                  <a:pt x="90987" y="35040"/>
                </a:lnTo>
                <a:lnTo>
                  <a:pt x="91006" y="35319"/>
                </a:lnTo>
                <a:lnTo>
                  <a:pt x="91043" y="35580"/>
                </a:lnTo>
                <a:lnTo>
                  <a:pt x="91080" y="35710"/>
                </a:lnTo>
                <a:lnTo>
                  <a:pt x="91136" y="35803"/>
                </a:lnTo>
                <a:lnTo>
                  <a:pt x="91173" y="35859"/>
                </a:lnTo>
                <a:lnTo>
                  <a:pt x="91229" y="35859"/>
                </a:lnTo>
                <a:lnTo>
                  <a:pt x="91285" y="35822"/>
                </a:lnTo>
                <a:lnTo>
                  <a:pt x="91322" y="35766"/>
                </a:lnTo>
                <a:lnTo>
                  <a:pt x="91359" y="35654"/>
                </a:lnTo>
                <a:lnTo>
                  <a:pt x="91378" y="35524"/>
                </a:lnTo>
                <a:lnTo>
                  <a:pt x="91397" y="35301"/>
                </a:lnTo>
                <a:lnTo>
                  <a:pt x="91397" y="35059"/>
                </a:lnTo>
                <a:lnTo>
                  <a:pt x="91359" y="34798"/>
                </a:lnTo>
                <a:lnTo>
                  <a:pt x="91322" y="34575"/>
                </a:lnTo>
                <a:lnTo>
                  <a:pt x="91285" y="34407"/>
                </a:lnTo>
                <a:lnTo>
                  <a:pt x="91248" y="34333"/>
                </a:lnTo>
                <a:lnTo>
                  <a:pt x="91211" y="34295"/>
                </a:lnTo>
                <a:lnTo>
                  <a:pt x="91173" y="34277"/>
                </a:lnTo>
                <a:close/>
                <a:moveTo>
                  <a:pt x="299" y="34593"/>
                </a:moveTo>
                <a:lnTo>
                  <a:pt x="261" y="34612"/>
                </a:lnTo>
                <a:lnTo>
                  <a:pt x="205" y="34686"/>
                </a:lnTo>
                <a:lnTo>
                  <a:pt x="168" y="34817"/>
                </a:lnTo>
                <a:lnTo>
                  <a:pt x="112" y="35114"/>
                </a:lnTo>
                <a:lnTo>
                  <a:pt x="112" y="35319"/>
                </a:lnTo>
                <a:lnTo>
                  <a:pt x="112" y="35487"/>
                </a:lnTo>
                <a:lnTo>
                  <a:pt x="131" y="35747"/>
                </a:lnTo>
                <a:lnTo>
                  <a:pt x="150" y="35878"/>
                </a:lnTo>
                <a:lnTo>
                  <a:pt x="187" y="35990"/>
                </a:lnTo>
                <a:lnTo>
                  <a:pt x="243" y="36064"/>
                </a:lnTo>
                <a:lnTo>
                  <a:pt x="280" y="36083"/>
                </a:lnTo>
                <a:lnTo>
                  <a:pt x="317" y="36101"/>
                </a:lnTo>
                <a:lnTo>
                  <a:pt x="354" y="36083"/>
                </a:lnTo>
                <a:lnTo>
                  <a:pt x="392" y="36045"/>
                </a:lnTo>
                <a:lnTo>
                  <a:pt x="410" y="35990"/>
                </a:lnTo>
                <a:lnTo>
                  <a:pt x="447" y="35915"/>
                </a:lnTo>
                <a:lnTo>
                  <a:pt x="466" y="35692"/>
                </a:lnTo>
                <a:lnTo>
                  <a:pt x="485" y="35450"/>
                </a:lnTo>
                <a:lnTo>
                  <a:pt x="485" y="35208"/>
                </a:lnTo>
                <a:lnTo>
                  <a:pt x="466" y="34966"/>
                </a:lnTo>
                <a:lnTo>
                  <a:pt x="447" y="34779"/>
                </a:lnTo>
                <a:lnTo>
                  <a:pt x="410" y="34668"/>
                </a:lnTo>
                <a:lnTo>
                  <a:pt x="373" y="34612"/>
                </a:lnTo>
                <a:lnTo>
                  <a:pt x="336" y="34593"/>
                </a:lnTo>
                <a:close/>
                <a:moveTo>
                  <a:pt x="91080" y="36678"/>
                </a:moveTo>
                <a:lnTo>
                  <a:pt x="91006" y="36716"/>
                </a:lnTo>
                <a:lnTo>
                  <a:pt x="90950" y="36771"/>
                </a:lnTo>
                <a:lnTo>
                  <a:pt x="90913" y="36865"/>
                </a:lnTo>
                <a:lnTo>
                  <a:pt x="90894" y="36976"/>
                </a:lnTo>
                <a:lnTo>
                  <a:pt x="90857" y="37125"/>
                </a:lnTo>
                <a:lnTo>
                  <a:pt x="90857" y="37442"/>
                </a:lnTo>
                <a:lnTo>
                  <a:pt x="90857" y="37795"/>
                </a:lnTo>
                <a:lnTo>
                  <a:pt x="90894" y="38112"/>
                </a:lnTo>
                <a:lnTo>
                  <a:pt x="90950" y="38373"/>
                </a:lnTo>
                <a:lnTo>
                  <a:pt x="90968" y="38466"/>
                </a:lnTo>
                <a:lnTo>
                  <a:pt x="91006" y="38522"/>
                </a:lnTo>
                <a:lnTo>
                  <a:pt x="91043" y="38559"/>
                </a:lnTo>
                <a:lnTo>
                  <a:pt x="91062" y="38559"/>
                </a:lnTo>
                <a:lnTo>
                  <a:pt x="91099" y="38540"/>
                </a:lnTo>
                <a:lnTo>
                  <a:pt x="91117" y="38522"/>
                </a:lnTo>
                <a:lnTo>
                  <a:pt x="91136" y="38410"/>
                </a:lnTo>
                <a:lnTo>
                  <a:pt x="91173" y="38280"/>
                </a:lnTo>
                <a:lnTo>
                  <a:pt x="91192" y="37982"/>
                </a:lnTo>
                <a:lnTo>
                  <a:pt x="91192" y="37795"/>
                </a:lnTo>
                <a:lnTo>
                  <a:pt x="91211" y="37572"/>
                </a:lnTo>
                <a:lnTo>
                  <a:pt x="91248" y="37218"/>
                </a:lnTo>
                <a:lnTo>
                  <a:pt x="91248" y="37051"/>
                </a:lnTo>
                <a:lnTo>
                  <a:pt x="91229" y="36883"/>
                </a:lnTo>
                <a:lnTo>
                  <a:pt x="91211" y="36771"/>
                </a:lnTo>
                <a:lnTo>
                  <a:pt x="91173" y="36734"/>
                </a:lnTo>
                <a:lnTo>
                  <a:pt x="91155" y="36697"/>
                </a:lnTo>
                <a:lnTo>
                  <a:pt x="91080" y="36678"/>
                </a:lnTo>
                <a:close/>
                <a:moveTo>
                  <a:pt x="224" y="37107"/>
                </a:moveTo>
                <a:lnTo>
                  <a:pt x="150" y="37125"/>
                </a:lnTo>
                <a:lnTo>
                  <a:pt x="94" y="37181"/>
                </a:lnTo>
                <a:lnTo>
                  <a:pt x="56" y="37256"/>
                </a:lnTo>
                <a:lnTo>
                  <a:pt x="19" y="37349"/>
                </a:lnTo>
                <a:lnTo>
                  <a:pt x="1" y="37442"/>
                </a:lnTo>
                <a:lnTo>
                  <a:pt x="1" y="37572"/>
                </a:lnTo>
                <a:lnTo>
                  <a:pt x="1" y="37833"/>
                </a:lnTo>
                <a:lnTo>
                  <a:pt x="38" y="38093"/>
                </a:lnTo>
                <a:lnTo>
                  <a:pt x="94" y="38335"/>
                </a:lnTo>
                <a:lnTo>
                  <a:pt x="150" y="38522"/>
                </a:lnTo>
                <a:lnTo>
                  <a:pt x="187" y="38596"/>
                </a:lnTo>
                <a:lnTo>
                  <a:pt x="224" y="38652"/>
                </a:lnTo>
                <a:lnTo>
                  <a:pt x="243" y="38671"/>
                </a:lnTo>
                <a:lnTo>
                  <a:pt x="261" y="38652"/>
                </a:lnTo>
                <a:lnTo>
                  <a:pt x="280" y="38577"/>
                </a:lnTo>
                <a:lnTo>
                  <a:pt x="299" y="38298"/>
                </a:lnTo>
                <a:lnTo>
                  <a:pt x="280" y="37833"/>
                </a:lnTo>
                <a:lnTo>
                  <a:pt x="317" y="37628"/>
                </a:lnTo>
                <a:lnTo>
                  <a:pt x="373" y="37386"/>
                </a:lnTo>
                <a:lnTo>
                  <a:pt x="392" y="37256"/>
                </a:lnTo>
                <a:lnTo>
                  <a:pt x="373" y="37162"/>
                </a:lnTo>
                <a:lnTo>
                  <a:pt x="336" y="37144"/>
                </a:lnTo>
                <a:lnTo>
                  <a:pt x="317" y="37107"/>
                </a:lnTo>
                <a:close/>
                <a:moveTo>
                  <a:pt x="91080" y="39285"/>
                </a:moveTo>
                <a:lnTo>
                  <a:pt x="91043" y="39304"/>
                </a:lnTo>
                <a:lnTo>
                  <a:pt x="91006" y="39322"/>
                </a:lnTo>
                <a:lnTo>
                  <a:pt x="90987" y="39378"/>
                </a:lnTo>
                <a:lnTo>
                  <a:pt x="90950" y="39508"/>
                </a:lnTo>
                <a:lnTo>
                  <a:pt x="90913" y="39639"/>
                </a:lnTo>
                <a:lnTo>
                  <a:pt x="90894" y="39899"/>
                </a:lnTo>
                <a:lnTo>
                  <a:pt x="90913" y="40179"/>
                </a:lnTo>
                <a:lnTo>
                  <a:pt x="90913" y="40421"/>
                </a:lnTo>
                <a:lnTo>
                  <a:pt x="90931" y="40644"/>
                </a:lnTo>
                <a:lnTo>
                  <a:pt x="90950" y="40756"/>
                </a:lnTo>
                <a:lnTo>
                  <a:pt x="90968" y="40867"/>
                </a:lnTo>
                <a:lnTo>
                  <a:pt x="90987" y="40942"/>
                </a:lnTo>
                <a:lnTo>
                  <a:pt x="91006" y="40961"/>
                </a:lnTo>
                <a:lnTo>
                  <a:pt x="91062" y="40961"/>
                </a:lnTo>
                <a:lnTo>
                  <a:pt x="91099" y="40942"/>
                </a:lnTo>
                <a:lnTo>
                  <a:pt x="91173" y="40830"/>
                </a:lnTo>
                <a:lnTo>
                  <a:pt x="91229" y="40737"/>
                </a:lnTo>
                <a:lnTo>
                  <a:pt x="91248" y="40625"/>
                </a:lnTo>
                <a:lnTo>
                  <a:pt x="91285" y="40365"/>
                </a:lnTo>
                <a:lnTo>
                  <a:pt x="91304" y="40085"/>
                </a:lnTo>
                <a:lnTo>
                  <a:pt x="91304" y="39862"/>
                </a:lnTo>
                <a:lnTo>
                  <a:pt x="91322" y="39620"/>
                </a:lnTo>
                <a:lnTo>
                  <a:pt x="91304" y="39490"/>
                </a:lnTo>
                <a:lnTo>
                  <a:pt x="91285" y="39434"/>
                </a:lnTo>
                <a:lnTo>
                  <a:pt x="91266" y="39378"/>
                </a:lnTo>
                <a:lnTo>
                  <a:pt x="91192" y="39322"/>
                </a:lnTo>
                <a:lnTo>
                  <a:pt x="91117" y="39285"/>
                </a:lnTo>
                <a:close/>
                <a:moveTo>
                  <a:pt x="261" y="39601"/>
                </a:moveTo>
                <a:lnTo>
                  <a:pt x="187" y="39639"/>
                </a:lnTo>
                <a:lnTo>
                  <a:pt x="150" y="39695"/>
                </a:lnTo>
                <a:lnTo>
                  <a:pt x="131" y="39750"/>
                </a:lnTo>
                <a:lnTo>
                  <a:pt x="94" y="39918"/>
                </a:lnTo>
                <a:lnTo>
                  <a:pt x="75" y="40085"/>
                </a:lnTo>
                <a:lnTo>
                  <a:pt x="56" y="40216"/>
                </a:lnTo>
                <a:lnTo>
                  <a:pt x="56" y="40439"/>
                </a:lnTo>
                <a:lnTo>
                  <a:pt x="56" y="40737"/>
                </a:lnTo>
                <a:lnTo>
                  <a:pt x="75" y="40886"/>
                </a:lnTo>
                <a:lnTo>
                  <a:pt x="112" y="41016"/>
                </a:lnTo>
                <a:lnTo>
                  <a:pt x="150" y="41128"/>
                </a:lnTo>
                <a:lnTo>
                  <a:pt x="168" y="41165"/>
                </a:lnTo>
                <a:lnTo>
                  <a:pt x="205" y="41184"/>
                </a:lnTo>
                <a:lnTo>
                  <a:pt x="280" y="41221"/>
                </a:lnTo>
                <a:lnTo>
                  <a:pt x="373" y="41221"/>
                </a:lnTo>
                <a:lnTo>
                  <a:pt x="410" y="41184"/>
                </a:lnTo>
                <a:lnTo>
                  <a:pt x="429" y="41072"/>
                </a:lnTo>
                <a:lnTo>
                  <a:pt x="429" y="40942"/>
                </a:lnTo>
                <a:lnTo>
                  <a:pt x="447" y="40328"/>
                </a:lnTo>
                <a:lnTo>
                  <a:pt x="429" y="39713"/>
                </a:lnTo>
                <a:lnTo>
                  <a:pt x="429" y="39657"/>
                </a:lnTo>
                <a:lnTo>
                  <a:pt x="410" y="39620"/>
                </a:lnTo>
                <a:lnTo>
                  <a:pt x="373" y="39601"/>
                </a:lnTo>
                <a:close/>
                <a:moveTo>
                  <a:pt x="91099" y="41985"/>
                </a:moveTo>
                <a:lnTo>
                  <a:pt x="91043" y="42022"/>
                </a:lnTo>
                <a:lnTo>
                  <a:pt x="91006" y="42059"/>
                </a:lnTo>
                <a:lnTo>
                  <a:pt x="90968" y="42133"/>
                </a:lnTo>
                <a:lnTo>
                  <a:pt x="90950" y="42245"/>
                </a:lnTo>
                <a:lnTo>
                  <a:pt x="90968" y="42543"/>
                </a:lnTo>
                <a:lnTo>
                  <a:pt x="91006" y="43046"/>
                </a:lnTo>
                <a:lnTo>
                  <a:pt x="91024" y="43195"/>
                </a:lnTo>
                <a:lnTo>
                  <a:pt x="91062" y="43288"/>
                </a:lnTo>
                <a:lnTo>
                  <a:pt x="91099" y="43344"/>
                </a:lnTo>
                <a:lnTo>
                  <a:pt x="91155" y="43344"/>
                </a:lnTo>
                <a:lnTo>
                  <a:pt x="91211" y="43325"/>
                </a:lnTo>
                <a:lnTo>
                  <a:pt x="91266" y="43251"/>
                </a:lnTo>
                <a:lnTo>
                  <a:pt x="91304" y="43157"/>
                </a:lnTo>
                <a:lnTo>
                  <a:pt x="91341" y="43046"/>
                </a:lnTo>
                <a:lnTo>
                  <a:pt x="91397" y="42822"/>
                </a:lnTo>
                <a:lnTo>
                  <a:pt x="91397" y="42599"/>
                </a:lnTo>
                <a:lnTo>
                  <a:pt x="91378" y="42376"/>
                </a:lnTo>
                <a:lnTo>
                  <a:pt x="91359" y="42152"/>
                </a:lnTo>
                <a:lnTo>
                  <a:pt x="91341" y="42078"/>
                </a:lnTo>
                <a:lnTo>
                  <a:pt x="91322" y="42022"/>
                </a:lnTo>
                <a:lnTo>
                  <a:pt x="91266" y="42003"/>
                </a:lnTo>
                <a:lnTo>
                  <a:pt x="91211" y="41985"/>
                </a:lnTo>
                <a:close/>
                <a:moveTo>
                  <a:pt x="261" y="42115"/>
                </a:moveTo>
                <a:lnTo>
                  <a:pt x="224" y="42152"/>
                </a:lnTo>
                <a:lnTo>
                  <a:pt x="187" y="42171"/>
                </a:lnTo>
                <a:lnTo>
                  <a:pt x="150" y="42264"/>
                </a:lnTo>
                <a:lnTo>
                  <a:pt x="131" y="42357"/>
                </a:lnTo>
                <a:lnTo>
                  <a:pt x="131" y="42487"/>
                </a:lnTo>
                <a:lnTo>
                  <a:pt x="131" y="42599"/>
                </a:lnTo>
                <a:lnTo>
                  <a:pt x="168" y="42766"/>
                </a:lnTo>
                <a:lnTo>
                  <a:pt x="150" y="42990"/>
                </a:lnTo>
                <a:lnTo>
                  <a:pt x="150" y="43251"/>
                </a:lnTo>
                <a:lnTo>
                  <a:pt x="150" y="43400"/>
                </a:lnTo>
                <a:lnTo>
                  <a:pt x="168" y="43511"/>
                </a:lnTo>
                <a:lnTo>
                  <a:pt x="205" y="43623"/>
                </a:lnTo>
                <a:lnTo>
                  <a:pt x="261" y="43679"/>
                </a:lnTo>
                <a:lnTo>
                  <a:pt x="299" y="43716"/>
                </a:lnTo>
                <a:lnTo>
                  <a:pt x="373" y="43716"/>
                </a:lnTo>
                <a:lnTo>
                  <a:pt x="410" y="43697"/>
                </a:lnTo>
                <a:lnTo>
                  <a:pt x="447" y="43623"/>
                </a:lnTo>
                <a:lnTo>
                  <a:pt x="485" y="43530"/>
                </a:lnTo>
                <a:lnTo>
                  <a:pt x="503" y="43400"/>
                </a:lnTo>
                <a:lnTo>
                  <a:pt x="522" y="43288"/>
                </a:lnTo>
                <a:lnTo>
                  <a:pt x="522" y="43102"/>
                </a:lnTo>
                <a:lnTo>
                  <a:pt x="522" y="42878"/>
                </a:lnTo>
                <a:lnTo>
                  <a:pt x="522" y="42562"/>
                </a:lnTo>
                <a:lnTo>
                  <a:pt x="503" y="42413"/>
                </a:lnTo>
                <a:lnTo>
                  <a:pt x="485" y="42264"/>
                </a:lnTo>
                <a:lnTo>
                  <a:pt x="429" y="42171"/>
                </a:lnTo>
                <a:lnTo>
                  <a:pt x="410" y="42133"/>
                </a:lnTo>
                <a:lnTo>
                  <a:pt x="373" y="42115"/>
                </a:lnTo>
                <a:close/>
                <a:moveTo>
                  <a:pt x="91006" y="44572"/>
                </a:moveTo>
                <a:lnTo>
                  <a:pt x="90968" y="44628"/>
                </a:lnTo>
                <a:lnTo>
                  <a:pt x="90950" y="44684"/>
                </a:lnTo>
                <a:lnTo>
                  <a:pt x="90931" y="44777"/>
                </a:lnTo>
                <a:lnTo>
                  <a:pt x="90931" y="44982"/>
                </a:lnTo>
                <a:lnTo>
                  <a:pt x="90950" y="45243"/>
                </a:lnTo>
                <a:lnTo>
                  <a:pt x="90987" y="45485"/>
                </a:lnTo>
                <a:lnTo>
                  <a:pt x="91024" y="45671"/>
                </a:lnTo>
                <a:lnTo>
                  <a:pt x="91062" y="45801"/>
                </a:lnTo>
                <a:lnTo>
                  <a:pt x="91099" y="45876"/>
                </a:lnTo>
                <a:lnTo>
                  <a:pt x="91136" y="45894"/>
                </a:lnTo>
                <a:lnTo>
                  <a:pt x="91155" y="45876"/>
                </a:lnTo>
                <a:lnTo>
                  <a:pt x="91192" y="45838"/>
                </a:lnTo>
                <a:lnTo>
                  <a:pt x="91229" y="45764"/>
                </a:lnTo>
                <a:lnTo>
                  <a:pt x="91285" y="45578"/>
                </a:lnTo>
                <a:lnTo>
                  <a:pt x="91304" y="45447"/>
                </a:lnTo>
                <a:lnTo>
                  <a:pt x="91304" y="45261"/>
                </a:lnTo>
                <a:lnTo>
                  <a:pt x="91285" y="45038"/>
                </a:lnTo>
                <a:lnTo>
                  <a:pt x="91248" y="44814"/>
                </a:lnTo>
                <a:lnTo>
                  <a:pt x="91229" y="44721"/>
                </a:lnTo>
                <a:lnTo>
                  <a:pt x="91173" y="44647"/>
                </a:lnTo>
                <a:lnTo>
                  <a:pt x="91099" y="44591"/>
                </a:lnTo>
                <a:lnTo>
                  <a:pt x="91043" y="44572"/>
                </a:lnTo>
                <a:close/>
                <a:moveTo>
                  <a:pt x="299" y="44721"/>
                </a:moveTo>
                <a:lnTo>
                  <a:pt x="243" y="44796"/>
                </a:lnTo>
                <a:lnTo>
                  <a:pt x="205" y="44889"/>
                </a:lnTo>
                <a:lnTo>
                  <a:pt x="131" y="45150"/>
                </a:lnTo>
                <a:lnTo>
                  <a:pt x="94" y="45336"/>
                </a:lnTo>
                <a:lnTo>
                  <a:pt x="94" y="45503"/>
                </a:lnTo>
                <a:lnTo>
                  <a:pt x="94" y="45727"/>
                </a:lnTo>
                <a:lnTo>
                  <a:pt x="94" y="45838"/>
                </a:lnTo>
                <a:lnTo>
                  <a:pt x="112" y="45950"/>
                </a:lnTo>
                <a:lnTo>
                  <a:pt x="131" y="46043"/>
                </a:lnTo>
                <a:lnTo>
                  <a:pt x="168" y="46099"/>
                </a:lnTo>
                <a:lnTo>
                  <a:pt x="243" y="46136"/>
                </a:lnTo>
                <a:lnTo>
                  <a:pt x="299" y="46136"/>
                </a:lnTo>
                <a:lnTo>
                  <a:pt x="336" y="46099"/>
                </a:lnTo>
                <a:lnTo>
                  <a:pt x="373" y="46025"/>
                </a:lnTo>
                <a:lnTo>
                  <a:pt x="410" y="45876"/>
                </a:lnTo>
                <a:lnTo>
                  <a:pt x="429" y="45708"/>
                </a:lnTo>
                <a:lnTo>
                  <a:pt x="447" y="45503"/>
                </a:lnTo>
                <a:lnTo>
                  <a:pt x="466" y="45280"/>
                </a:lnTo>
                <a:lnTo>
                  <a:pt x="466" y="45038"/>
                </a:lnTo>
                <a:lnTo>
                  <a:pt x="447" y="44945"/>
                </a:lnTo>
                <a:lnTo>
                  <a:pt x="410" y="44833"/>
                </a:lnTo>
                <a:lnTo>
                  <a:pt x="392" y="44777"/>
                </a:lnTo>
                <a:lnTo>
                  <a:pt x="354" y="44740"/>
                </a:lnTo>
                <a:lnTo>
                  <a:pt x="336" y="44721"/>
                </a:lnTo>
                <a:close/>
                <a:moveTo>
                  <a:pt x="91155" y="46807"/>
                </a:moveTo>
                <a:lnTo>
                  <a:pt x="91080" y="46825"/>
                </a:lnTo>
                <a:lnTo>
                  <a:pt x="91024" y="46862"/>
                </a:lnTo>
                <a:lnTo>
                  <a:pt x="91006" y="46900"/>
                </a:lnTo>
                <a:lnTo>
                  <a:pt x="90987" y="46956"/>
                </a:lnTo>
                <a:lnTo>
                  <a:pt x="90987" y="47253"/>
                </a:lnTo>
                <a:lnTo>
                  <a:pt x="90987" y="47551"/>
                </a:lnTo>
                <a:lnTo>
                  <a:pt x="91043" y="48147"/>
                </a:lnTo>
                <a:lnTo>
                  <a:pt x="91062" y="48371"/>
                </a:lnTo>
                <a:lnTo>
                  <a:pt x="91080" y="48482"/>
                </a:lnTo>
                <a:lnTo>
                  <a:pt x="91099" y="48575"/>
                </a:lnTo>
                <a:lnTo>
                  <a:pt x="91136" y="48631"/>
                </a:lnTo>
                <a:lnTo>
                  <a:pt x="91155" y="48631"/>
                </a:lnTo>
                <a:lnTo>
                  <a:pt x="91173" y="48613"/>
                </a:lnTo>
                <a:lnTo>
                  <a:pt x="91229" y="48557"/>
                </a:lnTo>
                <a:lnTo>
                  <a:pt x="91304" y="48408"/>
                </a:lnTo>
                <a:lnTo>
                  <a:pt x="91341" y="48277"/>
                </a:lnTo>
                <a:lnTo>
                  <a:pt x="91359" y="48147"/>
                </a:lnTo>
                <a:lnTo>
                  <a:pt x="91378" y="47849"/>
                </a:lnTo>
                <a:lnTo>
                  <a:pt x="91378" y="47551"/>
                </a:lnTo>
                <a:lnTo>
                  <a:pt x="91359" y="47272"/>
                </a:lnTo>
                <a:lnTo>
                  <a:pt x="91341" y="47049"/>
                </a:lnTo>
                <a:lnTo>
                  <a:pt x="91304" y="46918"/>
                </a:lnTo>
                <a:lnTo>
                  <a:pt x="91266" y="46862"/>
                </a:lnTo>
                <a:lnTo>
                  <a:pt x="91248" y="46825"/>
                </a:lnTo>
                <a:lnTo>
                  <a:pt x="91155" y="46807"/>
                </a:lnTo>
                <a:close/>
                <a:moveTo>
                  <a:pt x="224" y="47309"/>
                </a:moveTo>
                <a:lnTo>
                  <a:pt x="168" y="47328"/>
                </a:lnTo>
                <a:lnTo>
                  <a:pt x="112" y="47384"/>
                </a:lnTo>
                <a:lnTo>
                  <a:pt x="56" y="47440"/>
                </a:lnTo>
                <a:lnTo>
                  <a:pt x="38" y="47533"/>
                </a:lnTo>
                <a:lnTo>
                  <a:pt x="1" y="47626"/>
                </a:lnTo>
                <a:lnTo>
                  <a:pt x="1" y="47849"/>
                </a:lnTo>
                <a:lnTo>
                  <a:pt x="1" y="48091"/>
                </a:lnTo>
                <a:lnTo>
                  <a:pt x="19" y="48315"/>
                </a:lnTo>
                <a:lnTo>
                  <a:pt x="56" y="48501"/>
                </a:lnTo>
                <a:lnTo>
                  <a:pt x="94" y="48613"/>
                </a:lnTo>
                <a:lnTo>
                  <a:pt x="131" y="48668"/>
                </a:lnTo>
                <a:lnTo>
                  <a:pt x="150" y="48706"/>
                </a:lnTo>
                <a:lnTo>
                  <a:pt x="187" y="48706"/>
                </a:lnTo>
                <a:lnTo>
                  <a:pt x="205" y="48687"/>
                </a:lnTo>
                <a:lnTo>
                  <a:pt x="261" y="48631"/>
                </a:lnTo>
                <a:lnTo>
                  <a:pt x="299" y="48519"/>
                </a:lnTo>
                <a:lnTo>
                  <a:pt x="354" y="48277"/>
                </a:lnTo>
                <a:lnTo>
                  <a:pt x="373" y="48147"/>
                </a:lnTo>
                <a:lnTo>
                  <a:pt x="392" y="47961"/>
                </a:lnTo>
                <a:lnTo>
                  <a:pt x="429" y="47682"/>
                </a:lnTo>
                <a:lnTo>
                  <a:pt x="429" y="47551"/>
                </a:lnTo>
                <a:lnTo>
                  <a:pt x="410" y="47440"/>
                </a:lnTo>
                <a:lnTo>
                  <a:pt x="373" y="47365"/>
                </a:lnTo>
                <a:lnTo>
                  <a:pt x="354" y="47328"/>
                </a:lnTo>
                <a:lnTo>
                  <a:pt x="317" y="47309"/>
                </a:lnTo>
                <a:close/>
                <a:moveTo>
                  <a:pt x="53062" y="49078"/>
                </a:moveTo>
                <a:lnTo>
                  <a:pt x="52764" y="49097"/>
                </a:lnTo>
                <a:lnTo>
                  <a:pt x="52634" y="49097"/>
                </a:lnTo>
                <a:lnTo>
                  <a:pt x="52522" y="49134"/>
                </a:lnTo>
                <a:lnTo>
                  <a:pt x="52429" y="49152"/>
                </a:lnTo>
                <a:lnTo>
                  <a:pt x="52355" y="49208"/>
                </a:lnTo>
                <a:lnTo>
                  <a:pt x="52317" y="49264"/>
                </a:lnTo>
                <a:lnTo>
                  <a:pt x="52317" y="49339"/>
                </a:lnTo>
                <a:lnTo>
                  <a:pt x="52336" y="49376"/>
                </a:lnTo>
                <a:lnTo>
                  <a:pt x="52373" y="49395"/>
                </a:lnTo>
                <a:lnTo>
                  <a:pt x="52466" y="49432"/>
                </a:lnTo>
                <a:lnTo>
                  <a:pt x="52578" y="49450"/>
                </a:lnTo>
                <a:lnTo>
                  <a:pt x="52727" y="49450"/>
                </a:lnTo>
                <a:lnTo>
                  <a:pt x="53006" y="49413"/>
                </a:lnTo>
                <a:lnTo>
                  <a:pt x="53192" y="49395"/>
                </a:lnTo>
                <a:lnTo>
                  <a:pt x="53788" y="49395"/>
                </a:lnTo>
                <a:lnTo>
                  <a:pt x="53956" y="49357"/>
                </a:lnTo>
                <a:lnTo>
                  <a:pt x="54030" y="49339"/>
                </a:lnTo>
                <a:lnTo>
                  <a:pt x="54067" y="49301"/>
                </a:lnTo>
                <a:lnTo>
                  <a:pt x="54086" y="49283"/>
                </a:lnTo>
                <a:lnTo>
                  <a:pt x="54086" y="49264"/>
                </a:lnTo>
                <a:lnTo>
                  <a:pt x="54030" y="49227"/>
                </a:lnTo>
                <a:lnTo>
                  <a:pt x="53900" y="49190"/>
                </a:lnTo>
                <a:lnTo>
                  <a:pt x="53658" y="49152"/>
                </a:lnTo>
                <a:lnTo>
                  <a:pt x="53379" y="49115"/>
                </a:lnTo>
                <a:lnTo>
                  <a:pt x="53062" y="49078"/>
                </a:lnTo>
                <a:close/>
                <a:moveTo>
                  <a:pt x="50176" y="49134"/>
                </a:moveTo>
                <a:lnTo>
                  <a:pt x="50083" y="49152"/>
                </a:lnTo>
                <a:lnTo>
                  <a:pt x="49990" y="49171"/>
                </a:lnTo>
                <a:lnTo>
                  <a:pt x="49916" y="49227"/>
                </a:lnTo>
                <a:lnTo>
                  <a:pt x="49860" y="49283"/>
                </a:lnTo>
                <a:lnTo>
                  <a:pt x="49841" y="49320"/>
                </a:lnTo>
                <a:lnTo>
                  <a:pt x="49878" y="49376"/>
                </a:lnTo>
                <a:lnTo>
                  <a:pt x="49916" y="49395"/>
                </a:lnTo>
                <a:lnTo>
                  <a:pt x="49972" y="49432"/>
                </a:lnTo>
                <a:lnTo>
                  <a:pt x="50139" y="49469"/>
                </a:lnTo>
                <a:lnTo>
                  <a:pt x="50418" y="49488"/>
                </a:lnTo>
                <a:lnTo>
                  <a:pt x="50865" y="49488"/>
                </a:lnTo>
                <a:lnTo>
                  <a:pt x="51089" y="49469"/>
                </a:lnTo>
                <a:lnTo>
                  <a:pt x="51275" y="49450"/>
                </a:lnTo>
                <a:lnTo>
                  <a:pt x="51424" y="49395"/>
                </a:lnTo>
                <a:lnTo>
                  <a:pt x="51461" y="49376"/>
                </a:lnTo>
                <a:lnTo>
                  <a:pt x="51480" y="49339"/>
                </a:lnTo>
                <a:lnTo>
                  <a:pt x="51480" y="49320"/>
                </a:lnTo>
                <a:lnTo>
                  <a:pt x="51461" y="49301"/>
                </a:lnTo>
                <a:lnTo>
                  <a:pt x="51386" y="49246"/>
                </a:lnTo>
                <a:lnTo>
                  <a:pt x="51275" y="49227"/>
                </a:lnTo>
                <a:lnTo>
                  <a:pt x="51163" y="49208"/>
                </a:lnTo>
                <a:lnTo>
                  <a:pt x="50902" y="49171"/>
                </a:lnTo>
                <a:lnTo>
                  <a:pt x="50753" y="49171"/>
                </a:lnTo>
                <a:lnTo>
                  <a:pt x="50381" y="49134"/>
                </a:lnTo>
                <a:close/>
                <a:moveTo>
                  <a:pt x="60305" y="49152"/>
                </a:moveTo>
                <a:lnTo>
                  <a:pt x="60193" y="49171"/>
                </a:lnTo>
                <a:lnTo>
                  <a:pt x="60081" y="49190"/>
                </a:lnTo>
                <a:lnTo>
                  <a:pt x="60007" y="49227"/>
                </a:lnTo>
                <a:lnTo>
                  <a:pt x="59951" y="49264"/>
                </a:lnTo>
                <a:lnTo>
                  <a:pt x="59932" y="49301"/>
                </a:lnTo>
                <a:lnTo>
                  <a:pt x="59951" y="49376"/>
                </a:lnTo>
                <a:lnTo>
                  <a:pt x="59988" y="49413"/>
                </a:lnTo>
                <a:lnTo>
                  <a:pt x="60025" y="49432"/>
                </a:lnTo>
                <a:lnTo>
                  <a:pt x="60137" y="49469"/>
                </a:lnTo>
                <a:lnTo>
                  <a:pt x="60249" y="49488"/>
                </a:lnTo>
                <a:lnTo>
                  <a:pt x="60677" y="49488"/>
                </a:lnTo>
                <a:lnTo>
                  <a:pt x="60882" y="49469"/>
                </a:lnTo>
                <a:lnTo>
                  <a:pt x="61124" y="49469"/>
                </a:lnTo>
                <a:lnTo>
                  <a:pt x="61235" y="49450"/>
                </a:lnTo>
                <a:lnTo>
                  <a:pt x="61347" y="49432"/>
                </a:lnTo>
                <a:lnTo>
                  <a:pt x="61552" y="49376"/>
                </a:lnTo>
                <a:lnTo>
                  <a:pt x="61608" y="49339"/>
                </a:lnTo>
                <a:lnTo>
                  <a:pt x="61626" y="49320"/>
                </a:lnTo>
                <a:lnTo>
                  <a:pt x="61626" y="49301"/>
                </a:lnTo>
                <a:lnTo>
                  <a:pt x="61589" y="49264"/>
                </a:lnTo>
                <a:lnTo>
                  <a:pt x="61440" y="49246"/>
                </a:lnTo>
                <a:lnTo>
                  <a:pt x="61198" y="49208"/>
                </a:lnTo>
                <a:lnTo>
                  <a:pt x="60919" y="49171"/>
                </a:lnTo>
                <a:lnTo>
                  <a:pt x="60602" y="49152"/>
                </a:lnTo>
                <a:close/>
                <a:moveTo>
                  <a:pt x="68571" y="49059"/>
                </a:moveTo>
                <a:lnTo>
                  <a:pt x="68068" y="49078"/>
                </a:lnTo>
                <a:lnTo>
                  <a:pt x="67845" y="49115"/>
                </a:lnTo>
                <a:lnTo>
                  <a:pt x="67715" y="49134"/>
                </a:lnTo>
                <a:lnTo>
                  <a:pt x="67603" y="49171"/>
                </a:lnTo>
                <a:lnTo>
                  <a:pt x="67528" y="49227"/>
                </a:lnTo>
                <a:lnTo>
                  <a:pt x="67510" y="49246"/>
                </a:lnTo>
                <a:lnTo>
                  <a:pt x="67510" y="49283"/>
                </a:lnTo>
                <a:lnTo>
                  <a:pt x="67510" y="49320"/>
                </a:lnTo>
                <a:lnTo>
                  <a:pt x="67547" y="49357"/>
                </a:lnTo>
                <a:lnTo>
                  <a:pt x="67659" y="49450"/>
                </a:lnTo>
                <a:lnTo>
                  <a:pt x="67752" y="49488"/>
                </a:lnTo>
                <a:lnTo>
                  <a:pt x="67882" y="49506"/>
                </a:lnTo>
                <a:lnTo>
                  <a:pt x="68012" y="49506"/>
                </a:lnTo>
                <a:lnTo>
                  <a:pt x="68143" y="49488"/>
                </a:lnTo>
                <a:lnTo>
                  <a:pt x="68422" y="49469"/>
                </a:lnTo>
                <a:lnTo>
                  <a:pt x="68645" y="49432"/>
                </a:lnTo>
                <a:lnTo>
                  <a:pt x="68925" y="49413"/>
                </a:lnTo>
                <a:lnTo>
                  <a:pt x="69074" y="49376"/>
                </a:lnTo>
                <a:lnTo>
                  <a:pt x="69129" y="49357"/>
                </a:lnTo>
                <a:lnTo>
                  <a:pt x="69167" y="49320"/>
                </a:lnTo>
                <a:lnTo>
                  <a:pt x="69185" y="49246"/>
                </a:lnTo>
                <a:lnTo>
                  <a:pt x="69204" y="49190"/>
                </a:lnTo>
                <a:lnTo>
                  <a:pt x="69204" y="49152"/>
                </a:lnTo>
                <a:lnTo>
                  <a:pt x="69185" y="49134"/>
                </a:lnTo>
                <a:lnTo>
                  <a:pt x="69148" y="49097"/>
                </a:lnTo>
                <a:lnTo>
                  <a:pt x="69092" y="49097"/>
                </a:lnTo>
                <a:lnTo>
                  <a:pt x="68832" y="49078"/>
                </a:lnTo>
                <a:lnTo>
                  <a:pt x="68571" y="49059"/>
                </a:lnTo>
                <a:close/>
                <a:moveTo>
                  <a:pt x="72779" y="49152"/>
                </a:moveTo>
                <a:lnTo>
                  <a:pt x="72686" y="49190"/>
                </a:lnTo>
                <a:lnTo>
                  <a:pt x="72630" y="49227"/>
                </a:lnTo>
                <a:lnTo>
                  <a:pt x="72611" y="49246"/>
                </a:lnTo>
                <a:lnTo>
                  <a:pt x="72592" y="49301"/>
                </a:lnTo>
                <a:lnTo>
                  <a:pt x="72592" y="49357"/>
                </a:lnTo>
                <a:lnTo>
                  <a:pt x="72592" y="49395"/>
                </a:lnTo>
                <a:lnTo>
                  <a:pt x="72630" y="49432"/>
                </a:lnTo>
                <a:lnTo>
                  <a:pt x="72723" y="49469"/>
                </a:lnTo>
                <a:lnTo>
                  <a:pt x="72853" y="49506"/>
                </a:lnTo>
                <a:lnTo>
                  <a:pt x="73765" y="49506"/>
                </a:lnTo>
                <a:lnTo>
                  <a:pt x="73896" y="49488"/>
                </a:lnTo>
                <a:lnTo>
                  <a:pt x="74026" y="49469"/>
                </a:lnTo>
                <a:lnTo>
                  <a:pt x="74119" y="49432"/>
                </a:lnTo>
                <a:lnTo>
                  <a:pt x="74138" y="49413"/>
                </a:lnTo>
                <a:lnTo>
                  <a:pt x="74175" y="49376"/>
                </a:lnTo>
                <a:lnTo>
                  <a:pt x="74175" y="49339"/>
                </a:lnTo>
                <a:lnTo>
                  <a:pt x="74175" y="49320"/>
                </a:lnTo>
                <a:lnTo>
                  <a:pt x="74138" y="49264"/>
                </a:lnTo>
                <a:lnTo>
                  <a:pt x="74063" y="49227"/>
                </a:lnTo>
                <a:lnTo>
                  <a:pt x="73970" y="49208"/>
                </a:lnTo>
                <a:lnTo>
                  <a:pt x="73747" y="49190"/>
                </a:lnTo>
                <a:lnTo>
                  <a:pt x="73579" y="49190"/>
                </a:lnTo>
                <a:lnTo>
                  <a:pt x="73374" y="49171"/>
                </a:lnTo>
                <a:lnTo>
                  <a:pt x="73077" y="49152"/>
                </a:lnTo>
                <a:close/>
                <a:moveTo>
                  <a:pt x="70712" y="49171"/>
                </a:moveTo>
                <a:lnTo>
                  <a:pt x="70507" y="49190"/>
                </a:lnTo>
                <a:lnTo>
                  <a:pt x="70414" y="49190"/>
                </a:lnTo>
                <a:lnTo>
                  <a:pt x="70340" y="49227"/>
                </a:lnTo>
                <a:lnTo>
                  <a:pt x="70284" y="49246"/>
                </a:lnTo>
                <a:lnTo>
                  <a:pt x="70265" y="49301"/>
                </a:lnTo>
                <a:lnTo>
                  <a:pt x="70265" y="49339"/>
                </a:lnTo>
                <a:lnTo>
                  <a:pt x="70284" y="49413"/>
                </a:lnTo>
                <a:lnTo>
                  <a:pt x="70340" y="49469"/>
                </a:lnTo>
                <a:lnTo>
                  <a:pt x="70414" y="49488"/>
                </a:lnTo>
                <a:lnTo>
                  <a:pt x="70526" y="49506"/>
                </a:lnTo>
                <a:lnTo>
                  <a:pt x="70619" y="49525"/>
                </a:lnTo>
                <a:lnTo>
                  <a:pt x="71364" y="49525"/>
                </a:lnTo>
                <a:lnTo>
                  <a:pt x="71420" y="49506"/>
                </a:lnTo>
                <a:lnTo>
                  <a:pt x="71457" y="49488"/>
                </a:lnTo>
                <a:lnTo>
                  <a:pt x="71494" y="49432"/>
                </a:lnTo>
                <a:lnTo>
                  <a:pt x="71531" y="49376"/>
                </a:lnTo>
                <a:lnTo>
                  <a:pt x="71531" y="49339"/>
                </a:lnTo>
                <a:lnTo>
                  <a:pt x="71531" y="49320"/>
                </a:lnTo>
                <a:lnTo>
                  <a:pt x="71494" y="49283"/>
                </a:lnTo>
                <a:lnTo>
                  <a:pt x="71457" y="49264"/>
                </a:lnTo>
                <a:lnTo>
                  <a:pt x="71159" y="49208"/>
                </a:lnTo>
                <a:lnTo>
                  <a:pt x="70954" y="49190"/>
                </a:lnTo>
                <a:lnTo>
                  <a:pt x="70712" y="49171"/>
                </a:lnTo>
                <a:close/>
                <a:moveTo>
                  <a:pt x="65089" y="49152"/>
                </a:moveTo>
                <a:lnTo>
                  <a:pt x="64996" y="49171"/>
                </a:lnTo>
                <a:lnTo>
                  <a:pt x="64940" y="49227"/>
                </a:lnTo>
                <a:lnTo>
                  <a:pt x="64922" y="49246"/>
                </a:lnTo>
                <a:lnTo>
                  <a:pt x="64922" y="49283"/>
                </a:lnTo>
                <a:lnTo>
                  <a:pt x="64922" y="49339"/>
                </a:lnTo>
                <a:lnTo>
                  <a:pt x="64959" y="49395"/>
                </a:lnTo>
                <a:lnTo>
                  <a:pt x="64978" y="49432"/>
                </a:lnTo>
                <a:lnTo>
                  <a:pt x="65034" y="49450"/>
                </a:lnTo>
                <a:lnTo>
                  <a:pt x="65127" y="49488"/>
                </a:lnTo>
                <a:lnTo>
                  <a:pt x="65276" y="49525"/>
                </a:lnTo>
                <a:lnTo>
                  <a:pt x="65425" y="49525"/>
                </a:lnTo>
                <a:lnTo>
                  <a:pt x="65722" y="49543"/>
                </a:lnTo>
                <a:lnTo>
                  <a:pt x="65927" y="49525"/>
                </a:lnTo>
                <a:lnTo>
                  <a:pt x="66113" y="49506"/>
                </a:lnTo>
                <a:lnTo>
                  <a:pt x="66411" y="49469"/>
                </a:lnTo>
                <a:lnTo>
                  <a:pt x="66672" y="49395"/>
                </a:lnTo>
                <a:lnTo>
                  <a:pt x="66728" y="49376"/>
                </a:lnTo>
                <a:lnTo>
                  <a:pt x="66746" y="49357"/>
                </a:lnTo>
                <a:lnTo>
                  <a:pt x="66728" y="49357"/>
                </a:lnTo>
                <a:lnTo>
                  <a:pt x="66579" y="49301"/>
                </a:lnTo>
                <a:lnTo>
                  <a:pt x="66430" y="49264"/>
                </a:lnTo>
                <a:lnTo>
                  <a:pt x="66132" y="49208"/>
                </a:lnTo>
                <a:lnTo>
                  <a:pt x="65518" y="49171"/>
                </a:lnTo>
                <a:lnTo>
                  <a:pt x="65331" y="49152"/>
                </a:lnTo>
                <a:close/>
                <a:moveTo>
                  <a:pt x="75404" y="49152"/>
                </a:moveTo>
                <a:lnTo>
                  <a:pt x="75255" y="49171"/>
                </a:lnTo>
                <a:lnTo>
                  <a:pt x="75143" y="49208"/>
                </a:lnTo>
                <a:lnTo>
                  <a:pt x="75106" y="49227"/>
                </a:lnTo>
                <a:lnTo>
                  <a:pt x="75087" y="49264"/>
                </a:lnTo>
                <a:lnTo>
                  <a:pt x="75069" y="49320"/>
                </a:lnTo>
                <a:lnTo>
                  <a:pt x="75069" y="49376"/>
                </a:lnTo>
                <a:lnTo>
                  <a:pt x="75087" y="49413"/>
                </a:lnTo>
                <a:lnTo>
                  <a:pt x="75106" y="49432"/>
                </a:lnTo>
                <a:lnTo>
                  <a:pt x="75199" y="49488"/>
                </a:lnTo>
                <a:lnTo>
                  <a:pt x="75311" y="49506"/>
                </a:lnTo>
                <a:lnTo>
                  <a:pt x="75441" y="49525"/>
                </a:lnTo>
                <a:lnTo>
                  <a:pt x="75571" y="49525"/>
                </a:lnTo>
                <a:lnTo>
                  <a:pt x="75758" y="49506"/>
                </a:lnTo>
                <a:lnTo>
                  <a:pt x="75962" y="49525"/>
                </a:lnTo>
                <a:lnTo>
                  <a:pt x="76297" y="49543"/>
                </a:lnTo>
                <a:lnTo>
                  <a:pt x="76446" y="49543"/>
                </a:lnTo>
                <a:lnTo>
                  <a:pt x="76595" y="49525"/>
                </a:lnTo>
                <a:lnTo>
                  <a:pt x="76707" y="49488"/>
                </a:lnTo>
                <a:lnTo>
                  <a:pt x="76744" y="49469"/>
                </a:lnTo>
                <a:lnTo>
                  <a:pt x="76782" y="49432"/>
                </a:lnTo>
                <a:lnTo>
                  <a:pt x="76800" y="49395"/>
                </a:lnTo>
                <a:lnTo>
                  <a:pt x="76782" y="49376"/>
                </a:lnTo>
                <a:lnTo>
                  <a:pt x="76763" y="49339"/>
                </a:lnTo>
                <a:lnTo>
                  <a:pt x="76726" y="49320"/>
                </a:lnTo>
                <a:lnTo>
                  <a:pt x="76633" y="49283"/>
                </a:lnTo>
                <a:lnTo>
                  <a:pt x="76521" y="49264"/>
                </a:lnTo>
                <a:lnTo>
                  <a:pt x="76260" y="49227"/>
                </a:lnTo>
                <a:lnTo>
                  <a:pt x="76111" y="49227"/>
                </a:lnTo>
                <a:lnTo>
                  <a:pt x="75888" y="49208"/>
                </a:lnTo>
                <a:lnTo>
                  <a:pt x="75571" y="49171"/>
                </a:lnTo>
                <a:lnTo>
                  <a:pt x="75404" y="49152"/>
                </a:lnTo>
                <a:close/>
                <a:moveTo>
                  <a:pt x="40123" y="49134"/>
                </a:moveTo>
                <a:lnTo>
                  <a:pt x="40029" y="49171"/>
                </a:lnTo>
                <a:lnTo>
                  <a:pt x="39955" y="49190"/>
                </a:lnTo>
                <a:lnTo>
                  <a:pt x="39881" y="49246"/>
                </a:lnTo>
                <a:lnTo>
                  <a:pt x="39862" y="49301"/>
                </a:lnTo>
                <a:lnTo>
                  <a:pt x="39843" y="49376"/>
                </a:lnTo>
                <a:lnTo>
                  <a:pt x="39862" y="49469"/>
                </a:lnTo>
                <a:lnTo>
                  <a:pt x="39918" y="49525"/>
                </a:lnTo>
                <a:lnTo>
                  <a:pt x="39974" y="49543"/>
                </a:lnTo>
                <a:lnTo>
                  <a:pt x="40067" y="49562"/>
                </a:lnTo>
                <a:lnTo>
                  <a:pt x="40253" y="49543"/>
                </a:lnTo>
                <a:lnTo>
                  <a:pt x="40402" y="49543"/>
                </a:lnTo>
                <a:lnTo>
                  <a:pt x="40588" y="49525"/>
                </a:lnTo>
                <a:lnTo>
                  <a:pt x="40923" y="49506"/>
                </a:lnTo>
                <a:lnTo>
                  <a:pt x="41091" y="49488"/>
                </a:lnTo>
                <a:lnTo>
                  <a:pt x="41202" y="49450"/>
                </a:lnTo>
                <a:lnTo>
                  <a:pt x="41240" y="49432"/>
                </a:lnTo>
                <a:lnTo>
                  <a:pt x="41258" y="49395"/>
                </a:lnTo>
                <a:lnTo>
                  <a:pt x="41258" y="49357"/>
                </a:lnTo>
                <a:lnTo>
                  <a:pt x="41221" y="49320"/>
                </a:lnTo>
                <a:lnTo>
                  <a:pt x="41091" y="49264"/>
                </a:lnTo>
                <a:lnTo>
                  <a:pt x="40923" y="49208"/>
                </a:lnTo>
                <a:lnTo>
                  <a:pt x="40681" y="49152"/>
                </a:lnTo>
                <a:lnTo>
                  <a:pt x="40439" y="49134"/>
                </a:lnTo>
                <a:close/>
                <a:moveTo>
                  <a:pt x="63134" y="49190"/>
                </a:moveTo>
                <a:lnTo>
                  <a:pt x="62837" y="49208"/>
                </a:lnTo>
                <a:lnTo>
                  <a:pt x="62613" y="49264"/>
                </a:lnTo>
                <a:lnTo>
                  <a:pt x="62539" y="49301"/>
                </a:lnTo>
                <a:lnTo>
                  <a:pt x="62483" y="49339"/>
                </a:lnTo>
                <a:lnTo>
                  <a:pt x="62464" y="49395"/>
                </a:lnTo>
                <a:lnTo>
                  <a:pt x="62483" y="49450"/>
                </a:lnTo>
                <a:lnTo>
                  <a:pt x="62520" y="49488"/>
                </a:lnTo>
                <a:lnTo>
                  <a:pt x="62557" y="49506"/>
                </a:lnTo>
                <a:lnTo>
                  <a:pt x="62669" y="49543"/>
                </a:lnTo>
                <a:lnTo>
                  <a:pt x="62799" y="49562"/>
                </a:lnTo>
                <a:lnTo>
                  <a:pt x="63228" y="49562"/>
                </a:lnTo>
                <a:lnTo>
                  <a:pt x="63451" y="49543"/>
                </a:lnTo>
                <a:lnTo>
                  <a:pt x="63619" y="49525"/>
                </a:lnTo>
                <a:lnTo>
                  <a:pt x="63898" y="49488"/>
                </a:lnTo>
                <a:lnTo>
                  <a:pt x="64028" y="49450"/>
                </a:lnTo>
                <a:lnTo>
                  <a:pt x="64121" y="49395"/>
                </a:lnTo>
                <a:lnTo>
                  <a:pt x="64158" y="49376"/>
                </a:lnTo>
                <a:lnTo>
                  <a:pt x="64158" y="49357"/>
                </a:lnTo>
                <a:lnTo>
                  <a:pt x="64158" y="49320"/>
                </a:lnTo>
                <a:lnTo>
                  <a:pt x="64121" y="49283"/>
                </a:lnTo>
                <a:lnTo>
                  <a:pt x="64065" y="49264"/>
                </a:lnTo>
                <a:lnTo>
                  <a:pt x="63972" y="49246"/>
                </a:lnTo>
                <a:lnTo>
                  <a:pt x="63730" y="49208"/>
                </a:lnTo>
                <a:lnTo>
                  <a:pt x="63451" y="49190"/>
                </a:lnTo>
                <a:close/>
                <a:moveTo>
                  <a:pt x="85997" y="49152"/>
                </a:moveTo>
                <a:lnTo>
                  <a:pt x="85681" y="49171"/>
                </a:lnTo>
                <a:lnTo>
                  <a:pt x="85513" y="49171"/>
                </a:lnTo>
                <a:lnTo>
                  <a:pt x="85383" y="49208"/>
                </a:lnTo>
                <a:lnTo>
                  <a:pt x="85271" y="49246"/>
                </a:lnTo>
                <a:lnTo>
                  <a:pt x="85253" y="49283"/>
                </a:lnTo>
                <a:lnTo>
                  <a:pt x="85234" y="49320"/>
                </a:lnTo>
                <a:lnTo>
                  <a:pt x="85234" y="49376"/>
                </a:lnTo>
                <a:lnTo>
                  <a:pt x="85234" y="49432"/>
                </a:lnTo>
                <a:lnTo>
                  <a:pt x="85253" y="49469"/>
                </a:lnTo>
                <a:lnTo>
                  <a:pt x="85290" y="49488"/>
                </a:lnTo>
                <a:lnTo>
                  <a:pt x="85364" y="49543"/>
                </a:lnTo>
                <a:lnTo>
                  <a:pt x="85476" y="49562"/>
                </a:lnTo>
                <a:lnTo>
                  <a:pt x="85588" y="49562"/>
                </a:lnTo>
                <a:lnTo>
                  <a:pt x="85718" y="49543"/>
                </a:lnTo>
                <a:lnTo>
                  <a:pt x="85886" y="49525"/>
                </a:lnTo>
                <a:lnTo>
                  <a:pt x="86091" y="49525"/>
                </a:lnTo>
                <a:lnTo>
                  <a:pt x="86370" y="49543"/>
                </a:lnTo>
                <a:lnTo>
                  <a:pt x="86500" y="49525"/>
                </a:lnTo>
                <a:lnTo>
                  <a:pt x="86630" y="49525"/>
                </a:lnTo>
                <a:lnTo>
                  <a:pt x="86724" y="49488"/>
                </a:lnTo>
                <a:lnTo>
                  <a:pt x="86798" y="49432"/>
                </a:lnTo>
                <a:lnTo>
                  <a:pt x="86817" y="49376"/>
                </a:lnTo>
                <a:lnTo>
                  <a:pt x="86835" y="49339"/>
                </a:lnTo>
                <a:lnTo>
                  <a:pt x="86835" y="49301"/>
                </a:lnTo>
                <a:lnTo>
                  <a:pt x="86817" y="49283"/>
                </a:lnTo>
                <a:lnTo>
                  <a:pt x="86742" y="49227"/>
                </a:lnTo>
                <a:lnTo>
                  <a:pt x="86630" y="49190"/>
                </a:lnTo>
                <a:lnTo>
                  <a:pt x="86519" y="49171"/>
                </a:lnTo>
                <a:lnTo>
                  <a:pt x="86407" y="49152"/>
                </a:lnTo>
                <a:close/>
                <a:moveTo>
                  <a:pt x="32917" y="49152"/>
                </a:moveTo>
                <a:lnTo>
                  <a:pt x="32619" y="49171"/>
                </a:lnTo>
                <a:lnTo>
                  <a:pt x="32471" y="49190"/>
                </a:lnTo>
                <a:lnTo>
                  <a:pt x="32340" y="49227"/>
                </a:lnTo>
                <a:lnTo>
                  <a:pt x="32228" y="49264"/>
                </a:lnTo>
                <a:lnTo>
                  <a:pt x="32191" y="49301"/>
                </a:lnTo>
                <a:lnTo>
                  <a:pt x="32173" y="49339"/>
                </a:lnTo>
                <a:lnTo>
                  <a:pt x="32154" y="49395"/>
                </a:lnTo>
                <a:lnTo>
                  <a:pt x="32135" y="49450"/>
                </a:lnTo>
                <a:lnTo>
                  <a:pt x="32154" y="49488"/>
                </a:lnTo>
                <a:lnTo>
                  <a:pt x="32173" y="49525"/>
                </a:lnTo>
                <a:lnTo>
                  <a:pt x="32191" y="49543"/>
                </a:lnTo>
                <a:lnTo>
                  <a:pt x="32228" y="49562"/>
                </a:lnTo>
                <a:lnTo>
                  <a:pt x="32340" y="49581"/>
                </a:lnTo>
                <a:lnTo>
                  <a:pt x="32545" y="49581"/>
                </a:lnTo>
                <a:lnTo>
                  <a:pt x="32713" y="49543"/>
                </a:lnTo>
                <a:lnTo>
                  <a:pt x="33197" y="49543"/>
                </a:lnTo>
                <a:lnTo>
                  <a:pt x="33457" y="49525"/>
                </a:lnTo>
                <a:lnTo>
                  <a:pt x="33550" y="49488"/>
                </a:lnTo>
                <a:lnTo>
                  <a:pt x="33643" y="49450"/>
                </a:lnTo>
                <a:lnTo>
                  <a:pt x="33699" y="49413"/>
                </a:lnTo>
                <a:lnTo>
                  <a:pt x="33737" y="49357"/>
                </a:lnTo>
                <a:lnTo>
                  <a:pt x="33755" y="49320"/>
                </a:lnTo>
                <a:lnTo>
                  <a:pt x="33755" y="49301"/>
                </a:lnTo>
                <a:lnTo>
                  <a:pt x="33737" y="49264"/>
                </a:lnTo>
                <a:lnTo>
                  <a:pt x="33699" y="49246"/>
                </a:lnTo>
                <a:lnTo>
                  <a:pt x="33588" y="49208"/>
                </a:lnTo>
                <a:lnTo>
                  <a:pt x="33476" y="49171"/>
                </a:lnTo>
                <a:lnTo>
                  <a:pt x="33327" y="49171"/>
                </a:lnTo>
                <a:lnTo>
                  <a:pt x="33122" y="49152"/>
                </a:lnTo>
                <a:close/>
                <a:moveTo>
                  <a:pt x="45410" y="49208"/>
                </a:moveTo>
                <a:lnTo>
                  <a:pt x="45094" y="49227"/>
                </a:lnTo>
                <a:lnTo>
                  <a:pt x="44963" y="49246"/>
                </a:lnTo>
                <a:lnTo>
                  <a:pt x="44852" y="49264"/>
                </a:lnTo>
                <a:lnTo>
                  <a:pt x="44758" y="49301"/>
                </a:lnTo>
                <a:lnTo>
                  <a:pt x="44703" y="49357"/>
                </a:lnTo>
                <a:lnTo>
                  <a:pt x="44684" y="49413"/>
                </a:lnTo>
                <a:lnTo>
                  <a:pt x="44721" y="49488"/>
                </a:lnTo>
                <a:lnTo>
                  <a:pt x="44740" y="49525"/>
                </a:lnTo>
                <a:lnTo>
                  <a:pt x="44777" y="49543"/>
                </a:lnTo>
                <a:lnTo>
                  <a:pt x="44889" y="49562"/>
                </a:lnTo>
                <a:lnTo>
                  <a:pt x="45038" y="49581"/>
                </a:lnTo>
                <a:lnTo>
                  <a:pt x="45187" y="49562"/>
                </a:lnTo>
                <a:lnTo>
                  <a:pt x="45485" y="49525"/>
                </a:lnTo>
                <a:lnTo>
                  <a:pt x="45708" y="49506"/>
                </a:lnTo>
                <a:lnTo>
                  <a:pt x="45876" y="49488"/>
                </a:lnTo>
                <a:lnTo>
                  <a:pt x="46211" y="49450"/>
                </a:lnTo>
                <a:lnTo>
                  <a:pt x="46360" y="49432"/>
                </a:lnTo>
                <a:lnTo>
                  <a:pt x="46471" y="49395"/>
                </a:lnTo>
                <a:lnTo>
                  <a:pt x="46509" y="49376"/>
                </a:lnTo>
                <a:lnTo>
                  <a:pt x="46527" y="49357"/>
                </a:lnTo>
                <a:lnTo>
                  <a:pt x="46527" y="49339"/>
                </a:lnTo>
                <a:lnTo>
                  <a:pt x="46509" y="49320"/>
                </a:lnTo>
                <a:lnTo>
                  <a:pt x="46341" y="49283"/>
                </a:lnTo>
                <a:lnTo>
                  <a:pt x="46080" y="49227"/>
                </a:lnTo>
                <a:lnTo>
                  <a:pt x="45764" y="49208"/>
                </a:lnTo>
                <a:close/>
                <a:moveTo>
                  <a:pt x="48277" y="49227"/>
                </a:moveTo>
                <a:lnTo>
                  <a:pt x="47961" y="49246"/>
                </a:lnTo>
                <a:lnTo>
                  <a:pt x="47663" y="49264"/>
                </a:lnTo>
                <a:lnTo>
                  <a:pt x="47439" y="49320"/>
                </a:lnTo>
                <a:lnTo>
                  <a:pt x="47346" y="49357"/>
                </a:lnTo>
                <a:lnTo>
                  <a:pt x="47291" y="49395"/>
                </a:lnTo>
                <a:lnTo>
                  <a:pt x="47272" y="49432"/>
                </a:lnTo>
                <a:lnTo>
                  <a:pt x="47309" y="49488"/>
                </a:lnTo>
                <a:lnTo>
                  <a:pt x="47328" y="49525"/>
                </a:lnTo>
                <a:lnTo>
                  <a:pt x="47384" y="49543"/>
                </a:lnTo>
                <a:lnTo>
                  <a:pt x="47495" y="49581"/>
                </a:lnTo>
                <a:lnTo>
                  <a:pt x="47793" y="49581"/>
                </a:lnTo>
                <a:lnTo>
                  <a:pt x="48091" y="49562"/>
                </a:lnTo>
                <a:lnTo>
                  <a:pt x="48315" y="49525"/>
                </a:lnTo>
                <a:lnTo>
                  <a:pt x="48482" y="49488"/>
                </a:lnTo>
                <a:lnTo>
                  <a:pt x="48743" y="49413"/>
                </a:lnTo>
                <a:lnTo>
                  <a:pt x="48873" y="49376"/>
                </a:lnTo>
                <a:lnTo>
                  <a:pt x="48948" y="49339"/>
                </a:lnTo>
                <a:lnTo>
                  <a:pt x="48966" y="49320"/>
                </a:lnTo>
                <a:lnTo>
                  <a:pt x="48985" y="49301"/>
                </a:lnTo>
                <a:lnTo>
                  <a:pt x="48966" y="49283"/>
                </a:lnTo>
                <a:lnTo>
                  <a:pt x="48929" y="49264"/>
                </a:lnTo>
                <a:lnTo>
                  <a:pt x="48799" y="49246"/>
                </a:lnTo>
                <a:lnTo>
                  <a:pt x="48575" y="49246"/>
                </a:lnTo>
                <a:lnTo>
                  <a:pt x="48277" y="49227"/>
                </a:lnTo>
                <a:close/>
                <a:moveTo>
                  <a:pt x="55613" y="49171"/>
                </a:moveTo>
                <a:lnTo>
                  <a:pt x="55334" y="49190"/>
                </a:lnTo>
                <a:lnTo>
                  <a:pt x="55185" y="49208"/>
                </a:lnTo>
                <a:lnTo>
                  <a:pt x="55054" y="49246"/>
                </a:lnTo>
                <a:lnTo>
                  <a:pt x="54961" y="49301"/>
                </a:lnTo>
                <a:lnTo>
                  <a:pt x="54924" y="49320"/>
                </a:lnTo>
                <a:lnTo>
                  <a:pt x="54905" y="49357"/>
                </a:lnTo>
                <a:lnTo>
                  <a:pt x="54905" y="49432"/>
                </a:lnTo>
                <a:lnTo>
                  <a:pt x="54905" y="49469"/>
                </a:lnTo>
                <a:lnTo>
                  <a:pt x="54924" y="49506"/>
                </a:lnTo>
                <a:lnTo>
                  <a:pt x="54961" y="49543"/>
                </a:lnTo>
                <a:lnTo>
                  <a:pt x="55054" y="49562"/>
                </a:lnTo>
                <a:lnTo>
                  <a:pt x="55185" y="49581"/>
                </a:lnTo>
                <a:lnTo>
                  <a:pt x="55315" y="49562"/>
                </a:lnTo>
                <a:lnTo>
                  <a:pt x="55445" y="49543"/>
                </a:lnTo>
                <a:lnTo>
                  <a:pt x="55631" y="49506"/>
                </a:lnTo>
                <a:lnTo>
                  <a:pt x="56115" y="49488"/>
                </a:lnTo>
                <a:lnTo>
                  <a:pt x="56264" y="49469"/>
                </a:lnTo>
                <a:lnTo>
                  <a:pt x="56395" y="49450"/>
                </a:lnTo>
                <a:lnTo>
                  <a:pt x="56488" y="49413"/>
                </a:lnTo>
                <a:lnTo>
                  <a:pt x="56506" y="49395"/>
                </a:lnTo>
                <a:lnTo>
                  <a:pt x="56525" y="49357"/>
                </a:lnTo>
                <a:lnTo>
                  <a:pt x="56506" y="49320"/>
                </a:lnTo>
                <a:lnTo>
                  <a:pt x="56488" y="49301"/>
                </a:lnTo>
                <a:lnTo>
                  <a:pt x="56413" y="49246"/>
                </a:lnTo>
                <a:lnTo>
                  <a:pt x="56320" y="49208"/>
                </a:lnTo>
                <a:lnTo>
                  <a:pt x="56209" y="49190"/>
                </a:lnTo>
                <a:lnTo>
                  <a:pt x="55985" y="49171"/>
                </a:lnTo>
                <a:close/>
                <a:moveTo>
                  <a:pt x="88120" y="49208"/>
                </a:moveTo>
                <a:lnTo>
                  <a:pt x="88008" y="49227"/>
                </a:lnTo>
                <a:lnTo>
                  <a:pt x="87934" y="49264"/>
                </a:lnTo>
                <a:lnTo>
                  <a:pt x="87897" y="49301"/>
                </a:lnTo>
                <a:lnTo>
                  <a:pt x="87878" y="49339"/>
                </a:lnTo>
                <a:lnTo>
                  <a:pt x="87878" y="49395"/>
                </a:lnTo>
                <a:lnTo>
                  <a:pt x="87878" y="49432"/>
                </a:lnTo>
                <a:lnTo>
                  <a:pt x="87897" y="49469"/>
                </a:lnTo>
                <a:lnTo>
                  <a:pt x="87915" y="49506"/>
                </a:lnTo>
                <a:lnTo>
                  <a:pt x="88008" y="49543"/>
                </a:lnTo>
                <a:lnTo>
                  <a:pt x="88101" y="49581"/>
                </a:lnTo>
                <a:lnTo>
                  <a:pt x="89032" y="49581"/>
                </a:lnTo>
                <a:lnTo>
                  <a:pt x="89144" y="49562"/>
                </a:lnTo>
                <a:lnTo>
                  <a:pt x="89218" y="49525"/>
                </a:lnTo>
                <a:lnTo>
                  <a:pt x="89256" y="49506"/>
                </a:lnTo>
                <a:lnTo>
                  <a:pt x="89274" y="49469"/>
                </a:lnTo>
                <a:lnTo>
                  <a:pt x="89274" y="49450"/>
                </a:lnTo>
                <a:lnTo>
                  <a:pt x="89274" y="49413"/>
                </a:lnTo>
                <a:lnTo>
                  <a:pt x="89218" y="49357"/>
                </a:lnTo>
                <a:lnTo>
                  <a:pt x="89144" y="49320"/>
                </a:lnTo>
                <a:lnTo>
                  <a:pt x="89032" y="49283"/>
                </a:lnTo>
                <a:lnTo>
                  <a:pt x="88809" y="49264"/>
                </a:lnTo>
                <a:lnTo>
                  <a:pt x="88660" y="49246"/>
                </a:lnTo>
                <a:lnTo>
                  <a:pt x="88492" y="49227"/>
                </a:lnTo>
                <a:lnTo>
                  <a:pt x="88232" y="49208"/>
                </a:lnTo>
                <a:close/>
                <a:moveTo>
                  <a:pt x="78327" y="49190"/>
                </a:moveTo>
                <a:lnTo>
                  <a:pt x="78066" y="49227"/>
                </a:lnTo>
                <a:lnTo>
                  <a:pt x="77954" y="49264"/>
                </a:lnTo>
                <a:lnTo>
                  <a:pt x="77861" y="49301"/>
                </a:lnTo>
                <a:lnTo>
                  <a:pt x="77787" y="49339"/>
                </a:lnTo>
                <a:lnTo>
                  <a:pt x="77750" y="49376"/>
                </a:lnTo>
                <a:lnTo>
                  <a:pt x="77750" y="49432"/>
                </a:lnTo>
                <a:lnTo>
                  <a:pt x="77768" y="49488"/>
                </a:lnTo>
                <a:lnTo>
                  <a:pt x="77824" y="49525"/>
                </a:lnTo>
                <a:lnTo>
                  <a:pt x="77899" y="49562"/>
                </a:lnTo>
                <a:lnTo>
                  <a:pt x="78085" y="49599"/>
                </a:lnTo>
                <a:lnTo>
                  <a:pt x="78327" y="49599"/>
                </a:lnTo>
                <a:lnTo>
                  <a:pt x="78587" y="49581"/>
                </a:lnTo>
                <a:lnTo>
                  <a:pt x="78830" y="49543"/>
                </a:lnTo>
                <a:lnTo>
                  <a:pt x="79034" y="49488"/>
                </a:lnTo>
                <a:lnTo>
                  <a:pt x="79109" y="49450"/>
                </a:lnTo>
                <a:lnTo>
                  <a:pt x="79165" y="49395"/>
                </a:lnTo>
                <a:lnTo>
                  <a:pt x="79183" y="49357"/>
                </a:lnTo>
                <a:lnTo>
                  <a:pt x="79183" y="49301"/>
                </a:lnTo>
                <a:lnTo>
                  <a:pt x="79146" y="49264"/>
                </a:lnTo>
                <a:lnTo>
                  <a:pt x="79072" y="49227"/>
                </a:lnTo>
                <a:lnTo>
                  <a:pt x="78867" y="49190"/>
                </a:lnTo>
                <a:close/>
                <a:moveTo>
                  <a:pt x="25191" y="49190"/>
                </a:moveTo>
                <a:lnTo>
                  <a:pt x="24856" y="49208"/>
                </a:lnTo>
                <a:lnTo>
                  <a:pt x="24688" y="49227"/>
                </a:lnTo>
                <a:lnTo>
                  <a:pt x="24539" y="49264"/>
                </a:lnTo>
                <a:lnTo>
                  <a:pt x="24483" y="49283"/>
                </a:lnTo>
                <a:lnTo>
                  <a:pt x="24428" y="49320"/>
                </a:lnTo>
                <a:lnTo>
                  <a:pt x="24409" y="49357"/>
                </a:lnTo>
                <a:lnTo>
                  <a:pt x="24390" y="49413"/>
                </a:lnTo>
                <a:lnTo>
                  <a:pt x="24409" y="49469"/>
                </a:lnTo>
                <a:lnTo>
                  <a:pt x="24428" y="49506"/>
                </a:lnTo>
                <a:lnTo>
                  <a:pt x="24465" y="49543"/>
                </a:lnTo>
                <a:lnTo>
                  <a:pt x="24521" y="49581"/>
                </a:lnTo>
                <a:lnTo>
                  <a:pt x="24651" y="49599"/>
                </a:lnTo>
                <a:lnTo>
                  <a:pt x="24800" y="49618"/>
                </a:lnTo>
                <a:lnTo>
                  <a:pt x="25116" y="49581"/>
                </a:lnTo>
                <a:lnTo>
                  <a:pt x="25340" y="49562"/>
                </a:lnTo>
                <a:lnTo>
                  <a:pt x="25563" y="49562"/>
                </a:lnTo>
                <a:lnTo>
                  <a:pt x="25898" y="49543"/>
                </a:lnTo>
                <a:lnTo>
                  <a:pt x="26085" y="49543"/>
                </a:lnTo>
                <a:lnTo>
                  <a:pt x="26233" y="49506"/>
                </a:lnTo>
                <a:lnTo>
                  <a:pt x="26327" y="49469"/>
                </a:lnTo>
                <a:lnTo>
                  <a:pt x="26364" y="49450"/>
                </a:lnTo>
                <a:lnTo>
                  <a:pt x="26364" y="49413"/>
                </a:lnTo>
                <a:lnTo>
                  <a:pt x="26364" y="49376"/>
                </a:lnTo>
                <a:lnTo>
                  <a:pt x="26327" y="49339"/>
                </a:lnTo>
                <a:lnTo>
                  <a:pt x="26233" y="49283"/>
                </a:lnTo>
                <a:lnTo>
                  <a:pt x="26103" y="49246"/>
                </a:lnTo>
                <a:lnTo>
                  <a:pt x="25936" y="49227"/>
                </a:lnTo>
                <a:lnTo>
                  <a:pt x="25619" y="49208"/>
                </a:lnTo>
                <a:lnTo>
                  <a:pt x="25414" y="49208"/>
                </a:lnTo>
                <a:lnTo>
                  <a:pt x="25191" y="49190"/>
                </a:lnTo>
                <a:close/>
                <a:moveTo>
                  <a:pt x="83056" y="49227"/>
                </a:moveTo>
                <a:lnTo>
                  <a:pt x="82888" y="49246"/>
                </a:lnTo>
                <a:lnTo>
                  <a:pt x="82758" y="49283"/>
                </a:lnTo>
                <a:lnTo>
                  <a:pt x="82721" y="49320"/>
                </a:lnTo>
                <a:lnTo>
                  <a:pt x="82702" y="49357"/>
                </a:lnTo>
                <a:lnTo>
                  <a:pt x="82702" y="49395"/>
                </a:lnTo>
                <a:lnTo>
                  <a:pt x="82721" y="49432"/>
                </a:lnTo>
                <a:lnTo>
                  <a:pt x="82739" y="49469"/>
                </a:lnTo>
                <a:lnTo>
                  <a:pt x="82777" y="49506"/>
                </a:lnTo>
                <a:lnTo>
                  <a:pt x="82888" y="49562"/>
                </a:lnTo>
                <a:lnTo>
                  <a:pt x="83019" y="49599"/>
                </a:lnTo>
                <a:lnTo>
                  <a:pt x="83298" y="49618"/>
                </a:lnTo>
                <a:lnTo>
                  <a:pt x="83689" y="49618"/>
                </a:lnTo>
                <a:lnTo>
                  <a:pt x="83949" y="49599"/>
                </a:lnTo>
                <a:lnTo>
                  <a:pt x="84080" y="49581"/>
                </a:lnTo>
                <a:lnTo>
                  <a:pt x="84192" y="49543"/>
                </a:lnTo>
                <a:lnTo>
                  <a:pt x="84285" y="49488"/>
                </a:lnTo>
                <a:lnTo>
                  <a:pt x="84322" y="49450"/>
                </a:lnTo>
                <a:lnTo>
                  <a:pt x="84340" y="49413"/>
                </a:lnTo>
                <a:lnTo>
                  <a:pt x="84340" y="49339"/>
                </a:lnTo>
                <a:lnTo>
                  <a:pt x="84322" y="49283"/>
                </a:lnTo>
                <a:lnTo>
                  <a:pt x="84285" y="49264"/>
                </a:lnTo>
                <a:lnTo>
                  <a:pt x="84210" y="49246"/>
                </a:lnTo>
                <a:lnTo>
                  <a:pt x="84061" y="49246"/>
                </a:lnTo>
                <a:lnTo>
                  <a:pt x="83931" y="49264"/>
                </a:lnTo>
                <a:lnTo>
                  <a:pt x="83670" y="49264"/>
                </a:lnTo>
                <a:lnTo>
                  <a:pt x="83261" y="49227"/>
                </a:lnTo>
                <a:close/>
                <a:moveTo>
                  <a:pt x="30255" y="49227"/>
                </a:moveTo>
                <a:lnTo>
                  <a:pt x="30069" y="49246"/>
                </a:lnTo>
                <a:lnTo>
                  <a:pt x="29920" y="49264"/>
                </a:lnTo>
                <a:lnTo>
                  <a:pt x="29790" y="49301"/>
                </a:lnTo>
                <a:lnTo>
                  <a:pt x="29752" y="49339"/>
                </a:lnTo>
                <a:lnTo>
                  <a:pt x="29715" y="49376"/>
                </a:lnTo>
                <a:lnTo>
                  <a:pt x="29659" y="49432"/>
                </a:lnTo>
                <a:lnTo>
                  <a:pt x="29641" y="49488"/>
                </a:lnTo>
                <a:lnTo>
                  <a:pt x="29641" y="49525"/>
                </a:lnTo>
                <a:lnTo>
                  <a:pt x="29641" y="49562"/>
                </a:lnTo>
                <a:lnTo>
                  <a:pt x="29659" y="49581"/>
                </a:lnTo>
                <a:lnTo>
                  <a:pt x="29696" y="49599"/>
                </a:lnTo>
                <a:lnTo>
                  <a:pt x="29771" y="49637"/>
                </a:lnTo>
                <a:lnTo>
                  <a:pt x="29864" y="49655"/>
                </a:lnTo>
                <a:lnTo>
                  <a:pt x="29976" y="49655"/>
                </a:lnTo>
                <a:lnTo>
                  <a:pt x="30143" y="49637"/>
                </a:lnTo>
                <a:lnTo>
                  <a:pt x="30367" y="49637"/>
                </a:lnTo>
                <a:lnTo>
                  <a:pt x="30683" y="49618"/>
                </a:lnTo>
                <a:lnTo>
                  <a:pt x="30832" y="49618"/>
                </a:lnTo>
                <a:lnTo>
                  <a:pt x="30981" y="49599"/>
                </a:lnTo>
                <a:lnTo>
                  <a:pt x="31093" y="49562"/>
                </a:lnTo>
                <a:lnTo>
                  <a:pt x="31130" y="49543"/>
                </a:lnTo>
                <a:lnTo>
                  <a:pt x="31167" y="49506"/>
                </a:lnTo>
                <a:lnTo>
                  <a:pt x="31186" y="49450"/>
                </a:lnTo>
                <a:lnTo>
                  <a:pt x="31186" y="49395"/>
                </a:lnTo>
                <a:lnTo>
                  <a:pt x="31149" y="49357"/>
                </a:lnTo>
                <a:lnTo>
                  <a:pt x="31093" y="49320"/>
                </a:lnTo>
                <a:lnTo>
                  <a:pt x="30962" y="49283"/>
                </a:lnTo>
                <a:lnTo>
                  <a:pt x="30832" y="49264"/>
                </a:lnTo>
                <a:lnTo>
                  <a:pt x="30571" y="49246"/>
                </a:lnTo>
                <a:lnTo>
                  <a:pt x="30255" y="49227"/>
                </a:lnTo>
                <a:close/>
                <a:moveTo>
                  <a:pt x="37516" y="49227"/>
                </a:moveTo>
                <a:lnTo>
                  <a:pt x="37386" y="49246"/>
                </a:lnTo>
                <a:lnTo>
                  <a:pt x="37255" y="49283"/>
                </a:lnTo>
                <a:lnTo>
                  <a:pt x="37181" y="49301"/>
                </a:lnTo>
                <a:lnTo>
                  <a:pt x="37144" y="49339"/>
                </a:lnTo>
                <a:lnTo>
                  <a:pt x="37125" y="49357"/>
                </a:lnTo>
                <a:lnTo>
                  <a:pt x="37125" y="49395"/>
                </a:lnTo>
                <a:lnTo>
                  <a:pt x="37144" y="49413"/>
                </a:lnTo>
                <a:lnTo>
                  <a:pt x="37181" y="49450"/>
                </a:lnTo>
                <a:lnTo>
                  <a:pt x="37274" y="49506"/>
                </a:lnTo>
                <a:lnTo>
                  <a:pt x="37535" y="49599"/>
                </a:lnTo>
                <a:lnTo>
                  <a:pt x="37702" y="49637"/>
                </a:lnTo>
                <a:lnTo>
                  <a:pt x="37926" y="49637"/>
                </a:lnTo>
                <a:lnTo>
                  <a:pt x="38205" y="49655"/>
                </a:lnTo>
                <a:lnTo>
                  <a:pt x="38466" y="49637"/>
                </a:lnTo>
                <a:lnTo>
                  <a:pt x="38577" y="49599"/>
                </a:lnTo>
                <a:lnTo>
                  <a:pt x="38689" y="49562"/>
                </a:lnTo>
                <a:lnTo>
                  <a:pt x="38801" y="49506"/>
                </a:lnTo>
                <a:lnTo>
                  <a:pt x="38819" y="49469"/>
                </a:lnTo>
                <a:lnTo>
                  <a:pt x="38838" y="49450"/>
                </a:lnTo>
                <a:lnTo>
                  <a:pt x="38838" y="49413"/>
                </a:lnTo>
                <a:lnTo>
                  <a:pt x="38819" y="49395"/>
                </a:lnTo>
                <a:lnTo>
                  <a:pt x="38763" y="49357"/>
                </a:lnTo>
                <a:lnTo>
                  <a:pt x="38670" y="49339"/>
                </a:lnTo>
                <a:lnTo>
                  <a:pt x="38559" y="49320"/>
                </a:lnTo>
                <a:lnTo>
                  <a:pt x="38354" y="49283"/>
                </a:lnTo>
                <a:lnTo>
                  <a:pt x="38075" y="49246"/>
                </a:lnTo>
                <a:lnTo>
                  <a:pt x="37795" y="49227"/>
                </a:lnTo>
                <a:close/>
                <a:moveTo>
                  <a:pt x="58741" y="49246"/>
                </a:moveTo>
                <a:lnTo>
                  <a:pt x="58499" y="49264"/>
                </a:lnTo>
                <a:lnTo>
                  <a:pt x="58350" y="49283"/>
                </a:lnTo>
                <a:lnTo>
                  <a:pt x="57828" y="49283"/>
                </a:lnTo>
                <a:lnTo>
                  <a:pt x="57679" y="49301"/>
                </a:lnTo>
                <a:lnTo>
                  <a:pt x="57549" y="49339"/>
                </a:lnTo>
                <a:lnTo>
                  <a:pt x="57512" y="49376"/>
                </a:lnTo>
                <a:lnTo>
                  <a:pt x="57475" y="49395"/>
                </a:lnTo>
                <a:lnTo>
                  <a:pt x="57437" y="49450"/>
                </a:lnTo>
                <a:lnTo>
                  <a:pt x="57437" y="49488"/>
                </a:lnTo>
                <a:lnTo>
                  <a:pt x="57437" y="49543"/>
                </a:lnTo>
                <a:lnTo>
                  <a:pt x="57475" y="49581"/>
                </a:lnTo>
                <a:lnTo>
                  <a:pt x="57512" y="49618"/>
                </a:lnTo>
                <a:lnTo>
                  <a:pt x="57568" y="49637"/>
                </a:lnTo>
                <a:lnTo>
                  <a:pt x="57698" y="49655"/>
                </a:lnTo>
                <a:lnTo>
                  <a:pt x="57847" y="49655"/>
                </a:lnTo>
                <a:lnTo>
                  <a:pt x="58163" y="49637"/>
                </a:lnTo>
                <a:lnTo>
                  <a:pt x="58368" y="49599"/>
                </a:lnTo>
                <a:lnTo>
                  <a:pt x="58536" y="49581"/>
                </a:lnTo>
                <a:lnTo>
                  <a:pt x="58759" y="49562"/>
                </a:lnTo>
                <a:lnTo>
                  <a:pt x="58871" y="49525"/>
                </a:lnTo>
                <a:lnTo>
                  <a:pt x="58964" y="49488"/>
                </a:lnTo>
                <a:lnTo>
                  <a:pt x="59020" y="49432"/>
                </a:lnTo>
                <a:lnTo>
                  <a:pt x="59039" y="49395"/>
                </a:lnTo>
                <a:lnTo>
                  <a:pt x="59057" y="49357"/>
                </a:lnTo>
                <a:lnTo>
                  <a:pt x="59039" y="49320"/>
                </a:lnTo>
                <a:lnTo>
                  <a:pt x="59020" y="49301"/>
                </a:lnTo>
                <a:lnTo>
                  <a:pt x="58945" y="49264"/>
                </a:lnTo>
                <a:lnTo>
                  <a:pt x="58852" y="49246"/>
                </a:lnTo>
                <a:close/>
                <a:moveTo>
                  <a:pt x="43306" y="49246"/>
                </a:moveTo>
                <a:lnTo>
                  <a:pt x="43064" y="49264"/>
                </a:lnTo>
                <a:lnTo>
                  <a:pt x="42822" y="49301"/>
                </a:lnTo>
                <a:lnTo>
                  <a:pt x="42617" y="49357"/>
                </a:lnTo>
                <a:lnTo>
                  <a:pt x="42543" y="49395"/>
                </a:lnTo>
                <a:lnTo>
                  <a:pt x="42487" y="49432"/>
                </a:lnTo>
                <a:lnTo>
                  <a:pt x="42450" y="49469"/>
                </a:lnTo>
                <a:lnTo>
                  <a:pt x="42450" y="49525"/>
                </a:lnTo>
                <a:lnTo>
                  <a:pt x="42487" y="49581"/>
                </a:lnTo>
                <a:lnTo>
                  <a:pt x="42562" y="49637"/>
                </a:lnTo>
                <a:lnTo>
                  <a:pt x="42636" y="49674"/>
                </a:lnTo>
                <a:lnTo>
                  <a:pt x="42710" y="49674"/>
                </a:lnTo>
                <a:lnTo>
                  <a:pt x="42934" y="49655"/>
                </a:lnTo>
                <a:lnTo>
                  <a:pt x="43139" y="49618"/>
                </a:lnTo>
                <a:lnTo>
                  <a:pt x="43306" y="49581"/>
                </a:lnTo>
                <a:lnTo>
                  <a:pt x="43418" y="49543"/>
                </a:lnTo>
                <a:lnTo>
                  <a:pt x="43623" y="49450"/>
                </a:lnTo>
                <a:lnTo>
                  <a:pt x="43716" y="49395"/>
                </a:lnTo>
                <a:lnTo>
                  <a:pt x="43753" y="49339"/>
                </a:lnTo>
                <a:lnTo>
                  <a:pt x="43753" y="49320"/>
                </a:lnTo>
                <a:lnTo>
                  <a:pt x="43734" y="49283"/>
                </a:lnTo>
                <a:lnTo>
                  <a:pt x="43697" y="49264"/>
                </a:lnTo>
                <a:lnTo>
                  <a:pt x="43641" y="49246"/>
                </a:lnTo>
                <a:close/>
                <a:moveTo>
                  <a:pt x="7485" y="49301"/>
                </a:moveTo>
                <a:lnTo>
                  <a:pt x="7169" y="49320"/>
                </a:lnTo>
                <a:lnTo>
                  <a:pt x="7038" y="49339"/>
                </a:lnTo>
                <a:lnTo>
                  <a:pt x="6927" y="49376"/>
                </a:lnTo>
                <a:lnTo>
                  <a:pt x="6833" y="49413"/>
                </a:lnTo>
                <a:lnTo>
                  <a:pt x="6796" y="49469"/>
                </a:lnTo>
                <a:lnTo>
                  <a:pt x="6778" y="49488"/>
                </a:lnTo>
                <a:lnTo>
                  <a:pt x="6778" y="49525"/>
                </a:lnTo>
                <a:lnTo>
                  <a:pt x="6815" y="49599"/>
                </a:lnTo>
                <a:lnTo>
                  <a:pt x="6852" y="49637"/>
                </a:lnTo>
                <a:lnTo>
                  <a:pt x="6889" y="49655"/>
                </a:lnTo>
                <a:lnTo>
                  <a:pt x="7001" y="49674"/>
                </a:lnTo>
                <a:lnTo>
                  <a:pt x="7150" y="49692"/>
                </a:lnTo>
                <a:lnTo>
                  <a:pt x="7299" y="49674"/>
                </a:lnTo>
                <a:lnTo>
                  <a:pt x="7597" y="49637"/>
                </a:lnTo>
                <a:lnTo>
                  <a:pt x="7802" y="49618"/>
                </a:lnTo>
                <a:lnTo>
                  <a:pt x="8267" y="49506"/>
                </a:lnTo>
                <a:lnTo>
                  <a:pt x="8528" y="49432"/>
                </a:lnTo>
                <a:lnTo>
                  <a:pt x="8584" y="49413"/>
                </a:lnTo>
                <a:lnTo>
                  <a:pt x="8602" y="49395"/>
                </a:lnTo>
                <a:lnTo>
                  <a:pt x="8435" y="49357"/>
                </a:lnTo>
                <a:lnTo>
                  <a:pt x="8174" y="49320"/>
                </a:lnTo>
                <a:lnTo>
                  <a:pt x="7839" y="49301"/>
                </a:lnTo>
                <a:close/>
                <a:moveTo>
                  <a:pt x="12214" y="49246"/>
                </a:moveTo>
                <a:lnTo>
                  <a:pt x="12084" y="49283"/>
                </a:lnTo>
                <a:lnTo>
                  <a:pt x="12028" y="49301"/>
                </a:lnTo>
                <a:lnTo>
                  <a:pt x="11991" y="49320"/>
                </a:lnTo>
                <a:lnTo>
                  <a:pt x="11953" y="49376"/>
                </a:lnTo>
                <a:lnTo>
                  <a:pt x="11935" y="49432"/>
                </a:lnTo>
                <a:lnTo>
                  <a:pt x="11935" y="49469"/>
                </a:lnTo>
                <a:lnTo>
                  <a:pt x="11953" y="49506"/>
                </a:lnTo>
                <a:lnTo>
                  <a:pt x="11972" y="49543"/>
                </a:lnTo>
                <a:lnTo>
                  <a:pt x="12009" y="49581"/>
                </a:lnTo>
                <a:lnTo>
                  <a:pt x="12121" y="49618"/>
                </a:lnTo>
                <a:lnTo>
                  <a:pt x="12270" y="49655"/>
                </a:lnTo>
                <a:lnTo>
                  <a:pt x="12549" y="49674"/>
                </a:lnTo>
                <a:lnTo>
                  <a:pt x="12735" y="49674"/>
                </a:lnTo>
                <a:lnTo>
                  <a:pt x="12903" y="49692"/>
                </a:lnTo>
                <a:lnTo>
                  <a:pt x="13294" y="49692"/>
                </a:lnTo>
                <a:lnTo>
                  <a:pt x="13424" y="49674"/>
                </a:lnTo>
                <a:lnTo>
                  <a:pt x="13499" y="49618"/>
                </a:lnTo>
                <a:lnTo>
                  <a:pt x="13536" y="49599"/>
                </a:lnTo>
                <a:lnTo>
                  <a:pt x="13555" y="49562"/>
                </a:lnTo>
                <a:lnTo>
                  <a:pt x="13555" y="49525"/>
                </a:lnTo>
                <a:lnTo>
                  <a:pt x="13536" y="49506"/>
                </a:lnTo>
                <a:lnTo>
                  <a:pt x="13480" y="49450"/>
                </a:lnTo>
                <a:lnTo>
                  <a:pt x="13368" y="49413"/>
                </a:lnTo>
                <a:lnTo>
                  <a:pt x="13257" y="49395"/>
                </a:lnTo>
                <a:lnTo>
                  <a:pt x="13015" y="49339"/>
                </a:lnTo>
                <a:lnTo>
                  <a:pt x="12884" y="49339"/>
                </a:lnTo>
                <a:lnTo>
                  <a:pt x="12661" y="49283"/>
                </a:lnTo>
                <a:lnTo>
                  <a:pt x="12363" y="49246"/>
                </a:lnTo>
                <a:close/>
                <a:moveTo>
                  <a:pt x="14728" y="49283"/>
                </a:moveTo>
                <a:lnTo>
                  <a:pt x="14597" y="49320"/>
                </a:lnTo>
                <a:lnTo>
                  <a:pt x="14485" y="49376"/>
                </a:lnTo>
                <a:lnTo>
                  <a:pt x="14467" y="49413"/>
                </a:lnTo>
                <a:lnTo>
                  <a:pt x="14430" y="49450"/>
                </a:lnTo>
                <a:lnTo>
                  <a:pt x="14430" y="49506"/>
                </a:lnTo>
                <a:lnTo>
                  <a:pt x="14430" y="49562"/>
                </a:lnTo>
                <a:lnTo>
                  <a:pt x="14448" y="49599"/>
                </a:lnTo>
                <a:lnTo>
                  <a:pt x="14485" y="49637"/>
                </a:lnTo>
                <a:lnTo>
                  <a:pt x="14597" y="49674"/>
                </a:lnTo>
                <a:lnTo>
                  <a:pt x="14728" y="49692"/>
                </a:lnTo>
                <a:lnTo>
                  <a:pt x="15007" y="49692"/>
                </a:lnTo>
                <a:lnTo>
                  <a:pt x="15212" y="49674"/>
                </a:lnTo>
                <a:lnTo>
                  <a:pt x="15398" y="49674"/>
                </a:lnTo>
                <a:lnTo>
                  <a:pt x="15696" y="49655"/>
                </a:lnTo>
                <a:lnTo>
                  <a:pt x="15826" y="49655"/>
                </a:lnTo>
                <a:lnTo>
                  <a:pt x="15956" y="49637"/>
                </a:lnTo>
                <a:lnTo>
                  <a:pt x="16049" y="49599"/>
                </a:lnTo>
                <a:lnTo>
                  <a:pt x="16068" y="49562"/>
                </a:lnTo>
                <a:lnTo>
                  <a:pt x="16087" y="49543"/>
                </a:lnTo>
                <a:lnTo>
                  <a:pt x="16105" y="49488"/>
                </a:lnTo>
                <a:lnTo>
                  <a:pt x="16087" y="49450"/>
                </a:lnTo>
                <a:lnTo>
                  <a:pt x="16068" y="49413"/>
                </a:lnTo>
                <a:lnTo>
                  <a:pt x="16031" y="49395"/>
                </a:lnTo>
                <a:lnTo>
                  <a:pt x="15938" y="49357"/>
                </a:lnTo>
                <a:lnTo>
                  <a:pt x="15826" y="49320"/>
                </a:lnTo>
                <a:lnTo>
                  <a:pt x="15565" y="49301"/>
                </a:lnTo>
                <a:lnTo>
                  <a:pt x="15379" y="49301"/>
                </a:lnTo>
                <a:lnTo>
                  <a:pt x="15156" y="49283"/>
                </a:lnTo>
                <a:close/>
                <a:moveTo>
                  <a:pt x="19885" y="49283"/>
                </a:moveTo>
                <a:lnTo>
                  <a:pt x="19773" y="49301"/>
                </a:lnTo>
                <a:lnTo>
                  <a:pt x="19661" y="49339"/>
                </a:lnTo>
                <a:lnTo>
                  <a:pt x="19587" y="49376"/>
                </a:lnTo>
                <a:lnTo>
                  <a:pt x="19550" y="49432"/>
                </a:lnTo>
                <a:lnTo>
                  <a:pt x="19531" y="49488"/>
                </a:lnTo>
                <a:lnTo>
                  <a:pt x="19531" y="49562"/>
                </a:lnTo>
                <a:lnTo>
                  <a:pt x="19550" y="49599"/>
                </a:lnTo>
                <a:lnTo>
                  <a:pt x="19587" y="49637"/>
                </a:lnTo>
                <a:lnTo>
                  <a:pt x="19680" y="49674"/>
                </a:lnTo>
                <a:lnTo>
                  <a:pt x="19792" y="49692"/>
                </a:lnTo>
                <a:lnTo>
                  <a:pt x="19922" y="49692"/>
                </a:lnTo>
                <a:lnTo>
                  <a:pt x="20183" y="49674"/>
                </a:lnTo>
                <a:lnTo>
                  <a:pt x="20350" y="49674"/>
                </a:lnTo>
                <a:lnTo>
                  <a:pt x="20592" y="49655"/>
                </a:lnTo>
                <a:lnTo>
                  <a:pt x="20816" y="49637"/>
                </a:lnTo>
                <a:lnTo>
                  <a:pt x="20909" y="49599"/>
                </a:lnTo>
                <a:lnTo>
                  <a:pt x="21058" y="49543"/>
                </a:lnTo>
                <a:lnTo>
                  <a:pt x="21114" y="49506"/>
                </a:lnTo>
                <a:lnTo>
                  <a:pt x="21151" y="49469"/>
                </a:lnTo>
                <a:lnTo>
                  <a:pt x="21151" y="49450"/>
                </a:lnTo>
                <a:lnTo>
                  <a:pt x="21151" y="49432"/>
                </a:lnTo>
                <a:lnTo>
                  <a:pt x="21076" y="49395"/>
                </a:lnTo>
                <a:lnTo>
                  <a:pt x="20946" y="49357"/>
                </a:lnTo>
                <a:lnTo>
                  <a:pt x="20723" y="49320"/>
                </a:lnTo>
                <a:lnTo>
                  <a:pt x="20443" y="49301"/>
                </a:lnTo>
                <a:lnTo>
                  <a:pt x="20164" y="49283"/>
                </a:lnTo>
                <a:close/>
                <a:moveTo>
                  <a:pt x="80300" y="49339"/>
                </a:moveTo>
                <a:lnTo>
                  <a:pt x="80244" y="49357"/>
                </a:lnTo>
                <a:lnTo>
                  <a:pt x="80226" y="49395"/>
                </a:lnTo>
                <a:lnTo>
                  <a:pt x="80226" y="49432"/>
                </a:lnTo>
                <a:lnTo>
                  <a:pt x="80263" y="49506"/>
                </a:lnTo>
                <a:lnTo>
                  <a:pt x="80356" y="49562"/>
                </a:lnTo>
                <a:lnTo>
                  <a:pt x="80431" y="49618"/>
                </a:lnTo>
                <a:lnTo>
                  <a:pt x="80524" y="49637"/>
                </a:lnTo>
                <a:lnTo>
                  <a:pt x="80766" y="49674"/>
                </a:lnTo>
                <a:lnTo>
                  <a:pt x="80989" y="49692"/>
                </a:lnTo>
                <a:lnTo>
                  <a:pt x="81194" y="49674"/>
                </a:lnTo>
                <a:lnTo>
                  <a:pt x="81324" y="49637"/>
                </a:lnTo>
                <a:lnTo>
                  <a:pt x="81566" y="49525"/>
                </a:lnTo>
                <a:lnTo>
                  <a:pt x="81678" y="49488"/>
                </a:lnTo>
                <a:lnTo>
                  <a:pt x="81753" y="49432"/>
                </a:lnTo>
                <a:lnTo>
                  <a:pt x="81771" y="49395"/>
                </a:lnTo>
                <a:lnTo>
                  <a:pt x="81771" y="49376"/>
                </a:lnTo>
                <a:lnTo>
                  <a:pt x="81734" y="49376"/>
                </a:lnTo>
                <a:lnTo>
                  <a:pt x="81604" y="49339"/>
                </a:lnTo>
                <a:lnTo>
                  <a:pt x="81455" y="49339"/>
                </a:lnTo>
                <a:lnTo>
                  <a:pt x="81157" y="49357"/>
                </a:lnTo>
                <a:lnTo>
                  <a:pt x="80710" y="49357"/>
                </a:lnTo>
                <a:lnTo>
                  <a:pt x="80561" y="49339"/>
                </a:lnTo>
                <a:close/>
                <a:moveTo>
                  <a:pt x="9756" y="49283"/>
                </a:moveTo>
                <a:lnTo>
                  <a:pt x="9552" y="49301"/>
                </a:lnTo>
                <a:lnTo>
                  <a:pt x="9403" y="49339"/>
                </a:lnTo>
                <a:lnTo>
                  <a:pt x="9328" y="49357"/>
                </a:lnTo>
                <a:lnTo>
                  <a:pt x="9272" y="49395"/>
                </a:lnTo>
                <a:lnTo>
                  <a:pt x="9235" y="49432"/>
                </a:lnTo>
                <a:lnTo>
                  <a:pt x="9198" y="49488"/>
                </a:lnTo>
                <a:lnTo>
                  <a:pt x="9198" y="49543"/>
                </a:lnTo>
                <a:lnTo>
                  <a:pt x="9198" y="49581"/>
                </a:lnTo>
                <a:lnTo>
                  <a:pt x="9217" y="49637"/>
                </a:lnTo>
                <a:lnTo>
                  <a:pt x="9272" y="49655"/>
                </a:lnTo>
                <a:lnTo>
                  <a:pt x="9384" y="49692"/>
                </a:lnTo>
                <a:lnTo>
                  <a:pt x="9533" y="49711"/>
                </a:lnTo>
                <a:lnTo>
                  <a:pt x="9831" y="49711"/>
                </a:lnTo>
                <a:lnTo>
                  <a:pt x="10036" y="49692"/>
                </a:lnTo>
                <a:lnTo>
                  <a:pt x="10278" y="49692"/>
                </a:lnTo>
                <a:lnTo>
                  <a:pt x="10594" y="49711"/>
                </a:lnTo>
                <a:lnTo>
                  <a:pt x="10743" y="49692"/>
                </a:lnTo>
                <a:lnTo>
                  <a:pt x="10892" y="49674"/>
                </a:lnTo>
                <a:lnTo>
                  <a:pt x="11004" y="49637"/>
                </a:lnTo>
                <a:lnTo>
                  <a:pt x="11116" y="49581"/>
                </a:lnTo>
                <a:lnTo>
                  <a:pt x="11171" y="49525"/>
                </a:lnTo>
                <a:lnTo>
                  <a:pt x="11190" y="49488"/>
                </a:lnTo>
                <a:lnTo>
                  <a:pt x="11209" y="49450"/>
                </a:lnTo>
                <a:lnTo>
                  <a:pt x="11190" y="49413"/>
                </a:lnTo>
                <a:lnTo>
                  <a:pt x="11153" y="49376"/>
                </a:lnTo>
                <a:lnTo>
                  <a:pt x="11097" y="49357"/>
                </a:lnTo>
                <a:lnTo>
                  <a:pt x="10967" y="49320"/>
                </a:lnTo>
                <a:lnTo>
                  <a:pt x="10799" y="49320"/>
                </a:lnTo>
                <a:lnTo>
                  <a:pt x="10650" y="49301"/>
                </a:lnTo>
                <a:lnTo>
                  <a:pt x="10129" y="49301"/>
                </a:lnTo>
                <a:lnTo>
                  <a:pt x="9756" y="49283"/>
                </a:lnTo>
                <a:close/>
                <a:moveTo>
                  <a:pt x="28095" y="49283"/>
                </a:moveTo>
                <a:lnTo>
                  <a:pt x="27760" y="49301"/>
                </a:lnTo>
                <a:lnTo>
                  <a:pt x="27444" y="49339"/>
                </a:lnTo>
                <a:lnTo>
                  <a:pt x="27313" y="49357"/>
                </a:lnTo>
                <a:lnTo>
                  <a:pt x="27202" y="49395"/>
                </a:lnTo>
                <a:lnTo>
                  <a:pt x="27109" y="49432"/>
                </a:lnTo>
                <a:lnTo>
                  <a:pt x="27053" y="49469"/>
                </a:lnTo>
                <a:lnTo>
                  <a:pt x="27015" y="49525"/>
                </a:lnTo>
                <a:lnTo>
                  <a:pt x="27034" y="49599"/>
                </a:lnTo>
                <a:lnTo>
                  <a:pt x="27071" y="49637"/>
                </a:lnTo>
                <a:lnTo>
                  <a:pt x="27109" y="49674"/>
                </a:lnTo>
                <a:lnTo>
                  <a:pt x="27220" y="49711"/>
                </a:lnTo>
                <a:lnTo>
                  <a:pt x="27537" y="49711"/>
                </a:lnTo>
                <a:lnTo>
                  <a:pt x="27853" y="49655"/>
                </a:lnTo>
                <a:lnTo>
                  <a:pt x="28077" y="49618"/>
                </a:lnTo>
                <a:lnTo>
                  <a:pt x="28244" y="49581"/>
                </a:lnTo>
                <a:lnTo>
                  <a:pt x="28542" y="49506"/>
                </a:lnTo>
                <a:lnTo>
                  <a:pt x="28672" y="49450"/>
                </a:lnTo>
                <a:lnTo>
                  <a:pt x="28766" y="49395"/>
                </a:lnTo>
                <a:lnTo>
                  <a:pt x="28821" y="49357"/>
                </a:lnTo>
                <a:lnTo>
                  <a:pt x="28803" y="49339"/>
                </a:lnTo>
                <a:lnTo>
                  <a:pt x="28784" y="49320"/>
                </a:lnTo>
                <a:lnTo>
                  <a:pt x="28635" y="49301"/>
                </a:lnTo>
                <a:lnTo>
                  <a:pt x="28393" y="49283"/>
                </a:lnTo>
                <a:close/>
                <a:moveTo>
                  <a:pt x="34816" y="49301"/>
                </a:moveTo>
                <a:lnTo>
                  <a:pt x="34686" y="49320"/>
                </a:lnTo>
                <a:lnTo>
                  <a:pt x="34630" y="49339"/>
                </a:lnTo>
                <a:lnTo>
                  <a:pt x="34593" y="49357"/>
                </a:lnTo>
                <a:lnTo>
                  <a:pt x="34574" y="49395"/>
                </a:lnTo>
                <a:lnTo>
                  <a:pt x="34556" y="49432"/>
                </a:lnTo>
                <a:lnTo>
                  <a:pt x="34556" y="49488"/>
                </a:lnTo>
                <a:lnTo>
                  <a:pt x="34574" y="49543"/>
                </a:lnTo>
                <a:lnTo>
                  <a:pt x="34612" y="49599"/>
                </a:lnTo>
                <a:lnTo>
                  <a:pt x="34649" y="49618"/>
                </a:lnTo>
                <a:lnTo>
                  <a:pt x="34761" y="49674"/>
                </a:lnTo>
                <a:lnTo>
                  <a:pt x="34909" y="49711"/>
                </a:lnTo>
                <a:lnTo>
                  <a:pt x="35077" y="49711"/>
                </a:lnTo>
                <a:lnTo>
                  <a:pt x="35431" y="49692"/>
                </a:lnTo>
                <a:lnTo>
                  <a:pt x="35673" y="49674"/>
                </a:lnTo>
                <a:lnTo>
                  <a:pt x="35840" y="49655"/>
                </a:lnTo>
                <a:lnTo>
                  <a:pt x="36157" y="49581"/>
                </a:lnTo>
                <a:lnTo>
                  <a:pt x="36287" y="49543"/>
                </a:lnTo>
                <a:lnTo>
                  <a:pt x="36380" y="49488"/>
                </a:lnTo>
                <a:lnTo>
                  <a:pt x="36418" y="49469"/>
                </a:lnTo>
                <a:lnTo>
                  <a:pt x="36436" y="49450"/>
                </a:lnTo>
                <a:lnTo>
                  <a:pt x="36418" y="49432"/>
                </a:lnTo>
                <a:lnTo>
                  <a:pt x="36399" y="49413"/>
                </a:lnTo>
                <a:lnTo>
                  <a:pt x="36269" y="49357"/>
                </a:lnTo>
                <a:lnTo>
                  <a:pt x="36138" y="49339"/>
                </a:lnTo>
                <a:lnTo>
                  <a:pt x="35989" y="49320"/>
                </a:lnTo>
                <a:lnTo>
                  <a:pt x="35859" y="49320"/>
                </a:lnTo>
                <a:lnTo>
                  <a:pt x="35561" y="49339"/>
                </a:lnTo>
                <a:lnTo>
                  <a:pt x="35282" y="49339"/>
                </a:lnTo>
                <a:lnTo>
                  <a:pt x="35096" y="49320"/>
                </a:lnTo>
                <a:lnTo>
                  <a:pt x="34965" y="49301"/>
                </a:lnTo>
                <a:close/>
                <a:moveTo>
                  <a:pt x="90466" y="49227"/>
                </a:moveTo>
                <a:lnTo>
                  <a:pt x="90391" y="49246"/>
                </a:lnTo>
                <a:lnTo>
                  <a:pt x="90335" y="49283"/>
                </a:lnTo>
                <a:lnTo>
                  <a:pt x="90298" y="49339"/>
                </a:lnTo>
                <a:lnTo>
                  <a:pt x="90298" y="49395"/>
                </a:lnTo>
                <a:lnTo>
                  <a:pt x="90298" y="49450"/>
                </a:lnTo>
                <a:lnTo>
                  <a:pt x="90317" y="49506"/>
                </a:lnTo>
                <a:lnTo>
                  <a:pt x="90391" y="49599"/>
                </a:lnTo>
                <a:lnTo>
                  <a:pt x="90466" y="49655"/>
                </a:lnTo>
                <a:lnTo>
                  <a:pt x="90578" y="49692"/>
                </a:lnTo>
                <a:lnTo>
                  <a:pt x="90689" y="49711"/>
                </a:lnTo>
                <a:lnTo>
                  <a:pt x="90801" y="49711"/>
                </a:lnTo>
                <a:lnTo>
                  <a:pt x="90894" y="49674"/>
                </a:lnTo>
                <a:lnTo>
                  <a:pt x="90968" y="49599"/>
                </a:lnTo>
                <a:lnTo>
                  <a:pt x="91062" y="49506"/>
                </a:lnTo>
                <a:lnTo>
                  <a:pt x="91080" y="49450"/>
                </a:lnTo>
                <a:lnTo>
                  <a:pt x="91080" y="49395"/>
                </a:lnTo>
                <a:lnTo>
                  <a:pt x="91062" y="49357"/>
                </a:lnTo>
                <a:lnTo>
                  <a:pt x="91006" y="49339"/>
                </a:lnTo>
                <a:lnTo>
                  <a:pt x="90857" y="49301"/>
                </a:lnTo>
                <a:lnTo>
                  <a:pt x="90671" y="49246"/>
                </a:lnTo>
                <a:lnTo>
                  <a:pt x="90559" y="49227"/>
                </a:lnTo>
                <a:close/>
                <a:moveTo>
                  <a:pt x="17911" y="49320"/>
                </a:moveTo>
                <a:lnTo>
                  <a:pt x="17576" y="49339"/>
                </a:lnTo>
                <a:lnTo>
                  <a:pt x="17278" y="49376"/>
                </a:lnTo>
                <a:lnTo>
                  <a:pt x="17148" y="49395"/>
                </a:lnTo>
                <a:lnTo>
                  <a:pt x="17055" y="49432"/>
                </a:lnTo>
                <a:lnTo>
                  <a:pt x="16980" y="49469"/>
                </a:lnTo>
                <a:lnTo>
                  <a:pt x="16943" y="49525"/>
                </a:lnTo>
                <a:lnTo>
                  <a:pt x="16943" y="49599"/>
                </a:lnTo>
                <a:lnTo>
                  <a:pt x="16980" y="49674"/>
                </a:lnTo>
                <a:lnTo>
                  <a:pt x="17036" y="49711"/>
                </a:lnTo>
                <a:lnTo>
                  <a:pt x="17148" y="49730"/>
                </a:lnTo>
                <a:lnTo>
                  <a:pt x="17260" y="49730"/>
                </a:lnTo>
                <a:lnTo>
                  <a:pt x="17409" y="49711"/>
                </a:lnTo>
                <a:lnTo>
                  <a:pt x="17669" y="49692"/>
                </a:lnTo>
                <a:lnTo>
                  <a:pt x="17855" y="49655"/>
                </a:lnTo>
                <a:lnTo>
                  <a:pt x="18116" y="49637"/>
                </a:lnTo>
                <a:lnTo>
                  <a:pt x="18377" y="49581"/>
                </a:lnTo>
                <a:lnTo>
                  <a:pt x="18451" y="49543"/>
                </a:lnTo>
                <a:lnTo>
                  <a:pt x="18581" y="49469"/>
                </a:lnTo>
                <a:lnTo>
                  <a:pt x="18637" y="49432"/>
                </a:lnTo>
                <a:lnTo>
                  <a:pt x="18675" y="49413"/>
                </a:lnTo>
                <a:lnTo>
                  <a:pt x="18675" y="49395"/>
                </a:lnTo>
                <a:lnTo>
                  <a:pt x="18675" y="49376"/>
                </a:lnTo>
                <a:lnTo>
                  <a:pt x="18619" y="49357"/>
                </a:lnTo>
                <a:lnTo>
                  <a:pt x="18470" y="49339"/>
                </a:lnTo>
                <a:lnTo>
                  <a:pt x="18228" y="49320"/>
                </a:lnTo>
                <a:close/>
                <a:moveTo>
                  <a:pt x="22715" y="49357"/>
                </a:moveTo>
                <a:lnTo>
                  <a:pt x="22417" y="49376"/>
                </a:lnTo>
                <a:lnTo>
                  <a:pt x="22193" y="49413"/>
                </a:lnTo>
                <a:lnTo>
                  <a:pt x="22100" y="49450"/>
                </a:lnTo>
                <a:lnTo>
                  <a:pt x="22044" y="49488"/>
                </a:lnTo>
                <a:lnTo>
                  <a:pt x="22026" y="49543"/>
                </a:lnTo>
                <a:lnTo>
                  <a:pt x="22044" y="49599"/>
                </a:lnTo>
                <a:lnTo>
                  <a:pt x="22063" y="49637"/>
                </a:lnTo>
                <a:lnTo>
                  <a:pt x="22100" y="49674"/>
                </a:lnTo>
                <a:lnTo>
                  <a:pt x="22212" y="49711"/>
                </a:lnTo>
                <a:lnTo>
                  <a:pt x="22324" y="49730"/>
                </a:lnTo>
                <a:lnTo>
                  <a:pt x="22473" y="49711"/>
                </a:lnTo>
                <a:lnTo>
                  <a:pt x="22752" y="49692"/>
                </a:lnTo>
                <a:lnTo>
                  <a:pt x="22957" y="49655"/>
                </a:lnTo>
                <a:lnTo>
                  <a:pt x="23106" y="49618"/>
                </a:lnTo>
                <a:lnTo>
                  <a:pt x="23385" y="49562"/>
                </a:lnTo>
                <a:lnTo>
                  <a:pt x="23608" y="49488"/>
                </a:lnTo>
                <a:lnTo>
                  <a:pt x="23664" y="49450"/>
                </a:lnTo>
                <a:lnTo>
                  <a:pt x="23664" y="49432"/>
                </a:lnTo>
                <a:lnTo>
                  <a:pt x="23646" y="49432"/>
                </a:lnTo>
                <a:lnTo>
                  <a:pt x="23515" y="49395"/>
                </a:lnTo>
                <a:lnTo>
                  <a:pt x="23292" y="49376"/>
                </a:lnTo>
                <a:lnTo>
                  <a:pt x="23013" y="49357"/>
                </a:lnTo>
                <a:close/>
                <a:moveTo>
                  <a:pt x="2272" y="49283"/>
                </a:moveTo>
                <a:lnTo>
                  <a:pt x="2142" y="49301"/>
                </a:lnTo>
                <a:lnTo>
                  <a:pt x="2030" y="49320"/>
                </a:lnTo>
                <a:lnTo>
                  <a:pt x="1993" y="49339"/>
                </a:lnTo>
                <a:lnTo>
                  <a:pt x="1956" y="49376"/>
                </a:lnTo>
                <a:lnTo>
                  <a:pt x="1937" y="49413"/>
                </a:lnTo>
                <a:lnTo>
                  <a:pt x="1918" y="49469"/>
                </a:lnTo>
                <a:lnTo>
                  <a:pt x="1918" y="49506"/>
                </a:lnTo>
                <a:lnTo>
                  <a:pt x="1937" y="49543"/>
                </a:lnTo>
                <a:lnTo>
                  <a:pt x="1993" y="49618"/>
                </a:lnTo>
                <a:lnTo>
                  <a:pt x="2067" y="49655"/>
                </a:lnTo>
                <a:lnTo>
                  <a:pt x="2179" y="49692"/>
                </a:lnTo>
                <a:lnTo>
                  <a:pt x="2402" y="49711"/>
                </a:lnTo>
                <a:lnTo>
                  <a:pt x="2551" y="49711"/>
                </a:lnTo>
                <a:lnTo>
                  <a:pt x="2719" y="49730"/>
                </a:lnTo>
                <a:lnTo>
                  <a:pt x="2961" y="49748"/>
                </a:lnTo>
                <a:lnTo>
                  <a:pt x="3091" y="49748"/>
                </a:lnTo>
                <a:lnTo>
                  <a:pt x="3184" y="49730"/>
                </a:lnTo>
                <a:lnTo>
                  <a:pt x="3277" y="49692"/>
                </a:lnTo>
                <a:lnTo>
                  <a:pt x="3315" y="49674"/>
                </a:lnTo>
                <a:lnTo>
                  <a:pt x="3333" y="49637"/>
                </a:lnTo>
                <a:lnTo>
                  <a:pt x="3333" y="49599"/>
                </a:lnTo>
                <a:lnTo>
                  <a:pt x="3333" y="49562"/>
                </a:lnTo>
                <a:lnTo>
                  <a:pt x="3277" y="49506"/>
                </a:lnTo>
                <a:lnTo>
                  <a:pt x="3203" y="49469"/>
                </a:lnTo>
                <a:lnTo>
                  <a:pt x="3091" y="49432"/>
                </a:lnTo>
                <a:lnTo>
                  <a:pt x="2868" y="49376"/>
                </a:lnTo>
                <a:lnTo>
                  <a:pt x="2719" y="49357"/>
                </a:lnTo>
                <a:lnTo>
                  <a:pt x="2533" y="49320"/>
                </a:lnTo>
                <a:lnTo>
                  <a:pt x="2272" y="49283"/>
                </a:lnTo>
                <a:close/>
                <a:moveTo>
                  <a:pt x="4599" y="49301"/>
                </a:moveTo>
                <a:lnTo>
                  <a:pt x="4432" y="49320"/>
                </a:lnTo>
                <a:lnTo>
                  <a:pt x="4357" y="49320"/>
                </a:lnTo>
                <a:lnTo>
                  <a:pt x="4283" y="49357"/>
                </a:lnTo>
                <a:lnTo>
                  <a:pt x="4246" y="49395"/>
                </a:lnTo>
                <a:lnTo>
                  <a:pt x="4208" y="49432"/>
                </a:lnTo>
                <a:lnTo>
                  <a:pt x="4190" y="49488"/>
                </a:lnTo>
                <a:lnTo>
                  <a:pt x="4190" y="49543"/>
                </a:lnTo>
                <a:lnTo>
                  <a:pt x="4208" y="49581"/>
                </a:lnTo>
                <a:lnTo>
                  <a:pt x="4246" y="49618"/>
                </a:lnTo>
                <a:lnTo>
                  <a:pt x="4376" y="49674"/>
                </a:lnTo>
                <a:lnTo>
                  <a:pt x="4543" y="49711"/>
                </a:lnTo>
                <a:lnTo>
                  <a:pt x="4711" y="49748"/>
                </a:lnTo>
                <a:lnTo>
                  <a:pt x="4897" y="49748"/>
                </a:lnTo>
                <a:lnTo>
                  <a:pt x="5121" y="49767"/>
                </a:lnTo>
                <a:lnTo>
                  <a:pt x="5325" y="49767"/>
                </a:lnTo>
                <a:lnTo>
                  <a:pt x="5605" y="49786"/>
                </a:lnTo>
                <a:lnTo>
                  <a:pt x="5754" y="49786"/>
                </a:lnTo>
                <a:lnTo>
                  <a:pt x="5884" y="49767"/>
                </a:lnTo>
                <a:lnTo>
                  <a:pt x="5977" y="49730"/>
                </a:lnTo>
                <a:lnTo>
                  <a:pt x="6014" y="49711"/>
                </a:lnTo>
                <a:lnTo>
                  <a:pt x="6052" y="49674"/>
                </a:lnTo>
                <a:lnTo>
                  <a:pt x="6089" y="49618"/>
                </a:lnTo>
                <a:lnTo>
                  <a:pt x="6089" y="49581"/>
                </a:lnTo>
                <a:lnTo>
                  <a:pt x="6089" y="49543"/>
                </a:lnTo>
                <a:lnTo>
                  <a:pt x="6070" y="49506"/>
                </a:lnTo>
                <a:lnTo>
                  <a:pt x="5996" y="49450"/>
                </a:lnTo>
                <a:lnTo>
                  <a:pt x="5884" y="49432"/>
                </a:lnTo>
                <a:lnTo>
                  <a:pt x="5754" y="49413"/>
                </a:lnTo>
                <a:lnTo>
                  <a:pt x="5623" y="49395"/>
                </a:lnTo>
                <a:lnTo>
                  <a:pt x="5418" y="49395"/>
                </a:lnTo>
                <a:lnTo>
                  <a:pt x="5158" y="49357"/>
                </a:lnTo>
                <a:lnTo>
                  <a:pt x="4785" y="49301"/>
                </a:lnTo>
                <a:close/>
                <a:moveTo>
                  <a:pt x="317" y="49376"/>
                </a:moveTo>
                <a:lnTo>
                  <a:pt x="150" y="49413"/>
                </a:lnTo>
                <a:lnTo>
                  <a:pt x="94" y="49450"/>
                </a:lnTo>
                <a:lnTo>
                  <a:pt x="38" y="49488"/>
                </a:lnTo>
                <a:lnTo>
                  <a:pt x="1" y="49543"/>
                </a:lnTo>
                <a:lnTo>
                  <a:pt x="1" y="49599"/>
                </a:lnTo>
                <a:lnTo>
                  <a:pt x="1" y="49674"/>
                </a:lnTo>
                <a:lnTo>
                  <a:pt x="38" y="49767"/>
                </a:lnTo>
                <a:lnTo>
                  <a:pt x="75" y="49804"/>
                </a:lnTo>
                <a:lnTo>
                  <a:pt x="131" y="49841"/>
                </a:lnTo>
                <a:lnTo>
                  <a:pt x="187" y="49841"/>
                </a:lnTo>
                <a:lnTo>
                  <a:pt x="261" y="49823"/>
                </a:lnTo>
                <a:lnTo>
                  <a:pt x="392" y="49786"/>
                </a:lnTo>
                <a:lnTo>
                  <a:pt x="485" y="49748"/>
                </a:lnTo>
                <a:lnTo>
                  <a:pt x="596" y="49711"/>
                </a:lnTo>
                <a:lnTo>
                  <a:pt x="764" y="49655"/>
                </a:lnTo>
                <a:lnTo>
                  <a:pt x="838" y="49599"/>
                </a:lnTo>
                <a:lnTo>
                  <a:pt x="894" y="49562"/>
                </a:lnTo>
                <a:lnTo>
                  <a:pt x="913" y="49506"/>
                </a:lnTo>
                <a:lnTo>
                  <a:pt x="913" y="49488"/>
                </a:lnTo>
                <a:lnTo>
                  <a:pt x="894" y="49450"/>
                </a:lnTo>
                <a:lnTo>
                  <a:pt x="801" y="49413"/>
                </a:lnTo>
                <a:lnTo>
                  <a:pt x="671" y="49395"/>
                </a:lnTo>
                <a:lnTo>
                  <a:pt x="503" y="49376"/>
                </a:lnTo>
                <a:close/>
              </a:path>
            </a:pathLst>
          </a:custGeom>
          <a:solidFill>
            <a:srgbClr val="CDBCB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CDBCB5"/>
              </a:solidFill>
              <a:cs typeface="Arial"/>
              <a:sym typeface="Arial"/>
            </a:endParaRPr>
          </a:p>
        </p:txBody>
      </p:sp>
      <p:sp>
        <p:nvSpPr>
          <p:cNvPr id="49" name="Google Shape;49;p9"/>
          <p:cNvSpPr txBox="1">
            <a:spLocks noGrp="1"/>
          </p:cNvSpPr>
          <p:nvPr>
            <p:ph type="body" idx="1"/>
          </p:nvPr>
        </p:nvSpPr>
        <p:spPr>
          <a:xfrm>
            <a:off x="609600" y="5468679"/>
            <a:ext cx="10972800" cy="692800"/>
          </a:xfrm>
          <a:prstGeom prst="rect">
            <a:avLst/>
          </a:prstGeom>
        </p:spPr>
        <p:txBody>
          <a:bodyPr spcFirstLastPara="1" wrap="square" lIns="91425" tIns="91425" rIns="91425" bIns="91425" anchor="t" anchorCtr="0">
            <a:noAutofit/>
          </a:bodyPr>
          <a:lstStyle>
            <a:lvl1pPr marL="609585" lvl="0" indent="-304792" algn="ctr">
              <a:spcBef>
                <a:spcPts val="480"/>
              </a:spcBef>
              <a:spcAft>
                <a:spcPts val="0"/>
              </a:spcAft>
              <a:buSzPts val="1800"/>
              <a:buNone/>
              <a:defRPr sz="2400"/>
            </a:lvl1pPr>
          </a:lstStyle>
          <a:p>
            <a:endParaRPr/>
          </a:p>
        </p:txBody>
      </p:sp>
    </p:spTree>
    <p:extLst>
      <p:ext uri="{BB962C8B-B14F-4D97-AF65-F5344CB8AC3E}">
        <p14:creationId xmlns:p14="http://schemas.microsoft.com/office/powerpoint/2010/main" val="345460296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0"/>
          <p:cNvSpPr/>
          <p:nvPr/>
        </p:nvSpPr>
        <p:spPr>
          <a:xfrm>
            <a:off x="209801" y="167601"/>
            <a:ext cx="11772247" cy="6522868"/>
          </a:xfrm>
          <a:custGeom>
            <a:avLst/>
            <a:gdLst/>
            <a:ahLst/>
            <a:cxnLst/>
            <a:rect l="l" t="t" r="r" b="b"/>
            <a:pathLst>
              <a:path w="92105" h="51033" extrusionOk="0">
                <a:moveTo>
                  <a:pt x="52951" y="93"/>
                </a:moveTo>
                <a:lnTo>
                  <a:pt x="52858" y="130"/>
                </a:lnTo>
                <a:lnTo>
                  <a:pt x="52802" y="168"/>
                </a:lnTo>
                <a:lnTo>
                  <a:pt x="52764" y="205"/>
                </a:lnTo>
                <a:lnTo>
                  <a:pt x="52727" y="242"/>
                </a:lnTo>
                <a:lnTo>
                  <a:pt x="52709" y="298"/>
                </a:lnTo>
                <a:lnTo>
                  <a:pt x="52709" y="354"/>
                </a:lnTo>
                <a:lnTo>
                  <a:pt x="52709" y="410"/>
                </a:lnTo>
                <a:lnTo>
                  <a:pt x="52746" y="521"/>
                </a:lnTo>
                <a:lnTo>
                  <a:pt x="52783" y="559"/>
                </a:lnTo>
                <a:lnTo>
                  <a:pt x="52820" y="596"/>
                </a:lnTo>
                <a:lnTo>
                  <a:pt x="52913" y="633"/>
                </a:lnTo>
                <a:lnTo>
                  <a:pt x="53006" y="652"/>
                </a:lnTo>
                <a:lnTo>
                  <a:pt x="53118" y="614"/>
                </a:lnTo>
                <a:lnTo>
                  <a:pt x="53193" y="559"/>
                </a:lnTo>
                <a:lnTo>
                  <a:pt x="53230" y="521"/>
                </a:lnTo>
                <a:lnTo>
                  <a:pt x="53248" y="465"/>
                </a:lnTo>
                <a:lnTo>
                  <a:pt x="53267" y="410"/>
                </a:lnTo>
                <a:lnTo>
                  <a:pt x="53267" y="354"/>
                </a:lnTo>
                <a:lnTo>
                  <a:pt x="53230" y="242"/>
                </a:lnTo>
                <a:lnTo>
                  <a:pt x="53193" y="186"/>
                </a:lnTo>
                <a:lnTo>
                  <a:pt x="53155" y="149"/>
                </a:lnTo>
                <a:lnTo>
                  <a:pt x="53100" y="130"/>
                </a:lnTo>
                <a:lnTo>
                  <a:pt x="53062" y="112"/>
                </a:lnTo>
                <a:lnTo>
                  <a:pt x="52951" y="93"/>
                </a:lnTo>
                <a:close/>
                <a:moveTo>
                  <a:pt x="49488" y="75"/>
                </a:moveTo>
                <a:lnTo>
                  <a:pt x="49432" y="93"/>
                </a:lnTo>
                <a:lnTo>
                  <a:pt x="49376" y="130"/>
                </a:lnTo>
                <a:lnTo>
                  <a:pt x="49339" y="168"/>
                </a:lnTo>
                <a:lnTo>
                  <a:pt x="49283" y="261"/>
                </a:lnTo>
                <a:lnTo>
                  <a:pt x="49264" y="372"/>
                </a:lnTo>
                <a:lnTo>
                  <a:pt x="49283" y="484"/>
                </a:lnTo>
                <a:lnTo>
                  <a:pt x="49339" y="577"/>
                </a:lnTo>
                <a:lnTo>
                  <a:pt x="49376" y="614"/>
                </a:lnTo>
                <a:lnTo>
                  <a:pt x="49432" y="652"/>
                </a:lnTo>
                <a:lnTo>
                  <a:pt x="49488" y="670"/>
                </a:lnTo>
                <a:lnTo>
                  <a:pt x="49618" y="670"/>
                </a:lnTo>
                <a:lnTo>
                  <a:pt x="49692" y="652"/>
                </a:lnTo>
                <a:lnTo>
                  <a:pt x="49730" y="614"/>
                </a:lnTo>
                <a:lnTo>
                  <a:pt x="49767" y="577"/>
                </a:lnTo>
                <a:lnTo>
                  <a:pt x="49823" y="484"/>
                </a:lnTo>
                <a:lnTo>
                  <a:pt x="49841" y="372"/>
                </a:lnTo>
                <a:lnTo>
                  <a:pt x="49823" y="261"/>
                </a:lnTo>
                <a:lnTo>
                  <a:pt x="49767" y="168"/>
                </a:lnTo>
                <a:lnTo>
                  <a:pt x="49730" y="130"/>
                </a:lnTo>
                <a:lnTo>
                  <a:pt x="49692" y="93"/>
                </a:lnTo>
                <a:lnTo>
                  <a:pt x="49618" y="75"/>
                </a:lnTo>
                <a:close/>
                <a:moveTo>
                  <a:pt x="60286" y="223"/>
                </a:moveTo>
                <a:lnTo>
                  <a:pt x="60193" y="242"/>
                </a:lnTo>
                <a:lnTo>
                  <a:pt x="60100" y="279"/>
                </a:lnTo>
                <a:lnTo>
                  <a:pt x="60063" y="317"/>
                </a:lnTo>
                <a:lnTo>
                  <a:pt x="60044" y="354"/>
                </a:lnTo>
                <a:lnTo>
                  <a:pt x="60025" y="428"/>
                </a:lnTo>
                <a:lnTo>
                  <a:pt x="60025" y="521"/>
                </a:lnTo>
                <a:lnTo>
                  <a:pt x="60063" y="596"/>
                </a:lnTo>
                <a:lnTo>
                  <a:pt x="60119" y="652"/>
                </a:lnTo>
                <a:lnTo>
                  <a:pt x="60212" y="689"/>
                </a:lnTo>
                <a:lnTo>
                  <a:pt x="60305" y="689"/>
                </a:lnTo>
                <a:lnTo>
                  <a:pt x="60379" y="652"/>
                </a:lnTo>
                <a:lnTo>
                  <a:pt x="60454" y="577"/>
                </a:lnTo>
                <a:lnTo>
                  <a:pt x="60491" y="503"/>
                </a:lnTo>
                <a:lnTo>
                  <a:pt x="60491" y="410"/>
                </a:lnTo>
                <a:lnTo>
                  <a:pt x="60454" y="317"/>
                </a:lnTo>
                <a:lnTo>
                  <a:pt x="60416" y="279"/>
                </a:lnTo>
                <a:lnTo>
                  <a:pt x="60379" y="261"/>
                </a:lnTo>
                <a:lnTo>
                  <a:pt x="60286" y="223"/>
                </a:lnTo>
                <a:close/>
                <a:moveTo>
                  <a:pt x="75758" y="56"/>
                </a:moveTo>
                <a:lnTo>
                  <a:pt x="75702" y="75"/>
                </a:lnTo>
                <a:lnTo>
                  <a:pt x="75646" y="112"/>
                </a:lnTo>
                <a:lnTo>
                  <a:pt x="75590" y="149"/>
                </a:lnTo>
                <a:lnTo>
                  <a:pt x="75553" y="205"/>
                </a:lnTo>
                <a:lnTo>
                  <a:pt x="75534" y="261"/>
                </a:lnTo>
                <a:lnTo>
                  <a:pt x="75516" y="317"/>
                </a:lnTo>
                <a:lnTo>
                  <a:pt x="75516" y="391"/>
                </a:lnTo>
                <a:lnTo>
                  <a:pt x="75534" y="503"/>
                </a:lnTo>
                <a:lnTo>
                  <a:pt x="75609" y="596"/>
                </a:lnTo>
                <a:lnTo>
                  <a:pt x="75702" y="670"/>
                </a:lnTo>
                <a:lnTo>
                  <a:pt x="75758" y="689"/>
                </a:lnTo>
                <a:lnTo>
                  <a:pt x="75888" y="689"/>
                </a:lnTo>
                <a:lnTo>
                  <a:pt x="75963" y="652"/>
                </a:lnTo>
                <a:lnTo>
                  <a:pt x="76018" y="633"/>
                </a:lnTo>
                <a:lnTo>
                  <a:pt x="76056" y="577"/>
                </a:lnTo>
                <a:lnTo>
                  <a:pt x="76093" y="521"/>
                </a:lnTo>
                <a:lnTo>
                  <a:pt x="76130" y="465"/>
                </a:lnTo>
                <a:lnTo>
                  <a:pt x="76149" y="410"/>
                </a:lnTo>
                <a:lnTo>
                  <a:pt x="76130" y="335"/>
                </a:lnTo>
                <a:lnTo>
                  <a:pt x="76111" y="223"/>
                </a:lnTo>
                <a:lnTo>
                  <a:pt x="76037" y="130"/>
                </a:lnTo>
                <a:lnTo>
                  <a:pt x="75944" y="75"/>
                </a:lnTo>
                <a:lnTo>
                  <a:pt x="75888" y="56"/>
                </a:lnTo>
                <a:close/>
                <a:moveTo>
                  <a:pt x="43176" y="130"/>
                </a:moveTo>
                <a:lnTo>
                  <a:pt x="43083" y="149"/>
                </a:lnTo>
                <a:lnTo>
                  <a:pt x="42990" y="186"/>
                </a:lnTo>
                <a:lnTo>
                  <a:pt x="42934" y="261"/>
                </a:lnTo>
                <a:lnTo>
                  <a:pt x="42878" y="335"/>
                </a:lnTo>
                <a:lnTo>
                  <a:pt x="42860" y="428"/>
                </a:lnTo>
                <a:lnTo>
                  <a:pt x="42860" y="521"/>
                </a:lnTo>
                <a:lnTo>
                  <a:pt x="42915" y="614"/>
                </a:lnTo>
                <a:lnTo>
                  <a:pt x="42971" y="670"/>
                </a:lnTo>
                <a:lnTo>
                  <a:pt x="43064" y="708"/>
                </a:lnTo>
                <a:lnTo>
                  <a:pt x="43157" y="708"/>
                </a:lnTo>
                <a:lnTo>
                  <a:pt x="43251" y="670"/>
                </a:lnTo>
                <a:lnTo>
                  <a:pt x="43325" y="614"/>
                </a:lnTo>
                <a:lnTo>
                  <a:pt x="43344" y="577"/>
                </a:lnTo>
                <a:lnTo>
                  <a:pt x="43362" y="568"/>
                </a:lnTo>
                <a:lnTo>
                  <a:pt x="43362" y="577"/>
                </a:lnTo>
                <a:lnTo>
                  <a:pt x="43381" y="559"/>
                </a:lnTo>
                <a:lnTo>
                  <a:pt x="43400" y="559"/>
                </a:lnTo>
                <a:lnTo>
                  <a:pt x="43400" y="540"/>
                </a:lnTo>
                <a:lnTo>
                  <a:pt x="43437" y="521"/>
                </a:lnTo>
                <a:lnTo>
                  <a:pt x="43474" y="503"/>
                </a:lnTo>
                <a:lnTo>
                  <a:pt x="43493" y="484"/>
                </a:lnTo>
                <a:lnTo>
                  <a:pt x="43530" y="410"/>
                </a:lnTo>
                <a:lnTo>
                  <a:pt x="43530" y="335"/>
                </a:lnTo>
                <a:lnTo>
                  <a:pt x="43511" y="279"/>
                </a:lnTo>
                <a:lnTo>
                  <a:pt x="43493" y="242"/>
                </a:lnTo>
                <a:lnTo>
                  <a:pt x="43418" y="186"/>
                </a:lnTo>
                <a:lnTo>
                  <a:pt x="43437" y="205"/>
                </a:lnTo>
                <a:lnTo>
                  <a:pt x="43362" y="149"/>
                </a:lnTo>
                <a:lnTo>
                  <a:pt x="43269" y="130"/>
                </a:lnTo>
                <a:close/>
                <a:moveTo>
                  <a:pt x="54570" y="19"/>
                </a:moveTo>
                <a:lnTo>
                  <a:pt x="54496" y="37"/>
                </a:lnTo>
                <a:lnTo>
                  <a:pt x="54421" y="56"/>
                </a:lnTo>
                <a:lnTo>
                  <a:pt x="54366" y="93"/>
                </a:lnTo>
                <a:lnTo>
                  <a:pt x="54328" y="149"/>
                </a:lnTo>
                <a:lnTo>
                  <a:pt x="54291" y="205"/>
                </a:lnTo>
                <a:lnTo>
                  <a:pt x="54254" y="261"/>
                </a:lnTo>
                <a:lnTo>
                  <a:pt x="54235" y="335"/>
                </a:lnTo>
                <a:lnTo>
                  <a:pt x="54235" y="391"/>
                </a:lnTo>
                <a:lnTo>
                  <a:pt x="54254" y="465"/>
                </a:lnTo>
                <a:lnTo>
                  <a:pt x="54272" y="521"/>
                </a:lnTo>
                <a:lnTo>
                  <a:pt x="54310" y="577"/>
                </a:lnTo>
                <a:lnTo>
                  <a:pt x="54347" y="633"/>
                </a:lnTo>
                <a:lnTo>
                  <a:pt x="54403" y="670"/>
                </a:lnTo>
                <a:lnTo>
                  <a:pt x="54459" y="689"/>
                </a:lnTo>
                <a:lnTo>
                  <a:pt x="54533" y="708"/>
                </a:lnTo>
                <a:lnTo>
                  <a:pt x="54663" y="708"/>
                </a:lnTo>
                <a:lnTo>
                  <a:pt x="54719" y="689"/>
                </a:lnTo>
                <a:lnTo>
                  <a:pt x="54775" y="652"/>
                </a:lnTo>
                <a:lnTo>
                  <a:pt x="54831" y="614"/>
                </a:lnTo>
                <a:lnTo>
                  <a:pt x="54887" y="559"/>
                </a:lnTo>
                <a:lnTo>
                  <a:pt x="54924" y="503"/>
                </a:lnTo>
                <a:lnTo>
                  <a:pt x="54943" y="428"/>
                </a:lnTo>
                <a:lnTo>
                  <a:pt x="54943" y="372"/>
                </a:lnTo>
                <a:lnTo>
                  <a:pt x="54943" y="298"/>
                </a:lnTo>
                <a:lnTo>
                  <a:pt x="54905" y="242"/>
                </a:lnTo>
                <a:lnTo>
                  <a:pt x="54868" y="168"/>
                </a:lnTo>
                <a:lnTo>
                  <a:pt x="54831" y="112"/>
                </a:lnTo>
                <a:lnTo>
                  <a:pt x="54775" y="75"/>
                </a:lnTo>
                <a:lnTo>
                  <a:pt x="54701" y="37"/>
                </a:lnTo>
                <a:lnTo>
                  <a:pt x="54645" y="19"/>
                </a:lnTo>
                <a:close/>
                <a:moveTo>
                  <a:pt x="46341" y="186"/>
                </a:moveTo>
                <a:lnTo>
                  <a:pt x="46304" y="205"/>
                </a:lnTo>
                <a:lnTo>
                  <a:pt x="46248" y="242"/>
                </a:lnTo>
                <a:lnTo>
                  <a:pt x="46211" y="279"/>
                </a:lnTo>
                <a:lnTo>
                  <a:pt x="46174" y="354"/>
                </a:lnTo>
                <a:lnTo>
                  <a:pt x="46155" y="465"/>
                </a:lnTo>
                <a:lnTo>
                  <a:pt x="46174" y="559"/>
                </a:lnTo>
                <a:lnTo>
                  <a:pt x="46211" y="652"/>
                </a:lnTo>
                <a:lnTo>
                  <a:pt x="46248" y="670"/>
                </a:lnTo>
                <a:lnTo>
                  <a:pt x="46304" y="708"/>
                </a:lnTo>
                <a:lnTo>
                  <a:pt x="46341" y="726"/>
                </a:lnTo>
                <a:lnTo>
                  <a:pt x="46472" y="726"/>
                </a:lnTo>
                <a:lnTo>
                  <a:pt x="46527" y="708"/>
                </a:lnTo>
                <a:lnTo>
                  <a:pt x="46565" y="670"/>
                </a:lnTo>
                <a:lnTo>
                  <a:pt x="46602" y="652"/>
                </a:lnTo>
                <a:lnTo>
                  <a:pt x="46658" y="559"/>
                </a:lnTo>
                <a:lnTo>
                  <a:pt x="46676" y="465"/>
                </a:lnTo>
                <a:lnTo>
                  <a:pt x="46658" y="354"/>
                </a:lnTo>
                <a:lnTo>
                  <a:pt x="46602" y="279"/>
                </a:lnTo>
                <a:lnTo>
                  <a:pt x="46565" y="242"/>
                </a:lnTo>
                <a:lnTo>
                  <a:pt x="46527" y="205"/>
                </a:lnTo>
                <a:lnTo>
                  <a:pt x="46472" y="186"/>
                </a:lnTo>
                <a:close/>
                <a:moveTo>
                  <a:pt x="61794" y="205"/>
                </a:moveTo>
                <a:lnTo>
                  <a:pt x="61701" y="242"/>
                </a:lnTo>
                <a:lnTo>
                  <a:pt x="61645" y="298"/>
                </a:lnTo>
                <a:lnTo>
                  <a:pt x="61608" y="354"/>
                </a:lnTo>
                <a:lnTo>
                  <a:pt x="61589" y="391"/>
                </a:lnTo>
                <a:lnTo>
                  <a:pt x="61589" y="484"/>
                </a:lnTo>
                <a:lnTo>
                  <a:pt x="61627" y="577"/>
                </a:lnTo>
                <a:lnTo>
                  <a:pt x="61682" y="652"/>
                </a:lnTo>
                <a:lnTo>
                  <a:pt x="61757" y="689"/>
                </a:lnTo>
                <a:lnTo>
                  <a:pt x="61850" y="726"/>
                </a:lnTo>
                <a:lnTo>
                  <a:pt x="61943" y="708"/>
                </a:lnTo>
                <a:lnTo>
                  <a:pt x="61980" y="670"/>
                </a:lnTo>
                <a:lnTo>
                  <a:pt x="62018" y="633"/>
                </a:lnTo>
                <a:lnTo>
                  <a:pt x="62073" y="596"/>
                </a:lnTo>
                <a:lnTo>
                  <a:pt x="62092" y="540"/>
                </a:lnTo>
                <a:lnTo>
                  <a:pt x="62111" y="484"/>
                </a:lnTo>
                <a:lnTo>
                  <a:pt x="62111" y="428"/>
                </a:lnTo>
                <a:lnTo>
                  <a:pt x="62092" y="372"/>
                </a:lnTo>
                <a:lnTo>
                  <a:pt x="62073" y="317"/>
                </a:lnTo>
                <a:lnTo>
                  <a:pt x="62036" y="279"/>
                </a:lnTo>
                <a:lnTo>
                  <a:pt x="61980" y="242"/>
                </a:lnTo>
                <a:lnTo>
                  <a:pt x="61887" y="205"/>
                </a:lnTo>
                <a:close/>
                <a:moveTo>
                  <a:pt x="18023" y="93"/>
                </a:moveTo>
                <a:lnTo>
                  <a:pt x="17967" y="112"/>
                </a:lnTo>
                <a:lnTo>
                  <a:pt x="17911" y="149"/>
                </a:lnTo>
                <a:lnTo>
                  <a:pt x="17856" y="168"/>
                </a:lnTo>
                <a:lnTo>
                  <a:pt x="17818" y="186"/>
                </a:lnTo>
                <a:lnTo>
                  <a:pt x="17744" y="261"/>
                </a:lnTo>
                <a:lnTo>
                  <a:pt x="17707" y="335"/>
                </a:lnTo>
                <a:lnTo>
                  <a:pt x="17688" y="372"/>
                </a:lnTo>
                <a:lnTo>
                  <a:pt x="17707" y="428"/>
                </a:lnTo>
                <a:lnTo>
                  <a:pt x="17725" y="447"/>
                </a:lnTo>
                <a:lnTo>
                  <a:pt x="17762" y="465"/>
                </a:lnTo>
                <a:lnTo>
                  <a:pt x="17762" y="484"/>
                </a:lnTo>
                <a:lnTo>
                  <a:pt x="17781" y="503"/>
                </a:lnTo>
                <a:lnTo>
                  <a:pt x="17818" y="614"/>
                </a:lnTo>
                <a:lnTo>
                  <a:pt x="17911" y="670"/>
                </a:lnTo>
                <a:lnTo>
                  <a:pt x="18004" y="726"/>
                </a:lnTo>
                <a:lnTo>
                  <a:pt x="18116" y="745"/>
                </a:lnTo>
                <a:lnTo>
                  <a:pt x="18228" y="726"/>
                </a:lnTo>
                <a:lnTo>
                  <a:pt x="18321" y="670"/>
                </a:lnTo>
                <a:lnTo>
                  <a:pt x="18358" y="614"/>
                </a:lnTo>
                <a:lnTo>
                  <a:pt x="18377" y="559"/>
                </a:lnTo>
                <a:lnTo>
                  <a:pt x="18414" y="503"/>
                </a:lnTo>
                <a:lnTo>
                  <a:pt x="18414" y="447"/>
                </a:lnTo>
                <a:lnTo>
                  <a:pt x="18395" y="335"/>
                </a:lnTo>
                <a:lnTo>
                  <a:pt x="18340" y="223"/>
                </a:lnTo>
                <a:lnTo>
                  <a:pt x="18265" y="149"/>
                </a:lnTo>
                <a:lnTo>
                  <a:pt x="18209" y="112"/>
                </a:lnTo>
                <a:lnTo>
                  <a:pt x="18153" y="93"/>
                </a:lnTo>
                <a:close/>
                <a:moveTo>
                  <a:pt x="44963" y="168"/>
                </a:moveTo>
                <a:lnTo>
                  <a:pt x="44852" y="205"/>
                </a:lnTo>
                <a:lnTo>
                  <a:pt x="44796" y="223"/>
                </a:lnTo>
                <a:lnTo>
                  <a:pt x="44759" y="261"/>
                </a:lnTo>
                <a:lnTo>
                  <a:pt x="44721" y="317"/>
                </a:lnTo>
                <a:lnTo>
                  <a:pt x="44703" y="372"/>
                </a:lnTo>
                <a:lnTo>
                  <a:pt x="44684" y="465"/>
                </a:lnTo>
                <a:lnTo>
                  <a:pt x="44703" y="577"/>
                </a:lnTo>
                <a:lnTo>
                  <a:pt x="44740" y="633"/>
                </a:lnTo>
                <a:lnTo>
                  <a:pt x="44777" y="670"/>
                </a:lnTo>
                <a:lnTo>
                  <a:pt x="44833" y="708"/>
                </a:lnTo>
                <a:lnTo>
                  <a:pt x="44870" y="726"/>
                </a:lnTo>
                <a:lnTo>
                  <a:pt x="44982" y="745"/>
                </a:lnTo>
                <a:lnTo>
                  <a:pt x="45094" y="708"/>
                </a:lnTo>
                <a:lnTo>
                  <a:pt x="45150" y="689"/>
                </a:lnTo>
                <a:lnTo>
                  <a:pt x="45187" y="652"/>
                </a:lnTo>
                <a:lnTo>
                  <a:pt x="45243" y="540"/>
                </a:lnTo>
                <a:lnTo>
                  <a:pt x="45261" y="447"/>
                </a:lnTo>
                <a:lnTo>
                  <a:pt x="45243" y="354"/>
                </a:lnTo>
                <a:lnTo>
                  <a:pt x="45168" y="261"/>
                </a:lnTo>
                <a:lnTo>
                  <a:pt x="45131" y="205"/>
                </a:lnTo>
                <a:lnTo>
                  <a:pt x="45075" y="186"/>
                </a:lnTo>
                <a:lnTo>
                  <a:pt x="45019" y="168"/>
                </a:lnTo>
                <a:close/>
                <a:moveTo>
                  <a:pt x="86296" y="0"/>
                </a:moveTo>
                <a:lnTo>
                  <a:pt x="86221" y="19"/>
                </a:lnTo>
                <a:lnTo>
                  <a:pt x="86147" y="37"/>
                </a:lnTo>
                <a:lnTo>
                  <a:pt x="86072" y="75"/>
                </a:lnTo>
                <a:lnTo>
                  <a:pt x="86016" y="130"/>
                </a:lnTo>
                <a:lnTo>
                  <a:pt x="85979" y="186"/>
                </a:lnTo>
                <a:lnTo>
                  <a:pt x="85942" y="261"/>
                </a:lnTo>
                <a:lnTo>
                  <a:pt x="85923" y="335"/>
                </a:lnTo>
                <a:lnTo>
                  <a:pt x="85923" y="410"/>
                </a:lnTo>
                <a:lnTo>
                  <a:pt x="85942" y="484"/>
                </a:lnTo>
                <a:lnTo>
                  <a:pt x="85979" y="540"/>
                </a:lnTo>
                <a:lnTo>
                  <a:pt x="86054" y="633"/>
                </a:lnTo>
                <a:lnTo>
                  <a:pt x="86109" y="689"/>
                </a:lnTo>
                <a:lnTo>
                  <a:pt x="86165" y="708"/>
                </a:lnTo>
                <a:lnTo>
                  <a:pt x="86221" y="726"/>
                </a:lnTo>
                <a:lnTo>
                  <a:pt x="86296" y="745"/>
                </a:lnTo>
                <a:lnTo>
                  <a:pt x="86370" y="726"/>
                </a:lnTo>
                <a:lnTo>
                  <a:pt x="86444" y="708"/>
                </a:lnTo>
                <a:lnTo>
                  <a:pt x="86500" y="670"/>
                </a:lnTo>
                <a:lnTo>
                  <a:pt x="86556" y="614"/>
                </a:lnTo>
                <a:lnTo>
                  <a:pt x="86612" y="559"/>
                </a:lnTo>
                <a:lnTo>
                  <a:pt x="86649" y="484"/>
                </a:lnTo>
                <a:lnTo>
                  <a:pt x="86649" y="410"/>
                </a:lnTo>
                <a:lnTo>
                  <a:pt x="86649" y="335"/>
                </a:lnTo>
                <a:lnTo>
                  <a:pt x="86631" y="261"/>
                </a:lnTo>
                <a:lnTo>
                  <a:pt x="86612" y="205"/>
                </a:lnTo>
                <a:lnTo>
                  <a:pt x="86538" y="93"/>
                </a:lnTo>
                <a:lnTo>
                  <a:pt x="86482" y="56"/>
                </a:lnTo>
                <a:lnTo>
                  <a:pt x="86426" y="37"/>
                </a:lnTo>
                <a:lnTo>
                  <a:pt x="86370" y="19"/>
                </a:lnTo>
                <a:lnTo>
                  <a:pt x="86296" y="0"/>
                </a:lnTo>
                <a:close/>
                <a:moveTo>
                  <a:pt x="5344" y="503"/>
                </a:moveTo>
                <a:lnTo>
                  <a:pt x="5307" y="540"/>
                </a:lnTo>
                <a:lnTo>
                  <a:pt x="5288" y="577"/>
                </a:lnTo>
                <a:lnTo>
                  <a:pt x="5270" y="633"/>
                </a:lnTo>
                <a:lnTo>
                  <a:pt x="5288" y="670"/>
                </a:lnTo>
                <a:lnTo>
                  <a:pt x="5307" y="726"/>
                </a:lnTo>
                <a:lnTo>
                  <a:pt x="5344" y="745"/>
                </a:lnTo>
                <a:lnTo>
                  <a:pt x="5400" y="763"/>
                </a:lnTo>
                <a:lnTo>
                  <a:pt x="5456" y="745"/>
                </a:lnTo>
                <a:lnTo>
                  <a:pt x="5493" y="726"/>
                </a:lnTo>
                <a:lnTo>
                  <a:pt x="5530" y="670"/>
                </a:lnTo>
                <a:lnTo>
                  <a:pt x="5530" y="633"/>
                </a:lnTo>
                <a:lnTo>
                  <a:pt x="5530" y="577"/>
                </a:lnTo>
                <a:lnTo>
                  <a:pt x="5493" y="540"/>
                </a:lnTo>
                <a:lnTo>
                  <a:pt x="5456" y="503"/>
                </a:lnTo>
                <a:close/>
                <a:moveTo>
                  <a:pt x="67249" y="75"/>
                </a:moveTo>
                <a:lnTo>
                  <a:pt x="67193" y="93"/>
                </a:lnTo>
                <a:lnTo>
                  <a:pt x="67119" y="112"/>
                </a:lnTo>
                <a:lnTo>
                  <a:pt x="67063" y="149"/>
                </a:lnTo>
                <a:lnTo>
                  <a:pt x="67026" y="186"/>
                </a:lnTo>
                <a:lnTo>
                  <a:pt x="66970" y="242"/>
                </a:lnTo>
                <a:lnTo>
                  <a:pt x="66951" y="298"/>
                </a:lnTo>
                <a:lnTo>
                  <a:pt x="66933" y="372"/>
                </a:lnTo>
                <a:lnTo>
                  <a:pt x="66914" y="428"/>
                </a:lnTo>
                <a:lnTo>
                  <a:pt x="66933" y="484"/>
                </a:lnTo>
                <a:lnTo>
                  <a:pt x="66933" y="559"/>
                </a:lnTo>
                <a:lnTo>
                  <a:pt x="66970" y="614"/>
                </a:lnTo>
                <a:lnTo>
                  <a:pt x="67007" y="652"/>
                </a:lnTo>
                <a:lnTo>
                  <a:pt x="67063" y="708"/>
                </a:lnTo>
                <a:lnTo>
                  <a:pt x="67119" y="726"/>
                </a:lnTo>
                <a:lnTo>
                  <a:pt x="67193" y="763"/>
                </a:lnTo>
                <a:lnTo>
                  <a:pt x="67268" y="763"/>
                </a:lnTo>
                <a:lnTo>
                  <a:pt x="67324" y="745"/>
                </a:lnTo>
                <a:lnTo>
                  <a:pt x="67398" y="726"/>
                </a:lnTo>
                <a:lnTo>
                  <a:pt x="67454" y="689"/>
                </a:lnTo>
                <a:lnTo>
                  <a:pt x="67491" y="633"/>
                </a:lnTo>
                <a:lnTo>
                  <a:pt x="67566" y="521"/>
                </a:lnTo>
                <a:lnTo>
                  <a:pt x="67603" y="372"/>
                </a:lnTo>
                <a:lnTo>
                  <a:pt x="67603" y="317"/>
                </a:lnTo>
                <a:lnTo>
                  <a:pt x="67584" y="242"/>
                </a:lnTo>
                <a:lnTo>
                  <a:pt x="67566" y="186"/>
                </a:lnTo>
                <a:lnTo>
                  <a:pt x="67529" y="149"/>
                </a:lnTo>
                <a:lnTo>
                  <a:pt x="67473" y="112"/>
                </a:lnTo>
                <a:lnTo>
                  <a:pt x="67398" y="75"/>
                </a:lnTo>
                <a:close/>
                <a:moveTo>
                  <a:pt x="81064" y="149"/>
                </a:moveTo>
                <a:lnTo>
                  <a:pt x="81008" y="168"/>
                </a:lnTo>
                <a:lnTo>
                  <a:pt x="80952" y="186"/>
                </a:lnTo>
                <a:lnTo>
                  <a:pt x="80896" y="223"/>
                </a:lnTo>
                <a:lnTo>
                  <a:pt x="80859" y="279"/>
                </a:lnTo>
                <a:lnTo>
                  <a:pt x="80822" y="335"/>
                </a:lnTo>
                <a:lnTo>
                  <a:pt x="80803" y="391"/>
                </a:lnTo>
                <a:lnTo>
                  <a:pt x="80785" y="447"/>
                </a:lnTo>
                <a:lnTo>
                  <a:pt x="80803" y="521"/>
                </a:lnTo>
                <a:lnTo>
                  <a:pt x="80822" y="577"/>
                </a:lnTo>
                <a:lnTo>
                  <a:pt x="80840" y="633"/>
                </a:lnTo>
                <a:lnTo>
                  <a:pt x="80878" y="670"/>
                </a:lnTo>
                <a:lnTo>
                  <a:pt x="80934" y="708"/>
                </a:lnTo>
                <a:lnTo>
                  <a:pt x="80989" y="745"/>
                </a:lnTo>
                <a:lnTo>
                  <a:pt x="81045" y="763"/>
                </a:lnTo>
                <a:lnTo>
                  <a:pt x="81176" y="763"/>
                </a:lnTo>
                <a:lnTo>
                  <a:pt x="81306" y="726"/>
                </a:lnTo>
                <a:lnTo>
                  <a:pt x="81380" y="689"/>
                </a:lnTo>
                <a:lnTo>
                  <a:pt x="81436" y="633"/>
                </a:lnTo>
                <a:lnTo>
                  <a:pt x="81473" y="577"/>
                </a:lnTo>
                <a:lnTo>
                  <a:pt x="81492" y="540"/>
                </a:lnTo>
                <a:lnTo>
                  <a:pt x="81511" y="465"/>
                </a:lnTo>
                <a:lnTo>
                  <a:pt x="81492" y="391"/>
                </a:lnTo>
                <a:lnTo>
                  <a:pt x="81473" y="335"/>
                </a:lnTo>
                <a:lnTo>
                  <a:pt x="81436" y="279"/>
                </a:lnTo>
                <a:lnTo>
                  <a:pt x="81306" y="205"/>
                </a:lnTo>
                <a:lnTo>
                  <a:pt x="81194" y="149"/>
                </a:lnTo>
                <a:close/>
                <a:moveTo>
                  <a:pt x="48445" y="56"/>
                </a:moveTo>
                <a:lnTo>
                  <a:pt x="48371" y="75"/>
                </a:lnTo>
                <a:lnTo>
                  <a:pt x="48296" y="93"/>
                </a:lnTo>
                <a:lnTo>
                  <a:pt x="48222" y="130"/>
                </a:lnTo>
                <a:lnTo>
                  <a:pt x="48166" y="186"/>
                </a:lnTo>
                <a:lnTo>
                  <a:pt x="48129" y="242"/>
                </a:lnTo>
                <a:lnTo>
                  <a:pt x="48091" y="317"/>
                </a:lnTo>
                <a:lnTo>
                  <a:pt x="48091" y="391"/>
                </a:lnTo>
                <a:lnTo>
                  <a:pt x="48091" y="465"/>
                </a:lnTo>
                <a:lnTo>
                  <a:pt x="48110" y="521"/>
                </a:lnTo>
                <a:lnTo>
                  <a:pt x="48129" y="577"/>
                </a:lnTo>
                <a:lnTo>
                  <a:pt x="48203" y="689"/>
                </a:lnTo>
                <a:lnTo>
                  <a:pt x="48259" y="726"/>
                </a:lnTo>
                <a:lnTo>
                  <a:pt x="48315" y="745"/>
                </a:lnTo>
                <a:lnTo>
                  <a:pt x="48371" y="763"/>
                </a:lnTo>
                <a:lnTo>
                  <a:pt x="48445" y="782"/>
                </a:lnTo>
                <a:lnTo>
                  <a:pt x="48520" y="763"/>
                </a:lnTo>
                <a:lnTo>
                  <a:pt x="48594" y="745"/>
                </a:lnTo>
                <a:lnTo>
                  <a:pt x="48650" y="708"/>
                </a:lnTo>
                <a:lnTo>
                  <a:pt x="48706" y="652"/>
                </a:lnTo>
                <a:lnTo>
                  <a:pt x="48743" y="596"/>
                </a:lnTo>
                <a:lnTo>
                  <a:pt x="48780" y="521"/>
                </a:lnTo>
                <a:lnTo>
                  <a:pt x="48799" y="447"/>
                </a:lnTo>
                <a:lnTo>
                  <a:pt x="48799" y="372"/>
                </a:lnTo>
                <a:lnTo>
                  <a:pt x="48780" y="317"/>
                </a:lnTo>
                <a:lnTo>
                  <a:pt x="48743" y="261"/>
                </a:lnTo>
                <a:lnTo>
                  <a:pt x="48668" y="149"/>
                </a:lnTo>
                <a:lnTo>
                  <a:pt x="48631" y="112"/>
                </a:lnTo>
                <a:lnTo>
                  <a:pt x="48575" y="93"/>
                </a:lnTo>
                <a:lnTo>
                  <a:pt x="48501" y="75"/>
                </a:lnTo>
                <a:lnTo>
                  <a:pt x="48445" y="56"/>
                </a:lnTo>
                <a:close/>
                <a:moveTo>
                  <a:pt x="65201" y="37"/>
                </a:moveTo>
                <a:lnTo>
                  <a:pt x="65145" y="56"/>
                </a:lnTo>
                <a:lnTo>
                  <a:pt x="65090" y="93"/>
                </a:lnTo>
                <a:lnTo>
                  <a:pt x="65034" y="130"/>
                </a:lnTo>
                <a:lnTo>
                  <a:pt x="64978" y="186"/>
                </a:lnTo>
                <a:lnTo>
                  <a:pt x="64959" y="242"/>
                </a:lnTo>
                <a:lnTo>
                  <a:pt x="64922" y="354"/>
                </a:lnTo>
                <a:lnTo>
                  <a:pt x="64922" y="484"/>
                </a:lnTo>
                <a:lnTo>
                  <a:pt x="64941" y="540"/>
                </a:lnTo>
                <a:lnTo>
                  <a:pt x="64959" y="596"/>
                </a:lnTo>
                <a:lnTo>
                  <a:pt x="64996" y="652"/>
                </a:lnTo>
                <a:lnTo>
                  <a:pt x="65052" y="708"/>
                </a:lnTo>
                <a:lnTo>
                  <a:pt x="65108" y="726"/>
                </a:lnTo>
                <a:lnTo>
                  <a:pt x="65164" y="763"/>
                </a:lnTo>
                <a:lnTo>
                  <a:pt x="65239" y="782"/>
                </a:lnTo>
                <a:lnTo>
                  <a:pt x="65294" y="782"/>
                </a:lnTo>
                <a:lnTo>
                  <a:pt x="65369" y="763"/>
                </a:lnTo>
                <a:lnTo>
                  <a:pt x="65425" y="745"/>
                </a:lnTo>
                <a:lnTo>
                  <a:pt x="65518" y="689"/>
                </a:lnTo>
                <a:lnTo>
                  <a:pt x="65592" y="596"/>
                </a:lnTo>
                <a:lnTo>
                  <a:pt x="65629" y="521"/>
                </a:lnTo>
                <a:lnTo>
                  <a:pt x="65629" y="465"/>
                </a:lnTo>
                <a:lnTo>
                  <a:pt x="65611" y="335"/>
                </a:lnTo>
                <a:lnTo>
                  <a:pt x="65611" y="279"/>
                </a:lnTo>
                <a:lnTo>
                  <a:pt x="65574" y="242"/>
                </a:lnTo>
                <a:lnTo>
                  <a:pt x="65499" y="149"/>
                </a:lnTo>
                <a:lnTo>
                  <a:pt x="65518" y="149"/>
                </a:lnTo>
                <a:lnTo>
                  <a:pt x="65406" y="75"/>
                </a:lnTo>
                <a:lnTo>
                  <a:pt x="65332" y="56"/>
                </a:lnTo>
                <a:lnTo>
                  <a:pt x="65276" y="37"/>
                </a:lnTo>
                <a:close/>
                <a:moveTo>
                  <a:pt x="88046" y="149"/>
                </a:moveTo>
                <a:lnTo>
                  <a:pt x="87990" y="168"/>
                </a:lnTo>
                <a:lnTo>
                  <a:pt x="87934" y="186"/>
                </a:lnTo>
                <a:lnTo>
                  <a:pt x="87878" y="223"/>
                </a:lnTo>
                <a:lnTo>
                  <a:pt x="87841" y="279"/>
                </a:lnTo>
                <a:lnTo>
                  <a:pt x="87822" y="335"/>
                </a:lnTo>
                <a:lnTo>
                  <a:pt x="87804" y="391"/>
                </a:lnTo>
                <a:lnTo>
                  <a:pt x="87785" y="465"/>
                </a:lnTo>
                <a:lnTo>
                  <a:pt x="87804" y="521"/>
                </a:lnTo>
                <a:lnTo>
                  <a:pt x="87822" y="577"/>
                </a:lnTo>
                <a:lnTo>
                  <a:pt x="87841" y="633"/>
                </a:lnTo>
                <a:lnTo>
                  <a:pt x="87878" y="689"/>
                </a:lnTo>
                <a:lnTo>
                  <a:pt x="87934" y="726"/>
                </a:lnTo>
                <a:lnTo>
                  <a:pt x="87990" y="745"/>
                </a:lnTo>
                <a:lnTo>
                  <a:pt x="88046" y="763"/>
                </a:lnTo>
                <a:lnTo>
                  <a:pt x="88101" y="782"/>
                </a:lnTo>
                <a:lnTo>
                  <a:pt x="88176" y="763"/>
                </a:lnTo>
                <a:lnTo>
                  <a:pt x="88232" y="745"/>
                </a:lnTo>
                <a:lnTo>
                  <a:pt x="88288" y="726"/>
                </a:lnTo>
                <a:lnTo>
                  <a:pt x="88344" y="689"/>
                </a:lnTo>
                <a:lnTo>
                  <a:pt x="88381" y="633"/>
                </a:lnTo>
                <a:lnTo>
                  <a:pt x="88399" y="577"/>
                </a:lnTo>
                <a:lnTo>
                  <a:pt x="88418" y="521"/>
                </a:lnTo>
                <a:lnTo>
                  <a:pt x="88418" y="465"/>
                </a:lnTo>
                <a:lnTo>
                  <a:pt x="88418" y="391"/>
                </a:lnTo>
                <a:lnTo>
                  <a:pt x="88399" y="335"/>
                </a:lnTo>
                <a:lnTo>
                  <a:pt x="88381" y="279"/>
                </a:lnTo>
                <a:lnTo>
                  <a:pt x="88325" y="242"/>
                </a:lnTo>
                <a:lnTo>
                  <a:pt x="88288" y="186"/>
                </a:lnTo>
                <a:lnTo>
                  <a:pt x="88232" y="168"/>
                </a:lnTo>
                <a:lnTo>
                  <a:pt x="88176" y="149"/>
                </a:lnTo>
                <a:close/>
                <a:moveTo>
                  <a:pt x="27053" y="279"/>
                </a:moveTo>
                <a:lnTo>
                  <a:pt x="26960" y="298"/>
                </a:lnTo>
                <a:lnTo>
                  <a:pt x="26885" y="335"/>
                </a:lnTo>
                <a:lnTo>
                  <a:pt x="26811" y="391"/>
                </a:lnTo>
                <a:lnTo>
                  <a:pt x="26774" y="484"/>
                </a:lnTo>
                <a:lnTo>
                  <a:pt x="26774" y="577"/>
                </a:lnTo>
                <a:lnTo>
                  <a:pt x="26811" y="670"/>
                </a:lnTo>
                <a:lnTo>
                  <a:pt x="26867" y="763"/>
                </a:lnTo>
                <a:lnTo>
                  <a:pt x="26904" y="782"/>
                </a:lnTo>
                <a:lnTo>
                  <a:pt x="26960" y="801"/>
                </a:lnTo>
                <a:lnTo>
                  <a:pt x="27071" y="801"/>
                </a:lnTo>
                <a:lnTo>
                  <a:pt x="27183" y="763"/>
                </a:lnTo>
                <a:lnTo>
                  <a:pt x="27258" y="689"/>
                </a:lnTo>
                <a:lnTo>
                  <a:pt x="27276" y="652"/>
                </a:lnTo>
                <a:lnTo>
                  <a:pt x="27295" y="596"/>
                </a:lnTo>
                <a:lnTo>
                  <a:pt x="27295" y="540"/>
                </a:lnTo>
                <a:lnTo>
                  <a:pt x="27295" y="484"/>
                </a:lnTo>
                <a:lnTo>
                  <a:pt x="27239" y="391"/>
                </a:lnTo>
                <a:lnTo>
                  <a:pt x="27165" y="317"/>
                </a:lnTo>
                <a:lnTo>
                  <a:pt x="27109" y="298"/>
                </a:lnTo>
                <a:lnTo>
                  <a:pt x="27053" y="279"/>
                </a:lnTo>
                <a:close/>
                <a:moveTo>
                  <a:pt x="51089" y="112"/>
                </a:moveTo>
                <a:lnTo>
                  <a:pt x="51014" y="130"/>
                </a:lnTo>
                <a:lnTo>
                  <a:pt x="50958" y="149"/>
                </a:lnTo>
                <a:lnTo>
                  <a:pt x="50903" y="168"/>
                </a:lnTo>
                <a:lnTo>
                  <a:pt x="50847" y="223"/>
                </a:lnTo>
                <a:lnTo>
                  <a:pt x="50791" y="261"/>
                </a:lnTo>
                <a:lnTo>
                  <a:pt x="50772" y="335"/>
                </a:lnTo>
                <a:lnTo>
                  <a:pt x="50754" y="391"/>
                </a:lnTo>
                <a:lnTo>
                  <a:pt x="50735" y="465"/>
                </a:lnTo>
                <a:lnTo>
                  <a:pt x="50754" y="521"/>
                </a:lnTo>
                <a:lnTo>
                  <a:pt x="50772" y="596"/>
                </a:lnTo>
                <a:lnTo>
                  <a:pt x="50810" y="652"/>
                </a:lnTo>
                <a:lnTo>
                  <a:pt x="50847" y="689"/>
                </a:lnTo>
                <a:lnTo>
                  <a:pt x="50884" y="745"/>
                </a:lnTo>
                <a:lnTo>
                  <a:pt x="50958" y="763"/>
                </a:lnTo>
                <a:lnTo>
                  <a:pt x="51014" y="801"/>
                </a:lnTo>
                <a:lnTo>
                  <a:pt x="51145" y="801"/>
                </a:lnTo>
                <a:lnTo>
                  <a:pt x="51219" y="763"/>
                </a:lnTo>
                <a:lnTo>
                  <a:pt x="51275" y="745"/>
                </a:lnTo>
                <a:lnTo>
                  <a:pt x="51331" y="689"/>
                </a:lnTo>
                <a:lnTo>
                  <a:pt x="51368" y="652"/>
                </a:lnTo>
                <a:lnTo>
                  <a:pt x="51405" y="596"/>
                </a:lnTo>
                <a:lnTo>
                  <a:pt x="51424" y="521"/>
                </a:lnTo>
                <a:lnTo>
                  <a:pt x="51424" y="465"/>
                </a:lnTo>
                <a:lnTo>
                  <a:pt x="51424" y="391"/>
                </a:lnTo>
                <a:lnTo>
                  <a:pt x="51387" y="335"/>
                </a:lnTo>
                <a:lnTo>
                  <a:pt x="51368" y="261"/>
                </a:lnTo>
                <a:lnTo>
                  <a:pt x="51331" y="223"/>
                </a:lnTo>
                <a:lnTo>
                  <a:pt x="51275" y="168"/>
                </a:lnTo>
                <a:lnTo>
                  <a:pt x="51219" y="149"/>
                </a:lnTo>
                <a:lnTo>
                  <a:pt x="51145" y="130"/>
                </a:lnTo>
                <a:lnTo>
                  <a:pt x="51089" y="112"/>
                </a:lnTo>
                <a:close/>
                <a:moveTo>
                  <a:pt x="72481" y="112"/>
                </a:moveTo>
                <a:lnTo>
                  <a:pt x="72425" y="130"/>
                </a:lnTo>
                <a:lnTo>
                  <a:pt x="72369" y="168"/>
                </a:lnTo>
                <a:lnTo>
                  <a:pt x="72313" y="205"/>
                </a:lnTo>
                <a:lnTo>
                  <a:pt x="72276" y="242"/>
                </a:lnTo>
                <a:lnTo>
                  <a:pt x="72220" y="354"/>
                </a:lnTo>
                <a:lnTo>
                  <a:pt x="72202" y="465"/>
                </a:lnTo>
                <a:lnTo>
                  <a:pt x="72202" y="540"/>
                </a:lnTo>
                <a:lnTo>
                  <a:pt x="72220" y="596"/>
                </a:lnTo>
                <a:lnTo>
                  <a:pt x="72258" y="652"/>
                </a:lnTo>
                <a:lnTo>
                  <a:pt x="72313" y="708"/>
                </a:lnTo>
                <a:lnTo>
                  <a:pt x="72369" y="745"/>
                </a:lnTo>
                <a:lnTo>
                  <a:pt x="72425" y="782"/>
                </a:lnTo>
                <a:lnTo>
                  <a:pt x="72500" y="801"/>
                </a:lnTo>
                <a:lnTo>
                  <a:pt x="72555" y="801"/>
                </a:lnTo>
                <a:lnTo>
                  <a:pt x="72630" y="782"/>
                </a:lnTo>
                <a:lnTo>
                  <a:pt x="72704" y="763"/>
                </a:lnTo>
                <a:lnTo>
                  <a:pt x="72760" y="726"/>
                </a:lnTo>
                <a:lnTo>
                  <a:pt x="72816" y="670"/>
                </a:lnTo>
                <a:lnTo>
                  <a:pt x="72853" y="596"/>
                </a:lnTo>
                <a:lnTo>
                  <a:pt x="72872" y="540"/>
                </a:lnTo>
                <a:lnTo>
                  <a:pt x="72872" y="465"/>
                </a:lnTo>
                <a:lnTo>
                  <a:pt x="72872" y="391"/>
                </a:lnTo>
                <a:lnTo>
                  <a:pt x="72853" y="335"/>
                </a:lnTo>
                <a:lnTo>
                  <a:pt x="72816" y="261"/>
                </a:lnTo>
                <a:lnTo>
                  <a:pt x="72779" y="205"/>
                </a:lnTo>
                <a:lnTo>
                  <a:pt x="72723" y="168"/>
                </a:lnTo>
                <a:lnTo>
                  <a:pt x="72611" y="130"/>
                </a:lnTo>
                <a:lnTo>
                  <a:pt x="72555" y="112"/>
                </a:lnTo>
                <a:close/>
                <a:moveTo>
                  <a:pt x="73915" y="112"/>
                </a:moveTo>
                <a:lnTo>
                  <a:pt x="73840" y="149"/>
                </a:lnTo>
                <a:lnTo>
                  <a:pt x="73784" y="186"/>
                </a:lnTo>
                <a:lnTo>
                  <a:pt x="73728" y="242"/>
                </a:lnTo>
                <a:lnTo>
                  <a:pt x="73691" y="298"/>
                </a:lnTo>
                <a:lnTo>
                  <a:pt x="73654" y="354"/>
                </a:lnTo>
                <a:lnTo>
                  <a:pt x="73635" y="428"/>
                </a:lnTo>
                <a:lnTo>
                  <a:pt x="73635" y="484"/>
                </a:lnTo>
                <a:lnTo>
                  <a:pt x="73654" y="559"/>
                </a:lnTo>
                <a:lnTo>
                  <a:pt x="73691" y="633"/>
                </a:lnTo>
                <a:lnTo>
                  <a:pt x="73728" y="689"/>
                </a:lnTo>
                <a:lnTo>
                  <a:pt x="73784" y="726"/>
                </a:lnTo>
                <a:lnTo>
                  <a:pt x="73840" y="763"/>
                </a:lnTo>
                <a:lnTo>
                  <a:pt x="73915" y="801"/>
                </a:lnTo>
                <a:lnTo>
                  <a:pt x="74119" y="801"/>
                </a:lnTo>
                <a:lnTo>
                  <a:pt x="74175" y="763"/>
                </a:lnTo>
                <a:lnTo>
                  <a:pt x="74324" y="670"/>
                </a:lnTo>
                <a:lnTo>
                  <a:pt x="74380" y="633"/>
                </a:lnTo>
                <a:lnTo>
                  <a:pt x="74417" y="559"/>
                </a:lnTo>
                <a:lnTo>
                  <a:pt x="74436" y="484"/>
                </a:lnTo>
                <a:lnTo>
                  <a:pt x="74436" y="410"/>
                </a:lnTo>
                <a:lnTo>
                  <a:pt x="74399" y="335"/>
                </a:lnTo>
                <a:lnTo>
                  <a:pt x="74361" y="279"/>
                </a:lnTo>
                <a:lnTo>
                  <a:pt x="74250" y="186"/>
                </a:lnTo>
                <a:lnTo>
                  <a:pt x="74119" y="130"/>
                </a:lnTo>
                <a:lnTo>
                  <a:pt x="74045" y="112"/>
                </a:lnTo>
                <a:close/>
                <a:moveTo>
                  <a:pt x="77862" y="447"/>
                </a:moveTo>
                <a:lnTo>
                  <a:pt x="77806" y="484"/>
                </a:lnTo>
                <a:lnTo>
                  <a:pt x="77768" y="540"/>
                </a:lnTo>
                <a:lnTo>
                  <a:pt x="77750" y="596"/>
                </a:lnTo>
                <a:lnTo>
                  <a:pt x="77750" y="670"/>
                </a:lnTo>
                <a:lnTo>
                  <a:pt x="77768" y="726"/>
                </a:lnTo>
                <a:lnTo>
                  <a:pt x="77824" y="782"/>
                </a:lnTo>
                <a:lnTo>
                  <a:pt x="77880" y="801"/>
                </a:lnTo>
                <a:lnTo>
                  <a:pt x="77955" y="782"/>
                </a:lnTo>
                <a:lnTo>
                  <a:pt x="77992" y="763"/>
                </a:lnTo>
                <a:lnTo>
                  <a:pt x="78048" y="708"/>
                </a:lnTo>
                <a:lnTo>
                  <a:pt x="78066" y="652"/>
                </a:lnTo>
                <a:lnTo>
                  <a:pt x="78066" y="596"/>
                </a:lnTo>
                <a:lnTo>
                  <a:pt x="78029" y="540"/>
                </a:lnTo>
                <a:lnTo>
                  <a:pt x="77992" y="484"/>
                </a:lnTo>
                <a:lnTo>
                  <a:pt x="77936" y="447"/>
                </a:lnTo>
                <a:close/>
                <a:moveTo>
                  <a:pt x="13108" y="261"/>
                </a:moveTo>
                <a:lnTo>
                  <a:pt x="13052" y="279"/>
                </a:lnTo>
                <a:lnTo>
                  <a:pt x="12996" y="317"/>
                </a:lnTo>
                <a:lnTo>
                  <a:pt x="12959" y="372"/>
                </a:lnTo>
                <a:lnTo>
                  <a:pt x="12922" y="410"/>
                </a:lnTo>
                <a:lnTo>
                  <a:pt x="12903" y="465"/>
                </a:lnTo>
                <a:lnTo>
                  <a:pt x="12903" y="521"/>
                </a:lnTo>
                <a:lnTo>
                  <a:pt x="12903" y="577"/>
                </a:lnTo>
                <a:lnTo>
                  <a:pt x="12940" y="689"/>
                </a:lnTo>
                <a:lnTo>
                  <a:pt x="12978" y="745"/>
                </a:lnTo>
                <a:lnTo>
                  <a:pt x="13015" y="782"/>
                </a:lnTo>
                <a:lnTo>
                  <a:pt x="13071" y="819"/>
                </a:lnTo>
                <a:lnTo>
                  <a:pt x="13127" y="819"/>
                </a:lnTo>
                <a:lnTo>
                  <a:pt x="13238" y="838"/>
                </a:lnTo>
                <a:lnTo>
                  <a:pt x="13350" y="801"/>
                </a:lnTo>
                <a:lnTo>
                  <a:pt x="13443" y="726"/>
                </a:lnTo>
                <a:lnTo>
                  <a:pt x="13462" y="670"/>
                </a:lnTo>
                <a:lnTo>
                  <a:pt x="13480" y="633"/>
                </a:lnTo>
                <a:lnTo>
                  <a:pt x="13499" y="521"/>
                </a:lnTo>
                <a:lnTo>
                  <a:pt x="13462" y="410"/>
                </a:lnTo>
                <a:lnTo>
                  <a:pt x="13406" y="335"/>
                </a:lnTo>
                <a:lnTo>
                  <a:pt x="13294" y="279"/>
                </a:lnTo>
                <a:lnTo>
                  <a:pt x="13238" y="261"/>
                </a:lnTo>
                <a:close/>
                <a:moveTo>
                  <a:pt x="28729" y="186"/>
                </a:moveTo>
                <a:lnTo>
                  <a:pt x="28673" y="205"/>
                </a:lnTo>
                <a:lnTo>
                  <a:pt x="28598" y="205"/>
                </a:lnTo>
                <a:lnTo>
                  <a:pt x="28542" y="242"/>
                </a:lnTo>
                <a:lnTo>
                  <a:pt x="28486" y="279"/>
                </a:lnTo>
                <a:lnTo>
                  <a:pt x="28449" y="317"/>
                </a:lnTo>
                <a:lnTo>
                  <a:pt x="28412" y="372"/>
                </a:lnTo>
                <a:lnTo>
                  <a:pt x="28393" y="428"/>
                </a:lnTo>
                <a:lnTo>
                  <a:pt x="28393" y="484"/>
                </a:lnTo>
                <a:lnTo>
                  <a:pt x="28375" y="540"/>
                </a:lnTo>
                <a:lnTo>
                  <a:pt x="28393" y="614"/>
                </a:lnTo>
                <a:lnTo>
                  <a:pt x="28412" y="670"/>
                </a:lnTo>
                <a:lnTo>
                  <a:pt x="28468" y="726"/>
                </a:lnTo>
                <a:lnTo>
                  <a:pt x="28505" y="763"/>
                </a:lnTo>
                <a:lnTo>
                  <a:pt x="28561" y="801"/>
                </a:lnTo>
                <a:lnTo>
                  <a:pt x="28635" y="819"/>
                </a:lnTo>
                <a:lnTo>
                  <a:pt x="28691" y="838"/>
                </a:lnTo>
                <a:lnTo>
                  <a:pt x="28766" y="838"/>
                </a:lnTo>
                <a:lnTo>
                  <a:pt x="28822" y="819"/>
                </a:lnTo>
                <a:lnTo>
                  <a:pt x="28877" y="782"/>
                </a:lnTo>
                <a:lnTo>
                  <a:pt x="28933" y="745"/>
                </a:lnTo>
                <a:lnTo>
                  <a:pt x="28989" y="652"/>
                </a:lnTo>
                <a:lnTo>
                  <a:pt x="29026" y="540"/>
                </a:lnTo>
                <a:lnTo>
                  <a:pt x="29008" y="410"/>
                </a:lnTo>
                <a:lnTo>
                  <a:pt x="28989" y="354"/>
                </a:lnTo>
                <a:lnTo>
                  <a:pt x="28952" y="298"/>
                </a:lnTo>
                <a:lnTo>
                  <a:pt x="28896" y="261"/>
                </a:lnTo>
                <a:lnTo>
                  <a:pt x="28859" y="223"/>
                </a:lnTo>
                <a:lnTo>
                  <a:pt x="28784" y="205"/>
                </a:lnTo>
                <a:lnTo>
                  <a:pt x="28729" y="186"/>
                </a:lnTo>
                <a:close/>
                <a:moveTo>
                  <a:pt x="30404" y="242"/>
                </a:moveTo>
                <a:lnTo>
                  <a:pt x="30348" y="261"/>
                </a:lnTo>
                <a:lnTo>
                  <a:pt x="30292" y="279"/>
                </a:lnTo>
                <a:lnTo>
                  <a:pt x="30199" y="335"/>
                </a:lnTo>
                <a:lnTo>
                  <a:pt x="30162" y="391"/>
                </a:lnTo>
                <a:lnTo>
                  <a:pt x="30125" y="447"/>
                </a:lnTo>
                <a:lnTo>
                  <a:pt x="30125" y="503"/>
                </a:lnTo>
                <a:lnTo>
                  <a:pt x="30106" y="559"/>
                </a:lnTo>
                <a:lnTo>
                  <a:pt x="30143" y="670"/>
                </a:lnTo>
                <a:lnTo>
                  <a:pt x="30199" y="745"/>
                </a:lnTo>
                <a:lnTo>
                  <a:pt x="30292" y="819"/>
                </a:lnTo>
                <a:lnTo>
                  <a:pt x="30348" y="838"/>
                </a:lnTo>
                <a:lnTo>
                  <a:pt x="30460" y="838"/>
                </a:lnTo>
                <a:lnTo>
                  <a:pt x="30516" y="819"/>
                </a:lnTo>
                <a:lnTo>
                  <a:pt x="30609" y="745"/>
                </a:lnTo>
                <a:lnTo>
                  <a:pt x="30683" y="652"/>
                </a:lnTo>
                <a:lnTo>
                  <a:pt x="30702" y="596"/>
                </a:lnTo>
                <a:lnTo>
                  <a:pt x="30702" y="540"/>
                </a:lnTo>
                <a:lnTo>
                  <a:pt x="30665" y="428"/>
                </a:lnTo>
                <a:lnTo>
                  <a:pt x="30609" y="335"/>
                </a:lnTo>
                <a:lnTo>
                  <a:pt x="30516" y="279"/>
                </a:lnTo>
                <a:lnTo>
                  <a:pt x="30460" y="261"/>
                </a:lnTo>
                <a:lnTo>
                  <a:pt x="30404" y="242"/>
                </a:lnTo>
                <a:close/>
                <a:moveTo>
                  <a:pt x="34258" y="242"/>
                </a:moveTo>
                <a:lnTo>
                  <a:pt x="34146" y="279"/>
                </a:lnTo>
                <a:lnTo>
                  <a:pt x="34072" y="354"/>
                </a:lnTo>
                <a:lnTo>
                  <a:pt x="34016" y="447"/>
                </a:lnTo>
                <a:lnTo>
                  <a:pt x="33997" y="559"/>
                </a:lnTo>
                <a:lnTo>
                  <a:pt x="34016" y="670"/>
                </a:lnTo>
                <a:lnTo>
                  <a:pt x="34053" y="726"/>
                </a:lnTo>
                <a:lnTo>
                  <a:pt x="34091" y="763"/>
                </a:lnTo>
                <a:lnTo>
                  <a:pt x="34146" y="801"/>
                </a:lnTo>
                <a:lnTo>
                  <a:pt x="34202" y="819"/>
                </a:lnTo>
                <a:lnTo>
                  <a:pt x="34258" y="838"/>
                </a:lnTo>
                <a:lnTo>
                  <a:pt x="34388" y="838"/>
                </a:lnTo>
                <a:lnTo>
                  <a:pt x="34444" y="801"/>
                </a:lnTo>
                <a:lnTo>
                  <a:pt x="34500" y="763"/>
                </a:lnTo>
                <a:lnTo>
                  <a:pt x="34537" y="726"/>
                </a:lnTo>
                <a:lnTo>
                  <a:pt x="34575" y="670"/>
                </a:lnTo>
                <a:lnTo>
                  <a:pt x="34593" y="614"/>
                </a:lnTo>
                <a:lnTo>
                  <a:pt x="34593" y="540"/>
                </a:lnTo>
                <a:lnTo>
                  <a:pt x="34593" y="484"/>
                </a:lnTo>
                <a:lnTo>
                  <a:pt x="34575" y="428"/>
                </a:lnTo>
                <a:lnTo>
                  <a:pt x="34537" y="372"/>
                </a:lnTo>
                <a:lnTo>
                  <a:pt x="34463" y="298"/>
                </a:lnTo>
                <a:lnTo>
                  <a:pt x="34351" y="242"/>
                </a:lnTo>
                <a:close/>
                <a:moveTo>
                  <a:pt x="91509" y="242"/>
                </a:moveTo>
                <a:lnTo>
                  <a:pt x="91453" y="261"/>
                </a:lnTo>
                <a:lnTo>
                  <a:pt x="91360" y="335"/>
                </a:lnTo>
                <a:lnTo>
                  <a:pt x="91322" y="372"/>
                </a:lnTo>
                <a:lnTo>
                  <a:pt x="91285" y="428"/>
                </a:lnTo>
                <a:lnTo>
                  <a:pt x="91267" y="484"/>
                </a:lnTo>
                <a:lnTo>
                  <a:pt x="91267" y="540"/>
                </a:lnTo>
                <a:lnTo>
                  <a:pt x="91285" y="596"/>
                </a:lnTo>
                <a:lnTo>
                  <a:pt x="91304" y="652"/>
                </a:lnTo>
                <a:lnTo>
                  <a:pt x="91360" y="745"/>
                </a:lnTo>
                <a:lnTo>
                  <a:pt x="91453" y="819"/>
                </a:lnTo>
                <a:lnTo>
                  <a:pt x="91509" y="838"/>
                </a:lnTo>
                <a:lnTo>
                  <a:pt x="91639" y="838"/>
                </a:lnTo>
                <a:lnTo>
                  <a:pt x="91695" y="819"/>
                </a:lnTo>
                <a:lnTo>
                  <a:pt x="91732" y="782"/>
                </a:lnTo>
                <a:lnTo>
                  <a:pt x="91788" y="745"/>
                </a:lnTo>
                <a:lnTo>
                  <a:pt x="91825" y="708"/>
                </a:lnTo>
                <a:lnTo>
                  <a:pt x="91844" y="652"/>
                </a:lnTo>
                <a:lnTo>
                  <a:pt x="91862" y="596"/>
                </a:lnTo>
                <a:lnTo>
                  <a:pt x="91862" y="540"/>
                </a:lnTo>
                <a:lnTo>
                  <a:pt x="91844" y="428"/>
                </a:lnTo>
                <a:lnTo>
                  <a:pt x="91769" y="335"/>
                </a:lnTo>
                <a:lnTo>
                  <a:pt x="91676" y="261"/>
                </a:lnTo>
                <a:lnTo>
                  <a:pt x="91620" y="242"/>
                </a:lnTo>
                <a:close/>
                <a:moveTo>
                  <a:pt x="36399" y="186"/>
                </a:moveTo>
                <a:lnTo>
                  <a:pt x="36306" y="205"/>
                </a:lnTo>
                <a:lnTo>
                  <a:pt x="36232" y="223"/>
                </a:lnTo>
                <a:lnTo>
                  <a:pt x="36138" y="298"/>
                </a:lnTo>
                <a:lnTo>
                  <a:pt x="36083" y="372"/>
                </a:lnTo>
                <a:lnTo>
                  <a:pt x="36064" y="447"/>
                </a:lnTo>
                <a:lnTo>
                  <a:pt x="36045" y="503"/>
                </a:lnTo>
                <a:lnTo>
                  <a:pt x="36045" y="521"/>
                </a:lnTo>
                <a:lnTo>
                  <a:pt x="36064" y="614"/>
                </a:lnTo>
                <a:lnTo>
                  <a:pt x="36083" y="689"/>
                </a:lnTo>
                <a:lnTo>
                  <a:pt x="36138" y="763"/>
                </a:lnTo>
                <a:lnTo>
                  <a:pt x="36194" y="801"/>
                </a:lnTo>
                <a:lnTo>
                  <a:pt x="36269" y="838"/>
                </a:lnTo>
                <a:lnTo>
                  <a:pt x="36343" y="856"/>
                </a:lnTo>
                <a:lnTo>
                  <a:pt x="36418" y="856"/>
                </a:lnTo>
                <a:lnTo>
                  <a:pt x="36511" y="838"/>
                </a:lnTo>
                <a:lnTo>
                  <a:pt x="36567" y="782"/>
                </a:lnTo>
                <a:lnTo>
                  <a:pt x="36623" y="726"/>
                </a:lnTo>
                <a:lnTo>
                  <a:pt x="36660" y="633"/>
                </a:lnTo>
                <a:lnTo>
                  <a:pt x="36678" y="577"/>
                </a:lnTo>
                <a:lnTo>
                  <a:pt x="36716" y="503"/>
                </a:lnTo>
                <a:lnTo>
                  <a:pt x="36716" y="428"/>
                </a:lnTo>
                <a:lnTo>
                  <a:pt x="36678" y="354"/>
                </a:lnTo>
                <a:lnTo>
                  <a:pt x="36641" y="298"/>
                </a:lnTo>
                <a:lnTo>
                  <a:pt x="36585" y="242"/>
                </a:lnTo>
                <a:lnTo>
                  <a:pt x="36511" y="205"/>
                </a:lnTo>
                <a:lnTo>
                  <a:pt x="36399" y="186"/>
                </a:lnTo>
                <a:close/>
                <a:moveTo>
                  <a:pt x="56637" y="223"/>
                </a:moveTo>
                <a:lnTo>
                  <a:pt x="56563" y="261"/>
                </a:lnTo>
                <a:lnTo>
                  <a:pt x="56507" y="298"/>
                </a:lnTo>
                <a:lnTo>
                  <a:pt x="56451" y="335"/>
                </a:lnTo>
                <a:lnTo>
                  <a:pt x="56414" y="410"/>
                </a:lnTo>
                <a:lnTo>
                  <a:pt x="56395" y="484"/>
                </a:lnTo>
                <a:lnTo>
                  <a:pt x="56376" y="559"/>
                </a:lnTo>
                <a:lnTo>
                  <a:pt x="56395" y="633"/>
                </a:lnTo>
                <a:lnTo>
                  <a:pt x="56432" y="689"/>
                </a:lnTo>
                <a:lnTo>
                  <a:pt x="56469" y="763"/>
                </a:lnTo>
                <a:lnTo>
                  <a:pt x="56525" y="801"/>
                </a:lnTo>
                <a:lnTo>
                  <a:pt x="56581" y="838"/>
                </a:lnTo>
                <a:lnTo>
                  <a:pt x="56656" y="856"/>
                </a:lnTo>
                <a:lnTo>
                  <a:pt x="56786" y="856"/>
                </a:lnTo>
                <a:lnTo>
                  <a:pt x="56898" y="819"/>
                </a:lnTo>
                <a:lnTo>
                  <a:pt x="56953" y="782"/>
                </a:lnTo>
                <a:lnTo>
                  <a:pt x="56991" y="745"/>
                </a:lnTo>
                <a:lnTo>
                  <a:pt x="57028" y="708"/>
                </a:lnTo>
                <a:lnTo>
                  <a:pt x="57065" y="633"/>
                </a:lnTo>
                <a:lnTo>
                  <a:pt x="57065" y="540"/>
                </a:lnTo>
                <a:lnTo>
                  <a:pt x="57047" y="428"/>
                </a:lnTo>
                <a:lnTo>
                  <a:pt x="57009" y="335"/>
                </a:lnTo>
                <a:lnTo>
                  <a:pt x="56916" y="279"/>
                </a:lnTo>
                <a:lnTo>
                  <a:pt x="56842" y="242"/>
                </a:lnTo>
                <a:lnTo>
                  <a:pt x="56786" y="223"/>
                </a:lnTo>
                <a:close/>
                <a:moveTo>
                  <a:pt x="58517" y="242"/>
                </a:moveTo>
                <a:lnTo>
                  <a:pt x="58406" y="261"/>
                </a:lnTo>
                <a:lnTo>
                  <a:pt x="58350" y="279"/>
                </a:lnTo>
                <a:lnTo>
                  <a:pt x="58294" y="317"/>
                </a:lnTo>
                <a:lnTo>
                  <a:pt x="58257" y="372"/>
                </a:lnTo>
                <a:lnTo>
                  <a:pt x="58238" y="428"/>
                </a:lnTo>
                <a:lnTo>
                  <a:pt x="58220" y="484"/>
                </a:lnTo>
                <a:lnTo>
                  <a:pt x="58220" y="540"/>
                </a:lnTo>
                <a:lnTo>
                  <a:pt x="58220" y="614"/>
                </a:lnTo>
                <a:lnTo>
                  <a:pt x="58238" y="670"/>
                </a:lnTo>
                <a:lnTo>
                  <a:pt x="58275" y="726"/>
                </a:lnTo>
                <a:lnTo>
                  <a:pt x="58313" y="763"/>
                </a:lnTo>
                <a:lnTo>
                  <a:pt x="58350" y="801"/>
                </a:lnTo>
                <a:lnTo>
                  <a:pt x="58406" y="838"/>
                </a:lnTo>
                <a:lnTo>
                  <a:pt x="58480" y="856"/>
                </a:lnTo>
                <a:lnTo>
                  <a:pt x="58592" y="856"/>
                </a:lnTo>
                <a:lnTo>
                  <a:pt x="58648" y="819"/>
                </a:lnTo>
                <a:lnTo>
                  <a:pt x="58704" y="801"/>
                </a:lnTo>
                <a:lnTo>
                  <a:pt x="58759" y="745"/>
                </a:lnTo>
                <a:lnTo>
                  <a:pt x="58797" y="708"/>
                </a:lnTo>
                <a:lnTo>
                  <a:pt x="58815" y="652"/>
                </a:lnTo>
                <a:lnTo>
                  <a:pt x="58834" y="577"/>
                </a:lnTo>
                <a:lnTo>
                  <a:pt x="58834" y="521"/>
                </a:lnTo>
                <a:lnTo>
                  <a:pt x="58797" y="410"/>
                </a:lnTo>
                <a:lnTo>
                  <a:pt x="58778" y="354"/>
                </a:lnTo>
                <a:lnTo>
                  <a:pt x="58741" y="298"/>
                </a:lnTo>
                <a:lnTo>
                  <a:pt x="58704" y="279"/>
                </a:lnTo>
                <a:lnTo>
                  <a:pt x="58648" y="242"/>
                </a:lnTo>
                <a:close/>
                <a:moveTo>
                  <a:pt x="41463" y="149"/>
                </a:moveTo>
                <a:lnTo>
                  <a:pt x="41389" y="168"/>
                </a:lnTo>
                <a:lnTo>
                  <a:pt x="41314" y="168"/>
                </a:lnTo>
                <a:lnTo>
                  <a:pt x="41240" y="205"/>
                </a:lnTo>
                <a:lnTo>
                  <a:pt x="41184" y="261"/>
                </a:lnTo>
                <a:lnTo>
                  <a:pt x="41128" y="317"/>
                </a:lnTo>
                <a:lnTo>
                  <a:pt x="41110" y="391"/>
                </a:lnTo>
                <a:lnTo>
                  <a:pt x="41091" y="447"/>
                </a:lnTo>
                <a:lnTo>
                  <a:pt x="41091" y="521"/>
                </a:lnTo>
                <a:lnTo>
                  <a:pt x="41091" y="577"/>
                </a:lnTo>
                <a:lnTo>
                  <a:pt x="41110" y="652"/>
                </a:lnTo>
                <a:lnTo>
                  <a:pt x="41147" y="708"/>
                </a:lnTo>
                <a:lnTo>
                  <a:pt x="41184" y="763"/>
                </a:lnTo>
                <a:lnTo>
                  <a:pt x="41240" y="801"/>
                </a:lnTo>
                <a:lnTo>
                  <a:pt x="41296" y="838"/>
                </a:lnTo>
                <a:lnTo>
                  <a:pt x="41352" y="856"/>
                </a:lnTo>
                <a:lnTo>
                  <a:pt x="41426" y="875"/>
                </a:lnTo>
                <a:lnTo>
                  <a:pt x="41482" y="856"/>
                </a:lnTo>
                <a:lnTo>
                  <a:pt x="41556" y="856"/>
                </a:lnTo>
                <a:lnTo>
                  <a:pt x="41612" y="819"/>
                </a:lnTo>
                <a:lnTo>
                  <a:pt x="41668" y="782"/>
                </a:lnTo>
                <a:lnTo>
                  <a:pt x="41724" y="745"/>
                </a:lnTo>
                <a:lnTo>
                  <a:pt x="41798" y="614"/>
                </a:lnTo>
                <a:lnTo>
                  <a:pt x="41817" y="540"/>
                </a:lnTo>
                <a:lnTo>
                  <a:pt x="41836" y="465"/>
                </a:lnTo>
                <a:lnTo>
                  <a:pt x="41817" y="391"/>
                </a:lnTo>
                <a:lnTo>
                  <a:pt x="41798" y="317"/>
                </a:lnTo>
                <a:lnTo>
                  <a:pt x="41761" y="261"/>
                </a:lnTo>
                <a:lnTo>
                  <a:pt x="41705" y="223"/>
                </a:lnTo>
                <a:lnTo>
                  <a:pt x="41631" y="186"/>
                </a:lnTo>
                <a:lnTo>
                  <a:pt x="41556" y="168"/>
                </a:lnTo>
                <a:lnTo>
                  <a:pt x="41463" y="149"/>
                </a:lnTo>
                <a:close/>
                <a:moveTo>
                  <a:pt x="70470" y="149"/>
                </a:moveTo>
                <a:lnTo>
                  <a:pt x="70396" y="168"/>
                </a:lnTo>
                <a:lnTo>
                  <a:pt x="70321" y="205"/>
                </a:lnTo>
                <a:lnTo>
                  <a:pt x="70247" y="242"/>
                </a:lnTo>
                <a:lnTo>
                  <a:pt x="70191" y="279"/>
                </a:lnTo>
                <a:lnTo>
                  <a:pt x="70154" y="335"/>
                </a:lnTo>
                <a:lnTo>
                  <a:pt x="70116" y="410"/>
                </a:lnTo>
                <a:lnTo>
                  <a:pt x="70098" y="465"/>
                </a:lnTo>
                <a:lnTo>
                  <a:pt x="70098" y="540"/>
                </a:lnTo>
                <a:lnTo>
                  <a:pt x="70135" y="652"/>
                </a:lnTo>
                <a:lnTo>
                  <a:pt x="70154" y="708"/>
                </a:lnTo>
                <a:lnTo>
                  <a:pt x="70210" y="763"/>
                </a:lnTo>
                <a:lnTo>
                  <a:pt x="70247" y="801"/>
                </a:lnTo>
                <a:lnTo>
                  <a:pt x="70303" y="838"/>
                </a:lnTo>
                <a:lnTo>
                  <a:pt x="70358" y="856"/>
                </a:lnTo>
                <a:lnTo>
                  <a:pt x="70433" y="875"/>
                </a:lnTo>
                <a:lnTo>
                  <a:pt x="70563" y="856"/>
                </a:lnTo>
                <a:lnTo>
                  <a:pt x="70619" y="838"/>
                </a:lnTo>
                <a:lnTo>
                  <a:pt x="70675" y="801"/>
                </a:lnTo>
                <a:lnTo>
                  <a:pt x="70712" y="745"/>
                </a:lnTo>
                <a:lnTo>
                  <a:pt x="70749" y="689"/>
                </a:lnTo>
                <a:lnTo>
                  <a:pt x="70787" y="614"/>
                </a:lnTo>
                <a:lnTo>
                  <a:pt x="70805" y="540"/>
                </a:lnTo>
                <a:lnTo>
                  <a:pt x="70824" y="465"/>
                </a:lnTo>
                <a:lnTo>
                  <a:pt x="70824" y="372"/>
                </a:lnTo>
                <a:lnTo>
                  <a:pt x="70787" y="298"/>
                </a:lnTo>
                <a:lnTo>
                  <a:pt x="70749" y="242"/>
                </a:lnTo>
                <a:lnTo>
                  <a:pt x="70694" y="186"/>
                </a:lnTo>
                <a:lnTo>
                  <a:pt x="70601" y="149"/>
                </a:lnTo>
                <a:close/>
                <a:moveTo>
                  <a:pt x="79314" y="205"/>
                </a:moveTo>
                <a:lnTo>
                  <a:pt x="79239" y="223"/>
                </a:lnTo>
                <a:lnTo>
                  <a:pt x="79183" y="261"/>
                </a:lnTo>
                <a:lnTo>
                  <a:pt x="79128" y="298"/>
                </a:lnTo>
                <a:lnTo>
                  <a:pt x="79090" y="354"/>
                </a:lnTo>
                <a:lnTo>
                  <a:pt x="79053" y="410"/>
                </a:lnTo>
                <a:lnTo>
                  <a:pt x="79035" y="484"/>
                </a:lnTo>
                <a:lnTo>
                  <a:pt x="79035" y="540"/>
                </a:lnTo>
                <a:lnTo>
                  <a:pt x="79035" y="614"/>
                </a:lnTo>
                <a:lnTo>
                  <a:pt x="79053" y="670"/>
                </a:lnTo>
                <a:lnTo>
                  <a:pt x="79090" y="726"/>
                </a:lnTo>
                <a:lnTo>
                  <a:pt x="79128" y="782"/>
                </a:lnTo>
                <a:lnTo>
                  <a:pt x="79183" y="819"/>
                </a:lnTo>
                <a:lnTo>
                  <a:pt x="79239" y="856"/>
                </a:lnTo>
                <a:lnTo>
                  <a:pt x="79295" y="875"/>
                </a:lnTo>
                <a:lnTo>
                  <a:pt x="79444" y="875"/>
                </a:lnTo>
                <a:lnTo>
                  <a:pt x="79500" y="856"/>
                </a:lnTo>
                <a:lnTo>
                  <a:pt x="79556" y="819"/>
                </a:lnTo>
                <a:lnTo>
                  <a:pt x="79612" y="782"/>
                </a:lnTo>
                <a:lnTo>
                  <a:pt x="79649" y="726"/>
                </a:lnTo>
                <a:lnTo>
                  <a:pt x="79686" y="670"/>
                </a:lnTo>
                <a:lnTo>
                  <a:pt x="79705" y="614"/>
                </a:lnTo>
                <a:lnTo>
                  <a:pt x="79705" y="540"/>
                </a:lnTo>
                <a:lnTo>
                  <a:pt x="79705" y="484"/>
                </a:lnTo>
                <a:lnTo>
                  <a:pt x="79686" y="410"/>
                </a:lnTo>
                <a:lnTo>
                  <a:pt x="79649" y="354"/>
                </a:lnTo>
                <a:lnTo>
                  <a:pt x="79612" y="298"/>
                </a:lnTo>
                <a:lnTo>
                  <a:pt x="79556" y="261"/>
                </a:lnTo>
                <a:lnTo>
                  <a:pt x="79500" y="223"/>
                </a:lnTo>
                <a:lnTo>
                  <a:pt x="79444" y="205"/>
                </a:lnTo>
                <a:close/>
                <a:moveTo>
                  <a:pt x="38056" y="112"/>
                </a:moveTo>
                <a:lnTo>
                  <a:pt x="37982" y="130"/>
                </a:lnTo>
                <a:lnTo>
                  <a:pt x="37889" y="149"/>
                </a:lnTo>
                <a:lnTo>
                  <a:pt x="37833" y="186"/>
                </a:lnTo>
                <a:lnTo>
                  <a:pt x="37758" y="223"/>
                </a:lnTo>
                <a:lnTo>
                  <a:pt x="37702" y="279"/>
                </a:lnTo>
                <a:lnTo>
                  <a:pt x="37647" y="335"/>
                </a:lnTo>
                <a:lnTo>
                  <a:pt x="37609" y="410"/>
                </a:lnTo>
                <a:lnTo>
                  <a:pt x="37591" y="465"/>
                </a:lnTo>
                <a:lnTo>
                  <a:pt x="37591" y="540"/>
                </a:lnTo>
                <a:lnTo>
                  <a:pt x="37591" y="596"/>
                </a:lnTo>
                <a:lnTo>
                  <a:pt x="37609" y="670"/>
                </a:lnTo>
                <a:lnTo>
                  <a:pt x="37628" y="726"/>
                </a:lnTo>
                <a:lnTo>
                  <a:pt x="37665" y="782"/>
                </a:lnTo>
                <a:lnTo>
                  <a:pt x="37721" y="819"/>
                </a:lnTo>
                <a:lnTo>
                  <a:pt x="37777" y="856"/>
                </a:lnTo>
                <a:lnTo>
                  <a:pt x="37851" y="875"/>
                </a:lnTo>
                <a:lnTo>
                  <a:pt x="37926" y="894"/>
                </a:lnTo>
                <a:lnTo>
                  <a:pt x="38000" y="894"/>
                </a:lnTo>
                <a:lnTo>
                  <a:pt x="38075" y="856"/>
                </a:lnTo>
                <a:lnTo>
                  <a:pt x="38131" y="838"/>
                </a:lnTo>
                <a:lnTo>
                  <a:pt x="38186" y="782"/>
                </a:lnTo>
                <a:lnTo>
                  <a:pt x="38224" y="726"/>
                </a:lnTo>
                <a:lnTo>
                  <a:pt x="38261" y="652"/>
                </a:lnTo>
                <a:lnTo>
                  <a:pt x="38298" y="521"/>
                </a:lnTo>
                <a:lnTo>
                  <a:pt x="38280" y="372"/>
                </a:lnTo>
                <a:lnTo>
                  <a:pt x="38261" y="298"/>
                </a:lnTo>
                <a:lnTo>
                  <a:pt x="38224" y="223"/>
                </a:lnTo>
                <a:lnTo>
                  <a:pt x="38186" y="168"/>
                </a:lnTo>
                <a:lnTo>
                  <a:pt x="38112" y="130"/>
                </a:lnTo>
                <a:lnTo>
                  <a:pt x="38056" y="112"/>
                </a:lnTo>
                <a:close/>
                <a:moveTo>
                  <a:pt x="68869" y="261"/>
                </a:moveTo>
                <a:lnTo>
                  <a:pt x="68813" y="279"/>
                </a:lnTo>
                <a:lnTo>
                  <a:pt x="68757" y="317"/>
                </a:lnTo>
                <a:lnTo>
                  <a:pt x="68720" y="354"/>
                </a:lnTo>
                <a:lnTo>
                  <a:pt x="68664" y="410"/>
                </a:lnTo>
                <a:lnTo>
                  <a:pt x="68646" y="465"/>
                </a:lnTo>
                <a:lnTo>
                  <a:pt x="68627" y="540"/>
                </a:lnTo>
                <a:lnTo>
                  <a:pt x="68627" y="596"/>
                </a:lnTo>
                <a:lnTo>
                  <a:pt x="68664" y="708"/>
                </a:lnTo>
                <a:lnTo>
                  <a:pt x="68739" y="801"/>
                </a:lnTo>
                <a:lnTo>
                  <a:pt x="68832" y="856"/>
                </a:lnTo>
                <a:lnTo>
                  <a:pt x="68888" y="875"/>
                </a:lnTo>
                <a:lnTo>
                  <a:pt x="68944" y="894"/>
                </a:lnTo>
                <a:lnTo>
                  <a:pt x="68999" y="875"/>
                </a:lnTo>
                <a:lnTo>
                  <a:pt x="69074" y="856"/>
                </a:lnTo>
                <a:lnTo>
                  <a:pt x="69130" y="819"/>
                </a:lnTo>
                <a:lnTo>
                  <a:pt x="69167" y="782"/>
                </a:lnTo>
                <a:lnTo>
                  <a:pt x="69204" y="745"/>
                </a:lnTo>
                <a:lnTo>
                  <a:pt x="69241" y="670"/>
                </a:lnTo>
                <a:lnTo>
                  <a:pt x="69260" y="614"/>
                </a:lnTo>
                <a:lnTo>
                  <a:pt x="69260" y="559"/>
                </a:lnTo>
                <a:lnTo>
                  <a:pt x="69223" y="447"/>
                </a:lnTo>
                <a:lnTo>
                  <a:pt x="69148" y="354"/>
                </a:lnTo>
                <a:lnTo>
                  <a:pt x="69055" y="279"/>
                </a:lnTo>
                <a:lnTo>
                  <a:pt x="68999" y="261"/>
                </a:lnTo>
                <a:close/>
                <a:moveTo>
                  <a:pt x="83000" y="186"/>
                </a:moveTo>
                <a:lnTo>
                  <a:pt x="82926" y="205"/>
                </a:lnTo>
                <a:lnTo>
                  <a:pt x="82870" y="223"/>
                </a:lnTo>
                <a:lnTo>
                  <a:pt x="82795" y="261"/>
                </a:lnTo>
                <a:lnTo>
                  <a:pt x="82739" y="317"/>
                </a:lnTo>
                <a:lnTo>
                  <a:pt x="82702" y="372"/>
                </a:lnTo>
                <a:lnTo>
                  <a:pt x="82665" y="428"/>
                </a:lnTo>
                <a:lnTo>
                  <a:pt x="82665" y="503"/>
                </a:lnTo>
                <a:lnTo>
                  <a:pt x="82665" y="577"/>
                </a:lnTo>
                <a:lnTo>
                  <a:pt x="82702" y="708"/>
                </a:lnTo>
                <a:lnTo>
                  <a:pt x="82777" y="801"/>
                </a:lnTo>
                <a:lnTo>
                  <a:pt x="82833" y="838"/>
                </a:lnTo>
                <a:lnTo>
                  <a:pt x="82888" y="875"/>
                </a:lnTo>
                <a:lnTo>
                  <a:pt x="82944" y="894"/>
                </a:lnTo>
                <a:lnTo>
                  <a:pt x="83075" y="894"/>
                </a:lnTo>
                <a:lnTo>
                  <a:pt x="83149" y="856"/>
                </a:lnTo>
                <a:lnTo>
                  <a:pt x="83205" y="819"/>
                </a:lnTo>
                <a:lnTo>
                  <a:pt x="83261" y="782"/>
                </a:lnTo>
                <a:lnTo>
                  <a:pt x="83317" y="726"/>
                </a:lnTo>
                <a:lnTo>
                  <a:pt x="83335" y="652"/>
                </a:lnTo>
                <a:lnTo>
                  <a:pt x="83354" y="577"/>
                </a:lnTo>
                <a:lnTo>
                  <a:pt x="83354" y="503"/>
                </a:lnTo>
                <a:lnTo>
                  <a:pt x="83317" y="391"/>
                </a:lnTo>
                <a:lnTo>
                  <a:pt x="83242" y="279"/>
                </a:lnTo>
                <a:lnTo>
                  <a:pt x="83186" y="242"/>
                </a:lnTo>
                <a:lnTo>
                  <a:pt x="83130" y="223"/>
                </a:lnTo>
                <a:lnTo>
                  <a:pt x="83075" y="205"/>
                </a:lnTo>
                <a:lnTo>
                  <a:pt x="83000" y="186"/>
                </a:lnTo>
                <a:close/>
                <a:moveTo>
                  <a:pt x="89833" y="186"/>
                </a:moveTo>
                <a:lnTo>
                  <a:pt x="89759" y="205"/>
                </a:lnTo>
                <a:lnTo>
                  <a:pt x="89684" y="223"/>
                </a:lnTo>
                <a:lnTo>
                  <a:pt x="89628" y="261"/>
                </a:lnTo>
                <a:lnTo>
                  <a:pt x="89591" y="298"/>
                </a:lnTo>
                <a:lnTo>
                  <a:pt x="89554" y="354"/>
                </a:lnTo>
                <a:lnTo>
                  <a:pt x="89516" y="410"/>
                </a:lnTo>
                <a:lnTo>
                  <a:pt x="89498" y="540"/>
                </a:lnTo>
                <a:lnTo>
                  <a:pt x="89516" y="670"/>
                </a:lnTo>
                <a:lnTo>
                  <a:pt x="89554" y="726"/>
                </a:lnTo>
                <a:lnTo>
                  <a:pt x="89591" y="782"/>
                </a:lnTo>
                <a:lnTo>
                  <a:pt x="89628" y="838"/>
                </a:lnTo>
                <a:lnTo>
                  <a:pt x="89684" y="875"/>
                </a:lnTo>
                <a:lnTo>
                  <a:pt x="89759" y="894"/>
                </a:lnTo>
                <a:lnTo>
                  <a:pt x="89926" y="894"/>
                </a:lnTo>
                <a:lnTo>
                  <a:pt x="89982" y="875"/>
                </a:lnTo>
                <a:lnTo>
                  <a:pt x="90056" y="838"/>
                </a:lnTo>
                <a:lnTo>
                  <a:pt x="90094" y="782"/>
                </a:lnTo>
                <a:lnTo>
                  <a:pt x="90131" y="726"/>
                </a:lnTo>
                <a:lnTo>
                  <a:pt x="90168" y="670"/>
                </a:lnTo>
                <a:lnTo>
                  <a:pt x="90187" y="540"/>
                </a:lnTo>
                <a:lnTo>
                  <a:pt x="90168" y="410"/>
                </a:lnTo>
                <a:lnTo>
                  <a:pt x="90131" y="354"/>
                </a:lnTo>
                <a:lnTo>
                  <a:pt x="90094" y="298"/>
                </a:lnTo>
                <a:lnTo>
                  <a:pt x="90056" y="261"/>
                </a:lnTo>
                <a:lnTo>
                  <a:pt x="89982" y="223"/>
                </a:lnTo>
                <a:lnTo>
                  <a:pt x="89926" y="205"/>
                </a:lnTo>
                <a:lnTo>
                  <a:pt x="89833" y="186"/>
                </a:lnTo>
                <a:close/>
                <a:moveTo>
                  <a:pt x="23609" y="298"/>
                </a:moveTo>
                <a:lnTo>
                  <a:pt x="23534" y="317"/>
                </a:lnTo>
                <a:lnTo>
                  <a:pt x="23478" y="335"/>
                </a:lnTo>
                <a:lnTo>
                  <a:pt x="23422" y="372"/>
                </a:lnTo>
                <a:lnTo>
                  <a:pt x="23385" y="428"/>
                </a:lnTo>
                <a:lnTo>
                  <a:pt x="23348" y="484"/>
                </a:lnTo>
                <a:lnTo>
                  <a:pt x="23329" y="540"/>
                </a:lnTo>
                <a:lnTo>
                  <a:pt x="23329" y="596"/>
                </a:lnTo>
                <a:lnTo>
                  <a:pt x="23329" y="670"/>
                </a:lnTo>
                <a:lnTo>
                  <a:pt x="23348" y="726"/>
                </a:lnTo>
                <a:lnTo>
                  <a:pt x="23385" y="782"/>
                </a:lnTo>
                <a:lnTo>
                  <a:pt x="23422" y="838"/>
                </a:lnTo>
                <a:lnTo>
                  <a:pt x="23478" y="875"/>
                </a:lnTo>
                <a:lnTo>
                  <a:pt x="23534" y="912"/>
                </a:lnTo>
                <a:lnTo>
                  <a:pt x="23739" y="912"/>
                </a:lnTo>
                <a:lnTo>
                  <a:pt x="23795" y="875"/>
                </a:lnTo>
                <a:lnTo>
                  <a:pt x="23851" y="838"/>
                </a:lnTo>
                <a:lnTo>
                  <a:pt x="23906" y="801"/>
                </a:lnTo>
                <a:lnTo>
                  <a:pt x="23925" y="745"/>
                </a:lnTo>
                <a:lnTo>
                  <a:pt x="23944" y="689"/>
                </a:lnTo>
                <a:lnTo>
                  <a:pt x="23962" y="633"/>
                </a:lnTo>
                <a:lnTo>
                  <a:pt x="23944" y="521"/>
                </a:lnTo>
                <a:lnTo>
                  <a:pt x="23888" y="428"/>
                </a:lnTo>
                <a:lnTo>
                  <a:pt x="23813" y="354"/>
                </a:lnTo>
                <a:lnTo>
                  <a:pt x="23702" y="298"/>
                </a:lnTo>
                <a:close/>
                <a:moveTo>
                  <a:pt x="14635" y="335"/>
                </a:moveTo>
                <a:lnTo>
                  <a:pt x="14579" y="354"/>
                </a:lnTo>
                <a:lnTo>
                  <a:pt x="14523" y="391"/>
                </a:lnTo>
                <a:lnTo>
                  <a:pt x="14467" y="428"/>
                </a:lnTo>
                <a:lnTo>
                  <a:pt x="14430" y="465"/>
                </a:lnTo>
                <a:lnTo>
                  <a:pt x="14411" y="521"/>
                </a:lnTo>
                <a:lnTo>
                  <a:pt x="14393" y="577"/>
                </a:lnTo>
                <a:lnTo>
                  <a:pt x="14393" y="633"/>
                </a:lnTo>
                <a:lnTo>
                  <a:pt x="14411" y="745"/>
                </a:lnTo>
                <a:lnTo>
                  <a:pt x="14486" y="838"/>
                </a:lnTo>
                <a:lnTo>
                  <a:pt x="14579" y="912"/>
                </a:lnTo>
                <a:lnTo>
                  <a:pt x="14635" y="912"/>
                </a:lnTo>
                <a:lnTo>
                  <a:pt x="14690" y="931"/>
                </a:lnTo>
                <a:lnTo>
                  <a:pt x="14746" y="912"/>
                </a:lnTo>
                <a:lnTo>
                  <a:pt x="14802" y="894"/>
                </a:lnTo>
                <a:lnTo>
                  <a:pt x="14895" y="838"/>
                </a:lnTo>
                <a:lnTo>
                  <a:pt x="14933" y="801"/>
                </a:lnTo>
                <a:lnTo>
                  <a:pt x="14970" y="745"/>
                </a:lnTo>
                <a:lnTo>
                  <a:pt x="14988" y="689"/>
                </a:lnTo>
                <a:lnTo>
                  <a:pt x="14988" y="633"/>
                </a:lnTo>
                <a:lnTo>
                  <a:pt x="14970" y="577"/>
                </a:lnTo>
                <a:lnTo>
                  <a:pt x="14951" y="521"/>
                </a:lnTo>
                <a:lnTo>
                  <a:pt x="14895" y="428"/>
                </a:lnTo>
                <a:lnTo>
                  <a:pt x="14802" y="354"/>
                </a:lnTo>
                <a:lnTo>
                  <a:pt x="14746" y="335"/>
                </a:lnTo>
                <a:close/>
                <a:moveTo>
                  <a:pt x="20052" y="298"/>
                </a:moveTo>
                <a:lnTo>
                  <a:pt x="19941" y="317"/>
                </a:lnTo>
                <a:lnTo>
                  <a:pt x="19885" y="354"/>
                </a:lnTo>
                <a:lnTo>
                  <a:pt x="19848" y="391"/>
                </a:lnTo>
                <a:lnTo>
                  <a:pt x="19773" y="503"/>
                </a:lnTo>
                <a:lnTo>
                  <a:pt x="19755" y="614"/>
                </a:lnTo>
                <a:lnTo>
                  <a:pt x="19773" y="726"/>
                </a:lnTo>
                <a:lnTo>
                  <a:pt x="19829" y="819"/>
                </a:lnTo>
                <a:lnTo>
                  <a:pt x="19866" y="856"/>
                </a:lnTo>
                <a:lnTo>
                  <a:pt x="19922" y="894"/>
                </a:lnTo>
                <a:lnTo>
                  <a:pt x="19997" y="931"/>
                </a:lnTo>
                <a:lnTo>
                  <a:pt x="20108" y="931"/>
                </a:lnTo>
                <a:lnTo>
                  <a:pt x="20183" y="912"/>
                </a:lnTo>
                <a:lnTo>
                  <a:pt x="20239" y="894"/>
                </a:lnTo>
                <a:lnTo>
                  <a:pt x="20295" y="838"/>
                </a:lnTo>
                <a:lnTo>
                  <a:pt x="20332" y="801"/>
                </a:lnTo>
                <a:lnTo>
                  <a:pt x="20369" y="726"/>
                </a:lnTo>
                <a:lnTo>
                  <a:pt x="20388" y="670"/>
                </a:lnTo>
                <a:lnTo>
                  <a:pt x="20388" y="596"/>
                </a:lnTo>
                <a:lnTo>
                  <a:pt x="20369" y="540"/>
                </a:lnTo>
                <a:lnTo>
                  <a:pt x="20350" y="465"/>
                </a:lnTo>
                <a:lnTo>
                  <a:pt x="20313" y="410"/>
                </a:lnTo>
                <a:lnTo>
                  <a:pt x="20257" y="372"/>
                </a:lnTo>
                <a:lnTo>
                  <a:pt x="20164" y="317"/>
                </a:lnTo>
                <a:lnTo>
                  <a:pt x="20052" y="298"/>
                </a:lnTo>
                <a:close/>
                <a:moveTo>
                  <a:pt x="63302" y="186"/>
                </a:moveTo>
                <a:lnTo>
                  <a:pt x="63228" y="205"/>
                </a:lnTo>
                <a:lnTo>
                  <a:pt x="63153" y="242"/>
                </a:lnTo>
                <a:lnTo>
                  <a:pt x="63097" y="298"/>
                </a:lnTo>
                <a:lnTo>
                  <a:pt x="63060" y="354"/>
                </a:lnTo>
                <a:lnTo>
                  <a:pt x="63023" y="410"/>
                </a:lnTo>
                <a:lnTo>
                  <a:pt x="63004" y="484"/>
                </a:lnTo>
                <a:lnTo>
                  <a:pt x="63004" y="559"/>
                </a:lnTo>
                <a:lnTo>
                  <a:pt x="63004" y="633"/>
                </a:lnTo>
                <a:lnTo>
                  <a:pt x="63023" y="708"/>
                </a:lnTo>
                <a:lnTo>
                  <a:pt x="63060" y="782"/>
                </a:lnTo>
                <a:lnTo>
                  <a:pt x="63116" y="838"/>
                </a:lnTo>
                <a:lnTo>
                  <a:pt x="63172" y="875"/>
                </a:lnTo>
                <a:lnTo>
                  <a:pt x="63246" y="912"/>
                </a:lnTo>
                <a:lnTo>
                  <a:pt x="63321" y="931"/>
                </a:lnTo>
                <a:lnTo>
                  <a:pt x="63395" y="931"/>
                </a:lnTo>
                <a:lnTo>
                  <a:pt x="63488" y="912"/>
                </a:lnTo>
                <a:lnTo>
                  <a:pt x="63563" y="875"/>
                </a:lnTo>
                <a:lnTo>
                  <a:pt x="63675" y="801"/>
                </a:lnTo>
                <a:lnTo>
                  <a:pt x="63730" y="745"/>
                </a:lnTo>
                <a:lnTo>
                  <a:pt x="63768" y="689"/>
                </a:lnTo>
                <a:lnTo>
                  <a:pt x="63805" y="633"/>
                </a:lnTo>
                <a:lnTo>
                  <a:pt x="63805" y="559"/>
                </a:lnTo>
                <a:lnTo>
                  <a:pt x="63805" y="484"/>
                </a:lnTo>
                <a:lnTo>
                  <a:pt x="63768" y="410"/>
                </a:lnTo>
                <a:lnTo>
                  <a:pt x="63730" y="354"/>
                </a:lnTo>
                <a:lnTo>
                  <a:pt x="63675" y="317"/>
                </a:lnTo>
                <a:lnTo>
                  <a:pt x="63544" y="223"/>
                </a:lnTo>
                <a:lnTo>
                  <a:pt x="63470" y="205"/>
                </a:lnTo>
                <a:lnTo>
                  <a:pt x="63377" y="186"/>
                </a:lnTo>
                <a:close/>
                <a:moveTo>
                  <a:pt x="39564" y="354"/>
                </a:moveTo>
                <a:lnTo>
                  <a:pt x="39434" y="372"/>
                </a:lnTo>
                <a:lnTo>
                  <a:pt x="39341" y="447"/>
                </a:lnTo>
                <a:lnTo>
                  <a:pt x="39304" y="484"/>
                </a:lnTo>
                <a:lnTo>
                  <a:pt x="39266" y="540"/>
                </a:lnTo>
                <a:lnTo>
                  <a:pt x="39248" y="596"/>
                </a:lnTo>
                <a:lnTo>
                  <a:pt x="39229" y="652"/>
                </a:lnTo>
                <a:lnTo>
                  <a:pt x="39229" y="708"/>
                </a:lnTo>
                <a:lnTo>
                  <a:pt x="39248" y="763"/>
                </a:lnTo>
                <a:lnTo>
                  <a:pt x="39266" y="819"/>
                </a:lnTo>
                <a:lnTo>
                  <a:pt x="39304" y="875"/>
                </a:lnTo>
                <a:lnTo>
                  <a:pt x="39359" y="912"/>
                </a:lnTo>
                <a:lnTo>
                  <a:pt x="39397" y="950"/>
                </a:lnTo>
                <a:lnTo>
                  <a:pt x="39453" y="968"/>
                </a:lnTo>
                <a:lnTo>
                  <a:pt x="39639" y="968"/>
                </a:lnTo>
                <a:lnTo>
                  <a:pt x="39732" y="894"/>
                </a:lnTo>
                <a:lnTo>
                  <a:pt x="39806" y="819"/>
                </a:lnTo>
                <a:lnTo>
                  <a:pt x="39843" y="708"/>
                </a:lnTo>
                <a:lnTo>
                  <a:pt x="39843" y="633"/>
                </a:lnTo>
                <a:lnTo>
                  <a:pt x="39843" y="577"/>
                </a:lnTo>
                <a:lnTo>
                  <a:pt x="39806" y="521"/>
                </a:lnTo>
                <a:lnTo>
                  <a:pt x="39788" y="465"/>
                </a:lnTo>
                <a:lnTo>
                  <a:pt x="39732" y="410"/>
                </a:lnTo>
                <a:lnTo>
                  <a:pt x="39676" y="391"/>
                </a:lnTo>
                <a:lnTo>
                  <a:pt x="39620" y="372"/>
                </a:lnTo>
                <a:lnTo>
                  <a:pt x="39564" y="354"/>
                </a:lnTo>
                <a:close/>
                <a:moveTo>
                  <a:pt x="746" y="410"/>
                </a:moveTo>
                <a:lnTo>
                  <a:pt x="690" y="428"/>
                </a:lnTo>
                <a:lnTo>
                  <a:pt x="615" y="428"/>
                </a:lnTo>
                <a:lnTo>
                  <a:pt x="559" y="447"/>
                </a:lnTo>
                <a:lnTo>
                  <a:pt x="466" y="521"/>
                </a:lnTo>
                <a:lnTo>
                  <a:pt x="429" y="559"/>
                </a:lnTo>
                <a:lnTo>
                  <a:pt x="410" y="614"/>
                </a:lnTo>
                <a:lnTo>
                  <a:pt x="392" y="708"/>
                </a:lnTo>
                <a:lnTo>
                  <a:pt x="392" y="801"/>
                </a:lnTo>
                <a:lnTo>
                  <a:pt x="448" y="894"/>
                </a:lnTo>
                <a:lnTo>
                  <a:pt x="485" y="931"/>
                </a:lnTo>
                <a:lnTo>
                  <a:pt x="522" y="950"/>
                </a:lnTo>
                <a:lnTo>
                  <a:pt x="615" y="987"/>
                </a:lnTo>
                <a:lnTo>
                  <a:pt x="801" y="987"/>
                </a:lnTo>
                <a:lnTo>
                  <a:pt x="894" y="950"/>
                </a:lnTo>
                <a:lnTo>
                  <a:pt x="950" y="931"/>
                </a:lnTo>
                <a:lnTo>
                  <a:pt x="988" y="894"/>
                </a:lnTo>
                <a:lnTo>
                  <a:pt x="1006" y="838"/>
                </a:lnTo>
                <a:lnTo>
                  <a:pt x="1025" y="782"/>
                </a:lnTo>
                <a:lnTo>
                  <a:pt x="1025" y="726"/>
                </a:lnTo>
                <a:lnTo>
                  <a:pt x="1025" y="670"/>
                </a:lnTo>
                <a:lnTo>
                  <a:pt x="988" y="559"/>
                </a:lnTo>
                <a:lnTo>
                  <a:pt x="894" y="465"/>
                </a:lnTo>
                <a:lnTo>
                  <a:pt x="857" y="428"/>
                </a:lnTo>
                <a:lnTo>
                  <a:pt x="801" y="410"/>
                </a:lnTo>
                <a:close/>
                <a:moveTo>
                  <a:pt x="3855" y="335"/>
                </a:moveTo>
                <a:lnTo>
                  <a:pt x="3799" y="372"/>
                </a:lnTo>
                <a:lnTo>
                  <a:pt x="3743" y="391"/>
                </a:lnTo>
                <a:lnTo>
                  <a:pt x="3706" y="447"/>
                </a:lnTo>
                <a:lnTo>
                  <a:pt x="3669" y="503"/>
                </a:lnTo>
                <a:lnTo>
                  <a:pt x="3631" y="614"/>
                </a:lnTo>
                <a:lnTo>
                  <a:pt x="3650" y="745"/>
                </a:lnTo>
                <a:lnTo>
                  <a:pt x="3669" y="801"/>
                </a:lnTo>
                <a:lnTo>
                  <a:pt x="3687" y="856"/>
                </a:lnTo>
                <a:lnTo>
                  <a:pt x="3724" y="912"/>
                </a:lnTo>
                <a:lnTo>
                  <a:pt x="3780" y="950"/>
                </a:lnTo>
                <a:lnTo>
                  <a:pt x="3836" y="968"/>
                </a:lnTo>
                <a:lnTo>
                  <a:pt x="3892" y="987"/>
                </a:lnTo>
                <a:lnTo>
                  <a:pt x="3966" y="987"/>
                </a:lnTo>
                <a:lnTo>
                  <a:pt x="4022" y="968"/>
                </a:lnTo>
                <a:lnTo>
                  <a:pt x="4078" y="931"/>
                </a:lnTo>
                <a:lnTo>
                  <a:pt x="4134" y="894"/>
                </a:lnTo>
                <a:lnTo>
                  <a:pt x="4171" y="856"/>
                </a:lnTo>
                <a:lnTo>
                  <a:pt x="4209" y="801"/>
                </a:lnTo>
                <a:lnTo>
                  <a:pt x="4227" y="689"/>
                </a:lnTo>
                <a:lnTo>
                  <a:pt x="4227" y="559"/>
                </a:lnTo>
                <a:lnTo>
                  <a:pt x="4209" y="503"/>
                </a:lnTo>
                <a:lnTo>
                  <a:pt x="4171" y="447"/>
                </a:lnTo>
                <a:lnTo>
                  <a:pt x="4134" y="410"/>
                </a:lnTo>
                <a:lnTo>
                  <a:pt x="4078" y="372"/>
                </a:lnTo>
                <a:lnTo>
                  <a:pt x="4022" y="354"/>
                </a:lnTo>
                <a:lnTo>
                  <a:pt x="3966" y="335"/>
                </a:lnTo>
                <a:close/>
                <a:moveTo>
                  <a:pt x="25899" y="410"/>
                </a:moveTo>
                <a:lnTo>
                  <a:pt x="25843" y="428"/>
                </a:lnTo>
                <a:lnTo>
                  <a:pt x="25787" y="447"/>
                </a:lnTo>
                <a:lnTo>
                  <a:pt x="25750" y="484"/>
                </a:lnTo>
                <a:lnTo>
                  <a:pt x="25694" y="577"/>
                </a:lnTo>
                <a:lnTo>
                  <a:pt x="25657" y="670"/>
                </a:lnTo>
                <a:lnTo>
                  <a:pt x="25638" y="726"/>
                </a:lnTo>
                <a:lnTo>
                  <a:pt x="25657" y="782"/>
                </a:lnTo>
                <a:lnTo>
                  <a:pt x="25675" y="838"/>
                </a:lnTo>
                <a:lnTo>
                  <a:pt x="25694" y="875"/>
                </a:lnTo>
                <a:lnTo>
                  <a:pt x="25787" y="950"/>
                </a:lnTo>
                <a:lnTo>
                  <a:pt x="25880" y="987"/>
                </a:lnTo>
                <a:lnTo>
                  <a:pt x="25973" y="968"/>
                </a:lnTo>
                <a:lnTo>
                  <a:pt x="26066" y="931"/>
                </a:lnTo>
                <a:lnTo>
                  <a:pt x="26103" y="894"/>
                </a:lnTo>
                <a:lnTo>
                  <a:pt x="26141" y="838"/>
                </a:lnTo>
                <a:lnTo>
                  <a:pt x="26159" y="801"/>
                </a:lnTo>
                <a:lnTo>
                  <a:pt x="26178" y="745"/>
                </a:lnTo>
                <a:lnTo>
                  <a:pt x="26159" y="633"/>
                </a:lnTo>
                <a:lnTo>
                  <a:pt x="26103" y="521"/>
                </a:lnTo>
                <a:lnTo>
                  <a:pt x="26029" y="465"/>
                </a:lnTo>
                <a:lnTo>
                  <a:pt x="25992" y="428"/>
                </a:lnTo>
                <a:lnTo>
                  <a:pt x="25936" y="410"/>
                </a:lnTo>
                <a:close/>
                <a:moveTo>
                  <a:pt x="21728" y="317"/>
                </a:moveTo>
                <a:lnTo>
                  <a:pt x="21654" y="354"/>
                </a:lnTo>
                <a:lnTo>
                  <a:pt x="21598" y="391"/>
                </a:lnTo>
                <a:lnTo>
                  <a:pt x="21542" y="428"/>
                </a:lnTo>
                <a:lnTo>
                  <a:pt x="21449" y="540"/>
                </a:lnTo>
                <a:lnTo>
                  <a:pt x="21430" y="596"/>
                </a:lnTo>
                <a:lnTo>
                  <a:pt x="21412" y="670"/>
                </a:lnTo>
                <a:lnTo>
                  <a:pt x="21412" y="726"/>
                </a:lnTo>
                <a:lnTo>
                  <a:pt x="21430" y="801"/>
                </a:lnTo>
                <a:lnTo>
                  <a:pt x="21449" y="856"/>
                </a:lnTo>
                <a:lnTo>
                  <a:pt x="21505" y="912"/>
                </a:lnTo>
                <a:lnTo>
                  <a:pt x="21561" y="950"/>
                </a:lnTo>
                <a:lnTo>
                  <a:pt x="21635" y="987"/>
                </a:lnTo>
                <a:lnTo>
                  <a:pt x="21784" y="1005"/>
                </a:lnTo>
                <a:lnTo>
                  <a:pt x="21858" y="1005"/>
                </a:lnTo>
                <a:lnTo>
                  <a:pt x="21933" y="987"/>
                </a:lnTo>
                <a:lnTo>
                  <a:pt x="21989" y="950"/>
                </a:lnTo>
                <a:lnTo>
                  <a:pt x="22063" y="894"/>
                </a:lnTo>
                <a:lnTo>
                  <a:pt x="22100" y="838"/>
                </a:lnTo>
                <a:lnTo>
                  <a:pt x="22138" y="782"/>
                </a:lnTo>
                <a:lnTo>
                  <a:pt x="22175" y="708"/>
                </a:lnTo>
                <a:lnTo>
                  <a:pt x="22175" y="633"/>
                </a:lnTo>
                <a:lnTo>
                  <a:pt x="22175" y="577"/>
                </a:lnTo>
                <a:lnTo>
                  <a:pt x="22156" y="503"/>
                </a:lnTo>
                <a:lnTo>
                  <a:pt x="22119" y="447"/>
                </a:lnTo>
                <a:lnTo>
                  <a:pt x="22063" y="391"/>
                </a:lnTo>
                <a:lnTo>
                  <a:pt x="21989" y="354"/>
                </a:lnTo>
                <a:lnTo>
                  <a:pt x="21933" y="317"/>
                </a:lnTo>
                <a:close/>
                <a:moveTo>
                  <a:pt x="8491" y="410"/>
                </a:moveTo>
                <a:lnTo>
                  <a:pt x="8416" y="428"/>
                </a:lnTo>
                <a:lnTo>
                  <a:pt x="8360" y="447"/>
                </a:lnTo>
                <a:lnTo>
                  <a:pt x="8304" y="484"/>
                </a:lnTo>
                <a:lnTo>
                  <a:pt x="8267" y="540"/>
                </a:lnTo>
                <a:lnTo>
                  <a:pt x="8230" y="596"/>
                </a:lnTo>
                <a:lnTo>
                  <a:pt x="8211" y="708"/>
                </a:lnTo>
                <a:lnTo>
                  <a:pt x="8230" y="819"/>
                </a:lnTo>
                <a:lnTo>
                  <a:pt x="8286" y="912"/>
                </a:lnTo>
                <a:lnTo>
                  <a:pt x="8323" y="968"/>
                </a:lnTo>
                <a:lnTo>
                  <a:pt x="8379" y="987"/>
                </a:lnTo>
                <a:lnTo>
                  <a:pt x="8435" y="1024"/>
                </a:lnTo>
                <a:lnTo>
                  <a:pt x="8565" y="1024"/>
                </a:lnTo>
                <a:lnTo>
                  <a:pt x="8621" y="1005"/>
                </a:lnTo>
                <a:lnTo>
                  <a:pt x="8733" y="950"/>
                </a:lnTo>
                <a:lnTo>
                  <a:pt x="8807" y="856"/>
                </a:lnTo>
                <a:lnTo>
                  <a:pt x="8826" y="801"/>
                </a:lnTo>
                <a:lnTo>
                  <a:pt x="8844" y="745"/>
                </a:lnTo>
                <a:lnTo>
                  <a:pt x="8844" y="689"/>
                </a:lnTo>
                <a:lnTo>
                  <a:pt x="8826" y="633"/>
                </a:lnTo>
                <a:lnTo>
                  <a:pt x="8770" y="521"/>
                </a:lnTo>
                <a:lnTo>
                  <a:pt x="8677" y="447"/>
                </a:lnTo>
                <a:lnTo>
                  <a:pt x="8621" y="428"/>
                </a:lnTo>
                <a:lnTo>
                  <a:pt x="8547" y="410"/>
                </a:lnTo>
                <a:close/>
                <a:moveTo>
                  <a:pt x="9980" y="410"/>
                </a:moveTo>
                <a:lnTo>
                  <a:pt x="9924" y="428"/>
                </a:lnTo>
                <a:lnTo>
                  <a:pt x="9868" y="447"/>
                </a:lnTo>
                <a:lnTo>
                  <a:pt x="9813" y="484"/>
                </a:lnTo>
                <a:lnTo>
                  <a:pt x="9757" y="521"/>
                </a:lnTo>
                <a:lnTo>
                  <a:pt x="9719" y="559"/>
                </a:lnTo>
                <a:lnTo>
                  <a:pt x="9701" y="614"/>
                </a:lnTo>
                <a:lnTo>
                  <a:pt x="9682" y="726"/>
                </a:lnTo>
                <a:lnTo>
                  <a:pt x="9701" y="838"/>
                </a:lnTo>
                <a:lnTo>
                  <a:pt x="9775" y="931"/>
                </a:lnTo>
                <a:lnTo>
                  <a:pt x="9813" y="968"/>
                </a:lnTo>
                <a:lnTo>
                  <a:pt x="9868" y="987"/>
                </a:lnTo>
                <a:lnTo>
                  <a:pt x="9924" y="1005"/>
                </a:lnTo>
                <a:lnTo>
                  <a:pt x="9980" y="1024"/>
                </a:lnTo>
                <a:lnTo>
                  <a:pt x="10055" y="1005"/>
                </a:lnTo>
                <a:lnTo>
                  <a:pt x="10110" y="1005"/>
                </a:lnTo>
                <a:lnTo>
                  <a:pt x="10166" y="968"/>
                </a:lnTo>
                <a:lnTo>
                  <a:pt x="10204" y="931"/>
                </a:lnTo>
                <a:lnTo>
                  <a:pt x="10278" y="838"/>
                </a:lnTo>
                <a:lnTo>
                  <a:pt x="10297" y="782"/>
                </a:lnTo>
                <a:lnTo>
                  <a:pt x="10315" y="726"/>
                </a:lnTo>
                <a:lnTo>
                  <a:pt x="10297" y="652"/>
                </a:lnTo>
                <a:lnTo>
                  <a:pt x="10278" y="596"/>
                </a:lnTo>
                <a:lnTo>
                  <a:pt x="10204" y="503"/>
                </a:lnTo>
                <a:lnTo>
                  <a:pt x="10166" y="465"/>
                </a:lnTo>
                <a:lnTo>
                  <a:pt x="10110" y="428"/>
                </a:lnTo>
                <a:lnTo>
                  <a:pt x="10036" y="410"/>
                </a:lnTo>
                <a:close/>
                <a:moveTo>
                  <a:pt x="16347" y="335"/>
                </a:moveTo>
                <a:lnTo>
                  <a:pt x="16273" y="354"/>
                </a:lnTo>
                <a:lnTo>
                  <a:pt x="16217" y="372"/>
                </a:lnTo>
                <a:lnTo>
                  <a:pt x="16143" y="410"/>
                </a:lnTo>
                <a:lnTo>
                  <a:pt x="16050" y="503"/>
                </a:lnTo>
                <a:lnTo>
                  <a:pt x="15994" y="614"/>
                </a:lnTo>
                <a:lnTo>
                  <a:pt x="15975" y="670"/>
                </a:lnTo>
                <a:lnTo>
                  <a:pt x="15975" y="745"/>
                </a:lnTo>
                <a:lnTo>
                  <a:pt x="15994" y="801"/>
                </a:lnTo>
                <a:lnTo>
                  <a:pt x="16012" y="856"/>
                </a:lnTo>
                <a:lnTo>
                  <a:pt x="16050" y="912"/>
                </a:lnTo>
                <a:lnTo>
                  <a:pt x="16087" y="968"/>
                </a:lnTo>
                <a:lnTo>
                  <a:pt x="16143" y="1005"/>
                </a:lnTo>
                <a:lnTo>
                  <a:pt x="16217" y="1024"/>
                </a:lnTo>
                <a:lnTo>
                  <a:pt x="16273" y="1043"/>
                </a:lnTo>
                <a:lnTo>
                  <a:pt x="16347" y="1043"/>
                </a:lnTo>
                <a:lnTo>
                  <a:pt x="16403" y="1024"/>
                </a:lnTo>
                <a:lnTo>
                  <a:pt x="16478" y="1005"/>
                </a:lnTo>
                <a:lnTo>
                  <a:pt x="16590" y="912"/>
                </a:lnTo>
                <a:lnTo>
                  <a:pt x="16627" y="856"/>
                </a:lnTo>
                <a:lnTo>
                  <a:pt x="16664" y="801"/>
                </a:lnTo>
                <a:lnTo>
                  <a:pt x="16683" y="726"/>
                </a:lnTo>
                <a:lnTo>
                  <a:pt x="16683" y="670"/>
                </a:lnTo>
                <a:lnTo>
                  <a:pt x="16664" y="596"/>
                </a:lnTo>
                <a:lnTo>
                  <a:pt x="16645" y="521"/>
                </a:lnTo>
                <a:lnTo>
                  <a:pt x="16608" y="465"/>
                </a:lnTo>
                <a:lnTo>
                  <a:pt x="16552" y="410"/>
                </a:lnTo>
                <a:lnTo>
                  <a:pt x="16496" y="372"/>
                </a:lnTo>
                <a:lnTo>
                  <a:pt x="16422" y="354"/>
                </a:lnTo>
                <a:lnTo>
                  <a:pt x="16347" y="335"/>
                </a:lnTo>
                <a:close/>
                <a:moveTo>
                  <a:pt x="84527" y="540"/>
                </a:moveTo>
                <a:lnTo>
                  <a:pt x="84490" y="559"/>
                </a:lnTo>
                <a:lnTo>
                  <a:pt x="84434" y="577"/>
                </a:lnTo>
                <a:lnTo>
                  <a:pt x="84397" y="614"/>
                </a:lnTo>
                <a:lnTo>
                  <a:pt x="84359" y="708"/>
                </a:lnTo>
                <a:lnTo>
                  <a:pt x="84341" y="801"/>
                </a:lnTo>
                <a:lnTo>
                  <a:pt x="84359" y="894"/>
                </a:lnTo>
                <a:lnTo>
                  <a:pt x="84397" y="987"/>
                </a:lnTo>
                <a:lnTo>
                  <a:pt x="84434" y="1024"/>
                </a:lnTo>
                <a:lnTo>
                  <a:pt x="84490" y="1043"/>
                </a:lnTo>
                <a:lnTo>
                  <a:pt x="84527" y="1061"/>
                </a:lnTo>
                <a:lnTo>
                  <a:pt x="84601" y="1080"/>
                </a:lnTo>
                <a:lnTo>
                  <a:pt x="84657" y="1061"/>
                </a:lnTo>
                <a:lnTo>
                  <a:pt x="84713" y="1043"/>
                </a:lnTo>
                <a:lnTo>
                  <a:pt x="84750" y="1024"/>
                </a:lnTo>
                <a:lnTo>
                  <a:pt x="84787" y="987"/>
                </a:lnTo>
                <a:lnTo>
                  <a:pt x="84843" y="894"/>
                </a:lnTo>
                <a:lnTo>
                  <a:pt x="84862" y="801"/>
                </a:lnTo>
                <a:lnTo>
                  <a:pt x="84843" y="708"/>
                </a:lnTo>
                <a:lnTo>
                  <a:pt x="84787" y="614"/>
                </a:lnTo>
                <a:lnTo>
                  <a:pt x="84750" y="577"/>
                </a:lnTo>
                <a:lnTo>
                  <a:pt x="84713" y="559"/>
                </a:lnTo>
                <a:lnTo>
                  <a:pt x="84657" y="540"/>
                </a:lnTo>
                <a:close/>
                <a:moveTo>
                  <a:pt x="6796" y="447"/>
                </a:moveTo>
                <a:lnTo>
                  <a:pt x="6722" y="465"/>
                </a:lnTo>
                <a:lnTo>
                  <a:pt x="6666" y="484"/>
                </a:lnTo>
                <a:lnTo>
                  <a:pt x="6592" y="521"/>
                </a:lnTo>
                <a:lnTo>
                  <a:pt x="6554" y="559"/>
                </a:lnTo>
                <a:lnTo>
                  <a:pt x="6517" y="614"/>
                </a:lnTo>
                <a:lnTo>
                  <a:pt x="6480" y="670"/>
                </a:lnTo>
                <a:lnTo>
                  <a:pt x="6461" y="745"/>
                </a:lnTo>
                <a:lnTo>
                  <a:pt x="6480" y="819"/>
                </a:lnTo>
                <a:lnTo>
                  <a:pt x="6517" y="931"/>
                </a:lnTo>
                <a:lnTo>
                  <a:pt x="6573" y="1024"/>
                </a:lnTo>
                <a:lnTo>
                  <a:pt x="6685" y="1080"/>
                </a:lnTo>
                <a:lnTo>
                  <a:pt x="6741" y="1099"/>
                </a:lnTo>
                <a:lnTo>
                  <a:pt x="6852" y="1099"/>
                </a:lnTo>
                <a:lnTo>
                  <a:pt x="6927" y="1061"/>
                </a:lnTo>
                <a:lnTo>
                  <a:pt x="6983" y="1024"/>
                </a:lnTo>
                <a:lnTo>
                  <a:pt x="7038" y="987"/>
                </a:lnTo>
                <a:lnTo>
                  <a:pt x="7076" y="931"/>
                </a:lnTo>
                <a:lnTo>
                  <a:pt x="7094" y="875"/>
                </a:lnTo>
                <a:lnTo>
                  <a:pt x="7113" y="801"/>
                </a:lnTo>
                <a:lnTo>
                  <a:pt x="7113" y="726"/>
                </a:lnTo>
                <a:lnTo>
                  <a:pt x="7076" y="614"/>
                </a:lnTo>
                <a:lnTo>
                  <a:pt x="7001" y="540"/>
                </a:lnTo>
                <a:lnTo>
                  <a:pt x="6908" y="465"/>
                </a:lnTo>
                <a:lnTo>
                  <a:pt x="6852" y="447"/>
                </a:lnTo>
                <a:close/>
                <a:moveTo>
                  <a:pt x="11507" y="465"/>
                </a:moveTo>
                <a:lnTo>
                  <a:pt x="11432" y="484"/>
                </a:lnTo>
                <a:lnTo>
                  <a:pt x="11358" y="484"/>
                </a:lnTo>
                <a:lnTo>
                  <a:pt x="11283" y="503"/>
                </a:lnTo>
                <a:lnTo>
                  <a:pt x="11228" y="540"/>
                </a:lnTo>
                <a:lnTo>
                  <a:pt x="11172" y="596"/>
                </a:lnTo>
                <a:lnTo>
                  <a:pt x="11134" y="652"/>
                </a:lnTo>
                <a:lnTo>
                  <a:pt x="11116" y="708"/>
                </a:lnTo>
                <a:lnTo>
                  <a:pt x="11097" y="782"/>
                </a:lnTo>
                <a:lnTo>
                  <a:pt x="11097" y="838"/>
                </a:lnTo>
                <a:lnTo>
                  <a:pt x="11116" y="912"/>
                </a:lnTo>
                <a:lnTo>
                  <a:pt x="11153" y="968"/>
                </a:lnTo>
                <a:lnTo>
                  <a:pt x="11190" y="1024"/>
                </a:lnTo>
                <a:lnTo>
                  <a:pt x="11246" y="1061"/>
                </a:lnTo>
                <a:lnTo>
                  <a:pt x="11321" y="1099"/>
                </a:lnTo>
                <a:lnTo>
                  <a:pt x="11376" y="1117"/>
                </a:lnTo>
                <a:lnTo>
                  <a:pt x="11451" y="1117"/>
                </a:lnTo>
                <a:lnTo>
                  <a:pt x="11581" y="1099"/>
                </a:lnTo>
                <a:lnTo>
                  <a:pt x="11637" y="1061"/>
                </a:lnTo>
                <a:lnTo>
                  <a:pt x="11693" y="1024"/>
                </a:lnTo>
                <a:lnTo>
                  <a:pt x="11749" y="987"/>
                </a:lnTo>
                <a:lnTo>
                  <a:pt x="11786" y="931"/>
                </a:lnTo>
                <a:lnTo>
                  <a:pt x="11823" y="875"/>
                </a:lnTo>
                <a:lnTo>
                  <a:pt x="11823" y="801"/>
                </a:lnTo>
                <a:lnTo>
                  <a:pt x="11842" y="745"/>
                </a:lnTo>
                <a:lnTo>
                  <a:pt x="11823" y="670"/>
                </a:lnTo>
                <a:lnTo>
                  <a:pt x="11805" y="614"/>
                </a:lnTo>
                <a:lnTo>
                  <a:pt x="11767" y="559"/>
                </a:lnTo>
                <a:lnTo>
                  <a:pt x="11730" y="503"/>
                </a:lnTo>
                <a:lnTo>
                  <a:pt x="11656" y="484"/>
                </a:lnTo>
                <a:lnTo>
                  <a:pt x="11581" y="465"/>
                </a:lnTo>
                <a:close/>
                <a:moveTo>
                  <a:pt x="2142" y="410"/>
                </a:moveTo>
                <a:lnTo>
                  <a:pt x="1993" y="484"/>
                </a:lnTo>
                <a:lnTo>
                  <a:pt x="1881" y="559"/>
                </a:lnTo>
                <a:lnTo>
                  <a:pt x="1825" y="614"/>
                </a:lnTo>
                <a:lnTo>
                  <a:pt x="1788" y="689"/>
                </a:lnTo>
                <a:lnTo>
                  <a:pt x="1770" y="745"/>
                </a:lnTo>
                <a:lnTo>
                  <a:pt x="1770" y="838"/>
                </a:lnTo>
                <a:lnTo>
                  <a:pt x="1788" y="912"/>
                </a:lnTo>
                <a:lnTo>
                  <a:pt x="1825" y="968"/>
                </a:lnTo>
                <a:lnTo>
                  <a:pt x="1863" y="1043"/>
                </a:lnTo>
                <a:lnTo>
                  <a:pt x="1918" y="1080"/>
                </a:lnTo>
                <a:lnTo>
                  <a:pt x="1993" y="1117"/>
                </a:lnTo>
                <a:lnTo>
                  <a:pt x="2049" y="1154"/>
                </a:lnTo>
                <a:lnTo>
                  <a:pt x="2123" y="1154"/>
                </a:lnTo>
                <a:lnTo>
                  <a:pt x="2216" y="1136"/>
                </a:lnTo>
                <a:lnTo>
                  <a:pt x="2347" y="1080"/>
                </a:lnTo>
                <a:lnTo>
                  <a:pt x="2458" y="987"/>
                </a:lnTo>
                <a:lnTo>
                  <a:pt x="2496" y="931"/>
                </a:lnTo>
                <a:lnTo>
                  <a:pt x="2533" y="875"/>
                </a:lnTo>
                <a:lnTo>
                  <a:pt x="2552" y="801"/>
                </a:lnTo>
                <a:lnTo>
                  <a:pt x="2552" y="726"/>
                </a:lnTo>
                <a:lnTo>
                  <a:pt x="2533" y="652"/>
                </a:lnTo>
                <a:lnTo>
                  <a:pt x="2514" y="577"/>
                </a:lnTo>
                <a:lnTo>
                  <a:pt x="2458" y="521"/>
                </a:lnTo>
                <a:lnTo>
                  <a:pt x="2421" y="465"/>
                </a:lnTo>
                <a:lnTo>
                  <a:pt x="2347" y="428"/>
                </a:lnTo>
                <a:lnTo>
                  <a:pt x="2291" y="410"/>
                </a:lnTo>
                <a:close/>
                <a:moveTo>
                  <a:pt x="32359" y="223"/>
                </a:moveTo>
                <a:lnTo>
                  <a:pt x="32285" y="261"/>
                </a:lnTo>
                <a:lnTo>
                  <a:pt x="32229" y="317"/>
                </a:lnTo>
                <a:lnTo>
                  <a:pt x="32191" y="372"/>
                </a:lnTo>
                <a:lnTo>
                  <a:pt x="32136" y="428"/>
                </a:lnTo>
                <a:lnTo>
                  <a:pt x="32061" y="465"/>
                </a:lnTo>
                <a:lnTo>
                  <a:pt x="32024" y="503"/>
                </a:lnTo>
                <a:lnTo>
                  <a:pt x="31987" y="559"/>
                </a:lnTo>
                <a:lnTo>
                  <a:pt x="31949" y="614"/>
                </a:lnTo>
                <a:lnTo>
                  <a:pt x="31931" y="670"/>
                </a:lnTo>
                <a:lnTo>
                  <a:pt x="31931" y="745"/>
                </a:lnTo>
                <a:lnTo>
                  <a:pt x="31949" y="819"/>
                </a:lnTo>
                <a:lnTo>
                  <a:pt x="31968" y="894"/>
                </a:lnTo>
                <a:lnTo>
                  <a:pt x="32005" y="950"/>
                </a:lnTo>
                <a:lnTo>
                  <a:pt x="32098" y="1061"/>
                </a:lnTo>
                <a:lnTo>
                  <a:pt x="32229" y="1136"/>
                </a:lnTo>
                <a:lnTo>
                  <a:pt x="32285" y="1173"/>
                </a:lnTo>
                <a:lnTo>
                  <a:pt x="32508" y="1173"/>
                </a:lnTo>
                <a:lnTo>
                  <a:pt x="32638" y="1117"/>
                </a:lnTo>
                <a:lnTo>
                  <a:pt x="32750" y="1043"/>
                </a:lnTo>
                <a:lnTo>
                  <a:pt x="32806" y="987"/>
                </a:lnTo>
                <a:lnTo>
                  <a:pt x="32824" y="912"/>
                </a:lnTo>
                <a:lnTo>
                  <a:pt x="32880" y="782"/>
                </a:lnTo>
                <a:lnTo>
                  <a:pt x="32880" y="633"/>
                </a:lnTo>
                <a:lnTo>
                  <a:pt x="32843" y="503"/>
                </a:lnTo>
                <a:lnTo>
                  <a:pt x="32806" y="410"/>
                </a:lnTo>
                <a:lnTo>
                  <a:pt x="32750" y="354"/>
                </a:lnTo>
                <a:lnTo>
                  <a:pt x="32694" y="298"/>
                </a:lnTo>
                <a:lnTo>
                  <a:pt x="32620" y="261"/>
                </a:lnTo>
                <a:lnTo>
                  <a:pt x="32527" y="223"/>
                </a:lnTo>
                <a:close/>
                <a:moveTo>
                  <a:pt x="91509" y="2029"/>
                </a:moveTo>
                <a:lnTo>
                  <a:pt x="91453" y="2048"/>
                </a:lnTo>
                <a:lnTo>
                  <a:pt x="91397" y="2067"/>
                </a:lnTo>
                <a:lnTo>
                  <a:pt x="91360" y="2104"/>
                </a:lnTo>
                <a:lnTo>
                  <a:pt x="91285" y="2216"/>
                </a:lnTo>
                <a:lnTo>
                  <a:pt x="91267" y="2271"/>
                </a:lnTo>
                <a:lnTo>
                  <a:pt x="91267" y="2327"/>
                </a:lnTo>
                <a:lnTo>
                  <a:pt x="91267" y="2383"/>
                </a:lnTo>
                <a:lnTo>
                  <a:pt x="91285" y="2439"/>
                </a:lnTo>
                <a:lnTo>
                  <a:pt x="91322" y="2495"/>
                </a:lnTo>
                <a:lnTo>
                  <a:pt x="91360" y="2532"/>
                </a:lnTo>
                <a:lnTo>
                  <a:pt x="91453" y="2588"/>
                </a:lnTo>
                <a:lnTo>
                  <a:pt x="91564" y="2625"/>
                </a:lnTo>
                <a:lnTo>
                  <a:pt x="91620" y="2625"/>
                </a:lnTo>
                <a:lnTo>
                  <a:pt x="91676" y="2607"/>
                </a:lnTo>
                <a:lnTo>
                  <a:pt x="91732" y="2569"/>
                </a:lnTo>
                <a:lnTo>
                  <a:pt x="91788" y="2532"/>
                </a:lnTo>
                <a:lnTo>
                  <a:pt x="91825" y="2476"/>
                </a:lnTo>
                <a:lnTo>
                  <a:pt x="91844" y="2439"/>
                </a:lnTo>
                <a:lnTo>
                  <a:pt x="91862" y="2365"/>
                </a:lnTo>
                <a:lnTo>
                  <a:pt x="91862" y="2309"/>
                </a:lnTo>
                <a:lnTo>
                  <a:pt x="91862" y="2253"/>
                </a:lnTo>
                <a:lnTo>
                  <a:pt x="91844" y="2197"/>
                </a:lnTo>
                <a:lnTo>
                  <a:pt x="91769" y="2104"/>
                </a:lnTo>
                <a:lnTo>
                  <a:pt x="91676" y="2048"/>
                </a:lnTo>
                <a:lnTo>
                  <a:pt x="91564" y="2029"/>
                </a:lnTo>
                <a:close/>
                <a:moveTo>
                  <a:pt x="727" y="2122"/>
                </a:moveTo>
                <a:lnTo>
                  <a:pt x="634" y="2141"/>
                </a:lnTo>
                <a:lnTo>
                  <a:pt x="541" y="2197"/>
                </a:lnTo>
                <a:lnTo>
                  <a:pt x="504" y="2234"/>
                </a:lnTo>
                <a:lnTo>
                  <a:pt x="485" y="2271"/>
                </a:lnTo>
                <a:lnTo>
                  <a:pt x="466" y="2327"/>
                </a:lnTo>
                <a:lnTo>
                  <a:pt x="448" y="2383"/>
                </a:lnTo>
                <a:lnTo>
                  <a:pt x="466" y="2458"/>
                </a:lnTo>
                <a:lnTo>
                  <a:pt x="485" y="2513"/>
                </a:lnTo>
                <a:lnTo>
                  <a:pt x="504" y="2551"/>
                </a:lnTo>
                <a:lnTo>
                  <a:pt x="541" y="2588"/>
                </a:lnTo>
                <a:lnTo>
                  <a:pt x="634" y="2644"/>
                </a:lnTo>
                <a:lnTo>
                  <a:pt x="820" y="2644"/>
                </a:lnTo>
                <a:lnTo>
                  <a:pt x="913" y="2588"/>
                </a:lnTo>
                <a:lnTo>
                  <a:pt x="950" y="2551"/>
                </a:lnTo>
                <a:lnTo>
                  <a:pt x="969" y="2513"/>
                </a:lnTo>
                <a:lnTo>
                  <a:pt x="988" y="2458"/>
                </a:lnTo>
                <a:lnTo>
                  <a:pt x="988" y="2383"/>
                </a:lnTo>
                <a:lnTo>
                  <a:pt x="988" y="2327"/>
                </a:lnTo>
                <a:lnTo>
                  <a:pt x="969" y="2271"/>
                </a:lnTo>
                <a:lnTo>
                  <a:pt x="950" y="2234"/>
                </a:lnTo>
                <a:lnTo>
                  <a:pt x="913" y="2197"/>
                </a:lnTo>
                <a:lnTo>
                  <a:pt x="820" y="2141"/>
                </a:lnTo>
                <a:lnTo>
                  <a:pt x="727" y="2122"/>
                </a:lnTo>
                <a:close/>
                <a:moveTo>
                  <a:pt x="690" y="3537"/>
                </a:moveTo>
                <a:lnTo>
                  <a:pt x="597" y="3575"/>
                </a:lnTo>
                <a:lnTo>
                  <a:pt x="541" y="3612"/>
                </a:lnTo>
                <a:lnTo>
                  <a:pt x="504" y="3649"/>
                </a:lnTo>
                <a:lnTo>
                  <a:pt x="448" y="3761"/>
                </a:lnTo>
                <a:lnTo>
                  <a:pt x="429" y="3817"/>
                </a:lnTo>
                <a:lnTo>
                  <a:pt x="429" y="3873"/>
                </a:lnTo>
                <a:lnTo>
                  <a:pt x="448" y="3928"/>
                </a:lnTo>
                <a:lnTo>
                  <a:pt x="466" y="3984"/>
                </a:lnTo>
                <a:lnTo>
                  <a:pt x="504" y="4022"/>
                </a:lnTo>
                <a:lnTo>
                  <a:pt x="541" y="4059"/>
                </a:lnTo>
                <a:lnTo>
                  <a:pt x="652" y="4115"/>
                </a:lnTo>
                <a:lnTo>
                  <a:pt x="820" y="4115"/>
                </a:lnTo>
                <a:lnTo>
                  <a:pt x="876" y="4077"/>
                </a:lnTo>
                <a:lnTo>
                  <a:pt x="913" y="4040"/>
                </a:lnTo>
                <a:lnTo>
                  <a:pt x="950" y="4003"/>
                </a:lnTo>
                <a:lnTo>
                  <a:pt x="988" y="3947"/>
                </a:lnTo>
                <a:lnTo>
                  <a:pt x="1006" y="3891"/>
                </a:lnTo>
                <a:lnTo>
                  <a:pt x="1006" y="3835"/>
                </a:lnTo>
                <a:lnTo>
                  <a:pt x="1006" y="3780"/>
                </a:lnTo>
                <a:lnTo>
                  <a:pt x="988" y="3724"/>
                </a:lnTo>
                <a:lnTo>
                  <a:pt x="969" y="3668"/>
                </a:lnTo>
                <a:lnTo>
                  <a:pt x="894" y="3593"/>
                </a:lnTo>
                <a:lnTo>
                  <a:pt x="801" y="3556"/>
                </a:lnTo>
                <a:lnTo>
                  <a:pt x="690" y="3537"/>
                </a:lnTo>
                <a:close/>
                <a:moveTo>
                  <a:pt x="91564" y="3705"/>
                </a:moveTo>
                <a:lnTo>
                  <a:pt x="91434" y="3742"/>
                </a:lnTo>
                <a:lnTo>
                  <a:pt x="91378" y="3761"/>
                </a:lnTo>
                <a:lnTo>
                  <a:pt x="91322" y="3798"/>
                </a:lnTo>
                <a:lnTo>
                  <a:pt x="91285" y="3854"/>
                </a:lnTo>
                <a:lnTo>
                  <a:pt x="91248" y="3910"/>
                </a:lnTo>
                <a:lnTo>
                  <a:pt x="91229" y="3966"/>
                </a:lnTo>
                <a:lnTo>
                  <a:pt x="91211" y="4059"/>
                </a:lnTo>
                <a:lnTo>
                  <a:pt x="91229" y="4133"/>
                </a:lnTo>
                <a:lnTo>
                  <a:pt x="91248" y="4208"/>
                </a:lnTo>
                <a:lnTo>
                  <a:pt x="91285" y="4264"/>
                </a:lnTo>
                <a:lnTo>
                  <a:pt x="91322" y="4301"/>
                </a:lnTo>
                <a:lnTo>
                  <a:pt x="91378" y="4338"/>
                </a:lnTo>
                <a:lnTo>
                  <a:pt x="91434" y="4375"/>
                </a:lnTo>
                <a:lnTo>
                  <a:pt x="91564" y="4394"/>
                </a:lnTo>
                <a:lnTo>
                  <a:pt x="91695" y="4375"/>
                </a:lnTo>
                <a:lnTo>
                  <a:pt x="91751" y="4338"/>
                </a:lnTo>
                <a:lnTo>
                  <a:pt x="91806" y="4301"/>
                </a:lnTo>
                <a:lnTo>
                  <a:pt x="91862" y="4264"/>
                </a:lnTo>
                <a:lnTo>
                  <a:pt x="91881" y="4208"/>
                </a:lnTo>
                <a:lnTo>
                  <a:pt x="91918" y="4133"/>
                </a:lnTo>
                <a:lnTo>
                  <a:pt x="91918" y="4059"/>
                </a:lnTo>
                <a:lnTo>
                  <a:pt x="91918" y="3966"/>
                </a:lnTo>
                <a:lnTo>
                  <a:pt x="91881" y="3910"/>
                </a:lnTo>
                <a:lnTo>
                  <a:pt x="91862" y="3854"/>
                </a:lnTo>
                <a:lnTo>
                  <a:pt x="91806" y="3798"/>
                </a:lnTo>
                <a:lnTo>
                  <a:pt x="91751" y="3761"/>
                </a:lnTo>
                <a:lnTo>
                  <a:pt x="91695" y="3742"/>
                </a:lnTo>
                <a:lnTo>
                  <a:pt x="91564" y="3705"/>
                </a:lnTo>
                <a:close/>
                <a:moveTo>
                  <a:pt x="783" y="5269"/>
                </a:moveTo>
                <a:lnTo>
                  <a:pt x="727" y="5288"/>
                </a:lnTo>
                <a:lnTo>
                  <a:pt x="690" y="5306"/>
                </a:lnTo>
                <a:lnTo>
                  <a:pt x="652" y="5362"/>
                </a:lnTo>
                <a:lnTo>
                  <a:pt x="634" y="5399"/>
                </a:lnTo>
                <a:lnTo>
                  <a:pt x="615" y="5437"/>
                </a:lnTo>
                <a:lnTo>
                  <a:pt x="615" y="5455"/>
                </a:lnTo>
                <a:lnTo>
                  <a:pt x="597" y="5455"/>
                </a:lnTo>
                <a:lnTo>
                  <a:pt x="578" y="5474"/>
                </a:lnTo>
                <a:lnTo>
                  <a:pt x="504" y="5548"/>
                </a:lnTo>
                <a:lnTo>
                  <a:pt x="466" y="5623"/>
                </a:lnTo>
                <a:lnTo>
                  <a:pt x="466" y="5716"/>
                </a:lnTo>
                <a:lnTo>
                  <a:pt x="504" y="5809"/>
                </a:lnTo>
                <a:lnTo>
                  <a:pt x="559" y="5883"/>
                </a:lnTo>
                <a:lnTo>
                  <a:pt x="652" y="5939"/>
                </a:lnTo>
                <a:lnTo>
                  <a:pt x="746" y="5939"/>
                </a:lnTo>
                <a:lnTo>
                  <a:pt x="857" y="5921"/>
                </a:lnTo>
                <a:lnTo>
                  <a:pt x="932" y="5883"/>
                </a:lnTo>
                <a:lnTo>
                  <a:pt x="988" y="5809"/>
                </a:lnTo>
                <a:lnTo>
                  <a:pt x="1025" y="5716"/>
                </a:lnTo>
                <a:lnTo>
                  <a:pt x="1043" y="5623"/>
                </a:lnTo>
                <a:lnTo>
                  <a:pt x="1043" y="5530"/>
                </a:lnTo>
                <a:lnTo>
                  <a:pt x="1025" y="5437"/>
                </a:lnTo>
                <a:lnTo>
                  <a:pt x="969" y="5362"/>
                </a:lnTo>
                <a:lnTo>
                  <a:pt x="913" y="5306"/>
                </a:lnTo>
                <a:lnTo>
                  <a:pt x="857" y="5269"/>
                </a:lnTo>
                <a:close/>
                <a:moveTo>
                  <a:pt x="91583" y="5474"/>
                </a:moveTo>
                <a:lnTo>
                  <a:pt x="91527" y="5492"/>
                </a:lnTo>
                <a:lnTo>
                  <a:pt x="91471" y="5530"/>
                </a:lnTo>
                <a:lnTo>
                  <a:pt x="91416" y="5567"/>
                </a:lnTo>
                <a:lnTo>
                  <a:pt x="91378" y="5623"/>
                </a:lnTo>
                <a:lnTo>
                  <a:pt x="91360" y="5697"/>
                </a:lnTo>
                <a:lnTo>
                  <a:pt x="91341" y="5753"/>
                </a:lnTo>
                <a:lnTo>
                  <a:pt x="91341" y="5827"/>
                </a:lnTo>
                <a:lnTo>
                  <a:pt x="91360" y="5883"/>
                </a:lnTo>
                <a:lnTo>
                  <a:pt x="91378" y="5939"/>
                </a:lnTo>
                <a:lnTo>
                  <a:pt x="91453" y="6014"/>
                </a:lnTo>
                <a:lnTo>
                  <a:pt x="91546" y="6088"/>
                </a:lnTo>
                <a:lnTo>
                  <a:pt x="91658" y="6107"/>
                </a:lnTo>
                <a:lnTo>
                  <a:pt x="91713" y="6088"/>
                </a:lnTo>
                <a:lnTo>
                  <a:pt x="91788" y="6070"/>
                </a:lnTo>
                <a:lnTo>
                  <a:pt x="91844" y="6032"/>
                </a:lnTo>
                <a:lnTo>
                  <a:pt x="91900" y="5995"/>
                </a:lnTo>
                <a:lnTo>
                  <a:pt x="91937" y="5939"/>
                </a:lnTo>
                <a:lnTo>
                  <a:pt x="91955" y="5883"/>
                </a:lnTo>
                <a:lnTo>
                  <a:pt x="91974" y="5809"/>
                </a:lnTo>
                <a:lnTo>
                  <a:pt x="91974" y="5734"/>
                </a:lnTo>
                <a:lnTo>
                  <a:pt x="91955" y="5679"/>
                </a:lnTo>
                <a:lnTo>
                  <a:pt x="91937" y="5641"/>
                </a:lnTo>
                <a:lnTo>
                  <a:pt x="91862" y="5548"/>
                </a:lnTo>
                <a:lnTo>
                  <a:pt x="91769" y="5492"/>
                </a:lnTo>
                <a:lnTo>
                  <a:pt x="91658" y="5474"/>
                </a:lnTo>
                <a:close/>
                <a:moveTo>
                  <a:pt x="708" y="6963"/>
                </a:moveTo>
                <a:lnTo>
                  <a:pt x="652" y="6982"/>
                </a:lnTo>
                <a:lnTo>
                  <a:pt x="578" y="7000"/>
                </a:lnTo>
                <a:lnTo>
                  <a:pt x="504" y="7038"/>
                </a:lnTo>
                <a:lnTo>
                  <a:pt x="448" y="7075"/>
                </a:lnTo>
                <a:lnTo>
                  <a:pt x="392" y="7131"/>
                </a:lnTo>
                <a:lnTo>
                  <a:pt x="355" y="7187"/>
                </a:lnTo>
                <a:lnTo>
                  <a:pt x="336" y="7261"/>
                </a:lnTo>
                <a:lnTo>
                  <a:pt x="317" y="7317"/>
                </a:lnTo>
                <a:lnTo>
                  <a:pt x="317" y="7391"/>
                </a:lnTo>
                <a:lnTo>
                  <a:pt x="317" y="7447"/>
                </a:lnTo>
                <a:lnTo>
                  <a:pt x="355" y="7503"/>
                </a:lnTo>
                <a:lnTo>
                  <a:pt x="373" y="7559"/>
                </a:lnTo>
                <a:lnTo>
                  <a:pt x="429" y="7615"/>
                </a:lnTo>
                <a:lnTo>
                  <a:pt x="466" y="7652"/>
                </a:lnTo>
                <a:lnTo>
                  <a:pt x="541" y="7689"/>
                </a:lnTo>
                <a:lnTo>
                  <a:pt x="597" y="7708"/>
                </a:lnTo>
                <a:lnTo>
                  <a:pt x="671" y="7727"/>
                </a:lnTo>
                <a:lnTo>
                  <a:pt x="746" y="7708"/>
                </a:lnTo>
                <a:lnTo>
                  <a:pt x="801" y="7689"/>
                </a:lnTo>
                <a:lnTo>
                  <a:pt x="876" y="7671"/>
                </a:lnTo>
                <a:lnTo>
                  <a:pt x="932" y="7615"/>
                </a:lnTo>
                <a:lnTo>
                  <a:pt x="969" y="7559"/>
                </a:lnTo>
                <a:lnTo>
                  <a:pt x="1006" y="7503"/>
                </a:lnTo>
                <a:lnTo>
                  <a:pt x="1025" y="7429"/>
                </a:lnTo>
                <a:lnTo>
                  <a:pt x="1025" y="7354"/>
                </a:lnTo>
                <a:lnTo>
                  <a:pt x="1025" y="7261"/>
                </a:lnTo>
                <a:lnTo>
                  <a:pt x="1006" y="7187"/>
                </a:lnTo>
                <a:lnTo>
                  <a:pt x="969" y="7112"/>
                </a:lnTo>
                <a:lnTo>
                  <a:pt x="913" y="7056"/>
                </a:lnTo>
                <a:lnTo>
                  <a:pt x="857" y="7000"/>
                </a:lnTo>
                <a:lnTo>
                  <a:pt x="783" y="6982"/>
                </a:lnTo>
                <a:lnTo>
                  <a:pt x="708" y="6963"/>
                </a:lnTo>
                <a:close/>
                <a:moveTo>
                  <a:pt x="91658" y="7242"/>
                </a:moveTo>
                <a:lnTo>
                  <a:pt x="91602" y="7261"/>
                </a:lnTo>
                <a:lnTo>
                  <a:pt x="91546" y="7298"/>
                </a:lnTo>
                <a:lnTo>
                  <a:pt x="91490" y="7336"/>
                </a:lnTo>
                <a:lnTo>
                  <a:pt x="91434" y="7391"/>
                </a:lnTo>
                <a:lnTo>
                  <a:pt x="91397" y="7466"/>
                </a:lnTo>
                <a:lnTo>
                  <a:pt x="91378" y="7540"/>
                </a:lnTo>
                <a:lnTo>
                  <a:pt x="91378" y="7596"/>
                </a:lnTo>
                <a:lnTo>
                  <a:pt x="91378" y="7671"/>
                </a:lnTo>
                <a:lnTo>
                  <a:pt x="91397" y="7745"/>
                </a:lnTo>
                <a:lnTo>
                  <a:pt x="91434" y="7801"/>
                </a:lnTo>
                <a:lnTo>
                  <a:pt x="91490" y="7857"/>
                </a:lnTo>
                <a:lnTo>
                  <a:pt x="91546" y="7913"/>
                </a:lnTo>
                <a:lnTo>
                  <a:pt x="91602" y="7931"/>
                </a:lnTo>
                <a:lnTo>
                  <a:pt x="91676" y="7950"/>
                </a:lnTo>
                <a:lnTo>
                  <a:pt x="91751" y="7969"/>
                </a:lnTo>
                <a:lnTo>
                  <a:pt x="91806" y="7950"/>
                </a:lnTo>
                <a:lnTo>
                  <a:pt x="91881" y="7931"/>
                </a:lnTo>
                <a:lnTo>
                  <a:pt x="91937" y="7913"/>
                </a:lnTo>
                <a:lnTo>
                  <a:pt x="91993" y="7857"/>
                </a:lnTo>
                <a:lnTo>
                  <a:pt x="92049" y="7801"/>
                </a:lnTo>
                <a:lnTo>
                  <a:pt x="92086" y="7745"/>
                </a:lnTo>
                <a:lnTo>
                  <a:pt x="92104" y="7671"/>
                </a:lnTo>
                <a:lnTo>
                  <a:pt x="92104" y="7596"/>
                </a:lnTo>
                <a:lnTo>
                  <a:pt x="92104" y="7522"/>
                </a:lnTo>
                <a:lnTo>
                  <a:pt x="92067" y="7466"/>
                </a:lnTo>
                <a:lnTo>
                  <a:pt x="92049" y="7391"/>
                </a:lnTo>
                <a:lnTo>
                  <a:pt x="91993" y="7336"/>
                </a:lnTo>
                <a:lnTo>
                  <a:pt x="91937" y="7298"/>
                </a:lnTo>
                <a:lnTo>
                  <a:pt x="91862" y="7261"/>
                </a:lnTo>
                <a:lnTo>
                  <a:pt x="91806" y="7242"/>
                </a:lnTo>
                <a:close/>
                <a:moveTo>
                  <a:pt x="91304" y="9030"/>
                </a:moveTo>
                <a:lnTo>
                  <a:pt x="91211" y="9048"/>
                </a:lnTo>
                <a:lnTo>
                  <a:pt x="91118" y="9104"/>
                </a:lnTo>
                <a:lnTo>
                  <a:pt x="91080" y="9142"/>
                </a:lnTo>
                <a:lnTo>
                  <a:pt x="91062" y="9179"/>
                </a:lnTo>
                <a:lnTo>
                  <a:pt x="91043" y="9235"/>
                </a:lnTo>
                <a:lnTo>
                  <a:pt x="91043" y="9290"/>
                </a:lnTo>
                <a:lnTo>
                  <a:pt x="91043" y="9365"/>
                </a:lnTo>
                <a:lnTo>
                  <a:pt x="91062" y="9421"/>
                </a:lnTo>
                <a:lnTo>
                  <a:pt x="91080" y="9458"/>
                </a:lnTo>
                <a:lnTo>
                  <a:pt x="91118" y="9495"/>
                </a:lnTo>
                <a:lnTo>
                  <a:pt x="91211" y="9551"/>
                </a:lnTo>
                <a:lnTo>
                  <a:pt x="91416" y="9551"/>
                </a:lnTo>
                <a:lnTo>
                  <a:pt x="91490" y="9495"/>
                </a:lnTo>
                <a:lnTo>
                  <a:pt x="91527" y="9458"/>
                </a:lnTo>
                <a:lnTo>
                  <a:pt x="91546" y="9421"/>
                </a:lnTo>
                <a:lnTo>
                  <a:pt x="91564" y="9365"/>
                </a:lnTo>
                <a:lnTo>
                  <a:pt x="91583" y="9290"/>
                </a:lnTo>
                <a:lnTo>
                  <a:pt x="91564" y="9235"/>
                </a:lnTo>
                <a:lnTo>
                  <a:pt x="91546" y="9179"/>
                </a:lnTo>
                <a:lnTo>
                  <a:pt x="91527" y="9142"/>
                </a:lnTo>
                <a:lnTo>
                  <a:pt x="91490" y="9104"/>
                </a:lnTo>
                <a:lnTo>
                  <a:pt x="91416" y="9048"/>
                </a:lnTo>
                <a:lnTo>
                  <a:pt x="91304" y="9030"/>
                </a:lnTo>
                <a:close/>
                <a:moveTo>
                  <a:pt x="429" y="8955"/>
                </a:moveTo>
                <a:lnTo>
                  <a:pt x="373" y="8993"/>
                </a:lnTo>
                <a:lnTo>
                  <a:pt x="317" y="9030"/>
                </a:lnTo>
                <a:lnTo>
                  <a:pt x="243" y="9104"/>
                </a:lnTo>
                <a:lnTo>
                  <a:pt x="206" y="9216"/>
                </a:lnTo>
                <a:lnTo>
                  <a:pt x="206" y="9328"/>
                </a:lnTo>
                <a:lnTo>
                  <a:pt x="261" y="9439"/>
                </a:lnTo>
                <a:lnTo>
                  <a:pt x="299" y="9477"/>
                </a:lnTo>
                <a:lnTo>
                  <a:pt x="336" y="9514"/>
                </a:lnTo>
                <a:lnTo>
                  <a:pt x="392" y="9551"/>
                </a:lnTo>
                <a:lnTo>
                  <a:pt x="448" y="9570"/>
                </a:lnTo>
                <a:lnTo>
                  <a:pt x="578" y="9570"/>
                </a:lnTo>
                <a:lnTo>
                  <a:pt x="634" y="9551"/>
                </a:lnTo>
                <a:lnTo>
                  <a:pt x="690" y="9514"/>
                </a:lnTo>
                <a:lnTo>
                  <a:pt x="727" y="9477"/>
                </a:lnTo>
                <a:lnTo>
                  <a:pt x="764" y="9421"/>
                </a:lnTo>
                <a:lnTo>
                  <a:pt x="801" y="9365"/>
                </a:lnTo>
                <a:lnTo>
                  <a:pt x="820" y="9309"/>
                </a:lnTo>
                <a:lnTo>
                  <a:pt x="820" y="9253"/>
                </a:lnTo>
                <a:lnTo>
                  <a:pt x="820" y="9197"/>
                </a:lnTo>
                <a:lnTo>
                  <a:pt x="801" y="9123"/>
                </a:lnTo>
                <a:lnTo>
                  <a:pt x="764" y="9067"/>
                </a:lnTo>
                <a:lnTo>
                  <a:pt x="727" y="9030"/>
                </a:lnTo>
                <a:lnTo>
                  <a:pt x="671" y="8993"/>
                </a:lnTo>
                <a:lnTo>
                  <a:pt x="615" y="8974"/>
                </a:lnTo>
                <a:lnTo>
                  <a:pt x="559" y="8955"/>
                </a:lnTo>
                <a:close/>
                <a:moveTo>
                  <a:pt x="671" y="10501"/>
                </a:moveTo>
                <a:lnTo>
                  <a:pt x="522" y="10538"/>
                </a:lnTo>
                <a:lnTo>
                  <a:pt x="448" y="10575"/>
                </a:lnTo>
                <a:lnTo>
                  <a:pt x="392" y="10612"/>
                </a:lnTo>
                <a:lnTo>
                  <a:pt x="355" y="10668"/>
                </a:lnTo>
                <a:lnTo>
                  <a:pt x="317" y="10743"/>
                </a:lnTo>
                <a:lnTo>
                  <a:pt x="299" y="10799"/>
                </a:lnTo>
                <a:lnTo>
                  <a:pt x="299" y="10873"/>
                </a:lnTo>
                <a:lnTo>
                  <a:pt x="299" y="10947"/>
                </a:lnTo>
                <a:lnTo>
                  <a:pt x="336" y="11022"/>
                </a:lnTo>
                <a:lnTo>
                  <a:pt x="355" y="11078"/>
                </a:lnTo>
                <a:lnTo>
                  <a:pt x="410" y="11134"/>
                </a:lnTo>
                <a:lnTo>
                  <a:pt x="466" y="11171"/>
                </a:lnTo>
                <a:lnTo>
                  <a:pt x="522" y="11189"/>
                </a:lnTo>
                <a:lnTo>
                  <a:pt x="578" y="11208"/>
                </a:lnTo>
                <a:lnTo>
                  <a:pt x="652" y="11227"/>
                </a:lnTo>
                <a:lnTo>
                  <a:pt x="708" y="11208"/>
                </a:lnTo>
                <a:lnTo>
                  <a:pt x="783" y="11189"/>
                </a:lnTo>
                <a:lnTo>
                  <a:pt x="839" y="11152"/>
                </a:lnTo>
                <a:lnTo>
                  <a:pt x="894" y="11096"/>
                </a:lnTo>
                <a:lnTo>
                  <a:pt x="950" y="11041"/>
                </a:lnTo>
                <a:lnTo>
                  <a:pt x="1006" y="10985"/>
                </a:lnTo>
                <a:lnTo>
                  <a:pt x="1043" y="10910"/>
                </a:lnTo>
                <a:lnTo>
                  <a:pt x="1062" y="10836"/>
                </a:lnTo>
                <a:lnTo>
                  <a:pt x="1062" y="10761"/>
                </a:lnTo>
                <a:lnTo>
                  <a:pt x="1043" y="10687"/>
                </a:lnTo>
                <a:lnTo>
                  <a:pt x="1006" y="10612"/>
                </a:lnTo>
                <a:lnTo>
                  <a:pt x="950" y="10575"/>
                </a:lnTo>
                <a:lnTo>
                  <a:pt x="894" y="10538"/>
                </a:lnTo>
                <a:lnTo>
                  <a:pt x="820" y="10519"/>
                </a:lnTo>
                <a:lnTo>
                  <a:pt x="671" y="10501"/>
                </a:lnTo>
                <a:close/>
                <a:moveTo>
                  <a:pt x="91490" y="10538"/>
                </a:moveTo>
                <a:lnTo>
                  <a:pt x="91416" y="10575"/>
                </a:lnTo>
                <a:lnTo>
                  <a:pt x="91360" y="10612"/>
                </a:lnTo>
                <a:lnTo>
                  <a:pt x="91304" y="10650"/>
                </a:lnTo>
                <a:lnTo>
                  <a:pt x="91267" y="10724"/>
                </a:lnTo>
                <a:lnTo>
                  <a:pt x="91229" y="10780"/>
                </a:lnTo>
                <a:lnTo>
                  <a:pt x="91211" y="10854"/>
                </a:lnTo>
                <a:lnTo>
                  <a:pt x="91211" y="10929"/>
                </a:lnTo>
                <a:lnTo>
                  <a:pt x="91229" y="10985"/>
                </a:lnTo>
                <a:lnTo>
                  <a:pt x="91248" y="11059"/>
                </a:lnTo>
                <a:lnTo>
                  <a:pt x="91341" y="11152"/>
                </a:lnTo>
                <a:lnTo>
                  <a:pt x="91434" y="11208"/>
                </a:lnTo>
                <a:lnTo>
                  <a:pt x="91509" y="11227"/>
                </a:lnTo>
                <a:lnTo>
                  <a:pt x="91564" y="11245"/>
                </a:lnTo>
                <a:lnTo>
                  <a:pt x="91639" y="11227"/>
                </a:lnTo>
                <a:lnTo>
                  <a:pt x="91713" y="11208"/>
                </a:lnTo>
                <a:lnTo>
                  <a:pt x="91769" y="11171"/>
                </a:lnTo>
                <a:lnTo>
                  <a:pt x="91825" y="11115"/>
                </a:lnTo>
                <a:lnTo>
                  <a:pt x="91862" y="11059"/>
                </a:lnTo>
                <a:lnTo>
                  <a:pt x="91900" y="10985"/>
                </a:lnTo>
                <a:lnTo>
                  <a:pt x="91918" y="10929"/>
                </a:lnTo>
                <a:lnTo>
                  <a:pt x="91918" y="10854"/>
                </a:lnTo>
                <a:lnTo>
                  <a:pt x="91900" y="10780"/>
                </a:lnTo>
                <a:lnTo>
                  <a:pt x="91881" y="10724"/>
                </a:lnTo>
                <a:lnTo>
                  <a:pt x="91844" y="10668"/>
                </a:lnTo>
                <a:lnTo>
                  <a:pt x="91806" y="10631"/>
                </a:lnTo>
                <a:lnTo>
                  <a:pt x="91695" y="10556"/>
                </a:lnTo>
                <a:lnTo>
                  <a:pt x="91564" y="10538"/>
                </a:lnTo>
                <a:close/>
                <a:moveTo>
                  <a:pt x="764" y="12083"/>
                </a:moveTo>
                <a:lnTo>
                  <a:pt x="690" y="12102"/>
                </a:lnTo>
                <a:lnTo>
                  <a:pt x="615" y="12120"/>
                </a:lnTo>
                <a:lnTo>
                  <a:pt x="541" y="12139"/>
                </a:lnTo>
                <a:lnTo>
                  <a:pt x="466" y="12176"/>
                </a:lnTo>
                <a:lnTo>
                  <a:pt x="392" y="12232"/>
                </a:lnTo>
                <a:lnTo>
                  <a:pt x="355" y="12307"/>
                </a:lnTo>
                <a:lnTo>
                  <a:pt x="317" y="12381"/>
                </a:lnTo>
                <a:lnTo>
                  <a:pt x="317" y="12456"/>
                </a:lnTo>
                <a:lnTo>
                  <a:pt x="336" y="12530"/>
                </a:lnTo>
                <a:lnTo>
                  <a:pt x="373" y="12604"/>
                </a:lnTo>
                <a:lnTo>
                  <a:pt x="429" y="12679"/>
                </a:lnTo>
                <a:lnTo>
                  <a:pt x="485" y="12716"/>
                </a:lnTo>
                <a:lnTo>
                  <a:pt x="578" y="12735"/>
                </a:lnTo>
                <a:lnTo>
                  <a:pt x="652" y="12753"/>
                </a:lnTo>
                <a:lnTo>
                  <a:pt x="671" y="12753"/>
                </a:lnTo>
                <a:lnTo>
                  <a:pt x="708" y="12735"/>
                </a:lnTo>
                <a:lnTo>
                  <a:pt x="801" y="12716"/>
                </a:lnTo>
                <a:lnTo>
                  <a:pt x="894" y="12660"/>
                </a:lnTo>
                <a:lnTo>
                  <a:pt x="950" y="12567"/>
                </a:lnTo>
                <a:lnTo>
                  <a:pt x="988" y="12493"/>
                </a:lnTo>
                <a:lnTo>
                  <a:pt x="1006" y="12400"/>
                </a:lnTo>
                <a:lnTo>
                  <a:pt x="988" y="12307"/>
                </a:lnTo>
                <a:lnTo>
                  <a:pt x="950" y="12213"/>
                </a:lnTo>
                <a:lnTo>
                  <a:pt x="894" y="12158"/>
                </a:lnTo>
                <a:lnTo>
                  <a:pt x="820" y="12120"/>
                </a:lnTo>
                <a:lnTo>
                  <a:pt x="764" y="12083"/>
                </a:lnTo>
                <a:close/>
                <a:moveTo>
                  <a:pt x="91602" y="12381"/>
                </a:moveTo>
                <a:lnTo>
                  <a:pt x="91546" y="12418"/>
                </a:lnTo>
                <a:lnTo>
                  <a:pt x="91490" y="12456"/>
                </a:lnTo>
                <a:lnTo>
                  <a:pt x="91416" y="12567"/>
                </a:lnTo>
                <a:lnTo>
                  <a:pt x="91360" y="12698"/>
                </a:lnTo>
                <a:lnTo>
                  <a:pt x="91341" y="12809"/>
                </a:lnTo>
                <a:lnTo>
                  <a:pt x="91360" y="12884"/>
                </a:lnTo>
                <a:lnTo>
                  <a:pt x="91378" y="12940"/>
                </a:lnTo>
                <a:lnTo>
                  <a:pt x="91416" y="12995"/>
                </a:lnTo>
                <a:lnTo>
                  <a:pt x="91471" y="13033"/>
                </a:lnTo>
                <a:lnTo>
                  <a:pt x="91527" y="13070"/>
                </a:lnTo>
                <a:lnTo>
                  <a:pt x="91583" y="13089"/>
                </a:lnTo>
                <a:lnTo>
                  <a:pt x="91639" y="13107"/>
                </a:lnTo>
                <a:lnTo>
                  <a:pt x="91695" y="13089"/>
                </a:lnTo>
                <a:lnTo>
                  <a:pt x="91769" y="13089"/>
                </a:lnTo>
                <a:lnTo>
                  <a:pt x="91806" y="13051"/>
                </a:lnTo>
                <a:lnTo>
                  <a:pt x="91862" y="13014"/>
                </a:lnTo>
                <a:lnTo>
                  <a:pt x="91900" y="12977"/>
                </a:lnTo>
                <a:lnTo>
                  <a:pt x="91937" y="12902"/>
                </a:lnTo>
                <a:lnTo>
                  <a:pt x="91955" y="12846"/>
                </a:lnTo>
                <a:lnTo>
                  <a:pt x="91955" y="12772"/>
                </a:lnTo>
                <a:lnTo>
                  <a:pt x="91955" y="12698"/>
                </a:lnTo>
                <a:lnTo>
                  <a:pt x="91900" y="12567"/>
                </a:lnTo>
                <a:lnTo>
                  <a:pt x="91825" y="12456"/>
                </a:lnTo>
                <a:lnTo>
                  <a:pt x="91769" y="12418"/>
                </a:lnTo>
                <a:lnTo>
                  <a:pt x="91713" y="12400"/>
                </a:lnTo>
                <a:lnTo>
                  <a:pt x="91658" y="12381"/>
                </a:lnTo>
                <a:close/>
                <a:moveTo>
                  <a:pt x="578" y="14206"/>
                </a:moveTo>
                <a:lnTo>
                  <a:pt x="522" y="14224"/>
                </a:lnTo>
                <a:lnTo>
                  <a:pt x="466" y="14261"/>
                </a:lnTo>
                <a:lnTo>
                  <a:pt x="410" y="14299"/>
                </a:lnTo>
                <a:lnTo>
                  <a:pt x="373" y="14355"/>
                </a:lnTo>
                <a:lnTo>
                  <a:pt x="355" y="14429"/>
                </a:lnTo>
                <a:lnTo>
                  <a:pt x="336" y="14485"/>
                </a:lnTo>
                <a:lnTo>
                  <a:pt x="336" y="14559"/>
                </a:lnTo>
                <a:lnTo>
                  <a:pt x="355" y="14615"/>
                </a:lnTo>
                <a:lnTo>
                  <a:pt x="392" y="14652"/>
                </a:lnTo>
                <a:lnTo>
                  <a:pt x="410" y="14708"/>
                </a:lnTo>
                <a:lnTo>
                  <a:pt x="466" y="14746"/>
                </a:lnTo>
                <a:lnTo>
                  <a:pt x="522" y="14783"/>
                </a:lnTo>
                <a:lnTo>
                  <a:pt x="578" y="14801"/>
                </a:lnTo>
                <a:lnTo>
                  <a:pt x="634" y="14801"/>
                </a:lnTo>
                <a:lnTo>
                  <a:pt x="746" y="14783"/>
                </a:lnTo>
                <a:lnTo>
                  <a:pt x="839" y="14727"/>
                </a:lnTo>
                <a:lnTo>
                  <a:pt x="894" y="14652"/>
                </a:lnTo>
                <a:lnTo>
                  <a:pt x="932" y="14541"/>
                </a:lnTo>
                <a:lnTo>
                  <a:pt x="932" y="14448"/>
                </a:lnTo>
                <a:lnTo>
                  <a:pt x="894" y="14336"/>
                </a:lnTo>
                <a:lnTo>
                  <a:pt x="820" y="14261"/>
                </a:lnTo>
                <a:lnTo>
                  <a:pt x="727" y="14206"/>
                </a:lnTo>
                <a:close/>
                <a:moveTo>
                  <a:pt x="91509" y="14187"/>
                </a:moveTo>
                <a:lnTo>
                  <a:pt x="91434" y="14206"/>
                </a:lnTo>
                <a:lnTo>
                  <a:pt x="91378" y="14243"/>
                </a:lnTo>
                <a:lnTo>
                  <a:pt x="91322" y="14280"/>
                </a:lnTo>
                <a:lnTo>
                  <a:pt x="91285" y="14336"/>
                </a:lnTo>
                <a:lnTo>
                  <a:pt x="91248" y="14392"/>
                </a:lnTo>
                <a:lnTo>
                  <a:pt x="91229" y="14448"/>
                </a:lnTo>
                <a:lnTo>
                  <a:pt x="91229" y="14522"/>
                </a:lnTo>
                <a:lnTo>
                  <a:pt x="91229" y="14597"/>
                </a:lnTo>
                <a:lnTo>
                  <a:pt x="91248" y="14652"/>
                </a:lnTo>
                <a:lnTo>
                  <a:pt x="91285" y="14708"/>
                </a:lnTo>
                <a:lnTo>
                  <a:pt x="91322" y="14764"/>
                </a:lnTo>
                <a:lnTo>
                  <a:pt x="91378" y="14801"/>
                </a:lnTo>
                <a:lnTo>
                  <a:pt x="91434" y="14839"/>
                </a:lnTo>
                <a:lnTo>
                  <a:pt x="91509" y="14857"/>
                </a:lnTo>
                <a:lnTo>
                  <a:pt x="91639" y="14857"/>
                </a:lnTo>
                <a:lnTo>
                  <a:pt x="91695" y="14839"/>
                </a:lnTo>
                <a:lnTo>
                  <a:pt x="91751" y="14801"/>
                </a:lnTo>
                <a:lnTo>
                  <a:pt x="91806" y="14764"/>
                </a:lnTo>
                <a:lnTo>
                  <a:pt x="91844" y="14708"/>
                </a:lnTo>
                <a:lnTo>
                  <a:pt x="91881" y="14652"/>
                </a:lnTo>
                <a:lnTo>
                  <a:pt x="91900" y="14597"/>
                </a:lnTo>
                <a:lnTo>
                  <a:pt x="91900" y="14522"/>
                </a:lnTo>
                <a:lnTo>
                  <a:pt x="91900" y="14448"/>
                </a:lnTo>
                <a:lnTo>
                  <a:pt x="91881" y="14392"/>
                </a:lnTo>
                <a:lnTo>
                  <a:pt x="91844" y="14336"/>
                </a:lnTo>
                <a:lnTo>
                  <a:pt x="91806" y="14280"/>
                </a:lnTo>
                <a:lnTo>
                  <a:pt x="91751" y="14243"/>
                </a:lnTo>
                <a:lnTo>
                  <a:pt x="91695" y="14206"/>
                </a:lnTo>
                <a:lnTo>
                  <a:pt x="91639" y="14187"/>
                </a:lnTo>
                <a:close/>
                <a:moveTo>
                  <a:pt x="91453" y="15825"/>
                </a:moveTo>
                <a:lnTo>
                  <a:pt x="91397" y="15863"/>
                </a:lnTo>
                <a:lnTo>
                  <a:pt x="91360" y="15900"/>
                </a:lnTo>
                <a:lnTo>
                  <a:pt x="91322" y="15956"/>
                </a:lnTo>
                <a:lnTo>
                  <a:pt x="91322" y="16012"/>
                </a:lnTo>
                <a:lnTo>
                  <a:pt x="91341" y="16067"/>
                </a:lnTo>
                <a:lnTo>
                  <a:pt x="91378" y="16123"/>
                </a:lnTo>
                <a:lnTo>
                  <a:pt x="91434" y="16142"/>
                </a:lnTo>
                <a:lnTo>
                  <a:pt x="91490" y="16161"/>
                </a:lnTo>
                <a:lnTo>
                  <a:pt x="91546" y="16142"/>
                </a:lnTo>
                <a:lnTo>
                  <a:pt x="91602" y="16105"/>
                </a:lnTo>
                <a:lnTo>
                  <a:pt x="91639" y="16049"/>
                </a:lnTo>
                <a:lnTo>
                  <a:pt x="91658" y="15974"/>
                </a:lnTo>
                <a:lnTo>
                  <a:pt x="91639" y="15918"/>
                </a:lnTo>
                <a:lnTo>
                  <a:pt x="91564" y="15844"/>
                </a:lnTo>
                <a:lnTo>
                  <a:pt x="91509" y="15825"/>
                </a:lnTo>
                <a:close/>
                <a:moveTo>
                  <a:pt x="522" y="15918"/>
                </a:moveTo>
                <a:lnTo>
                  <a:pt x="373" y="15937"/>
                </a:lnTo>
                <a:lnTo>
                  <a:pt x="243" y="15974"/>
                </a:lnTo>
                <a:lnTo>
                  <a:pt x="131" y="16067"/>
                </a:lnTo>
                <a:lnTo>
                  <a:pt x="57" y="16179"/>
                </a:lnTo>
                <a:lnTo>
                  <a:pt x="1" y="16309"/>
                </a:lnTo>
                <a:lnTo>
                  <a:pt x="1" y="16384"/>
                </a:lnTo>
                <a:lnTo>
                  <a:pt x="1" y="16458"/>
                </a:lnTo>
                <a:lnTo>
                  <a:pt x="19" y="16533"/>
                </a:lnTo>
                <a:lnTo>
                  <a:pt x="57" y="16607"/>
                </a:lnTo>
                <a:lnTo>
                  <a:pt x="131" y="16719"/>
                </a:lnTo>
                <a:lnTo>
                  <a:pt x="187" y="16775"/>
                </a:lnTo>
                <a:lnTo>
                  <a:pt x="261" y="16812"/>
                </a:lnTo>
                <a:lnTo>
                  <a:pt x="336" y="16849"/>
                </a:lnTo>
                <a:lnTo>
                  <a:pt x="410" y="16868"/>
                </a:lnTo>
                <a:lnTo>
                  <a:pt x="485" y="16868"/>
                </a:lnTo>
                <a:lnTo>
                  <a:pt x="559" y="16849"/>
                </a:lnTo>
                <a:lnTo>
                  <a:pt x="615" y="16812"/>
                </a:lnTo>
                <a:lnTo>
                  <a:pt x="690" y="16775"/>
                </a:lnTo>
                <a:lnTo>
                  <a:pt x="727" y="16719"/>
                </a:lnTo>
                <a:lnTo>
                  <a:pt x="783" y="16645"/>
                </a:lnTo>
                <a:lnTo>
                  <a:pt x="894" y="16551"/>
                </a:lnTo>
                <a:lnTo>
                  <a:pt x="932" y="16496"/>
                </a:lnTo>
                <a:lnTo>
                  <a:pt x="950" y="16421"/>
                </a:lnTo>
                <a:lnTo>
                  <a:pt x="969" y="16328"/>
                </a:lnTo>
                <a:lnTo>
                  <a:pt x="950" y="16254"/>
                </a:lnTo>
                <a:lnTo>
                  <a:pt x="932" y="16198"/>
                </a:lnTo>
                <a:lnTo>
                  <a:pt x="894" y="16123"/>
                </a:lnTo>
                <a:lnTo>
                  <a:pt x="857" y="16067"/>
                </a:lnTo>
                <a:lnTo>
                  <a:pt x="801" y="16012"/>
                </a:lnTo>
                <a:lnTo>
                  <a:pt x="727" y="15974"/>
                </a:lnTo>
                <a:lnTo>
                  <a:pt x="671" y="15956"/>
                </a:lnTo>
                <a:lnTo>
                  <a:pt x="522" y="15918"/>
                </a:lnTo>
                <a:close/>
                <a:moveTo>
                  <a:pt x="91732" y="17743"/>
                </a:moveTo>
                <a:lnTo>
                  <a:pt x="91676" y="17762"/>
                </a:lnTo>
                <a:lnTo>
                  <a:pt x="91602" y="17780"/>
                </a:lnTo>
                <a:lnTo>
                  <a:pt x="91546" y="17818"/>
                </a:lnTo>
                <a:lnTo>
                  <a:pt x="91509" y="17855"/>
                </a:lnTo>
                <a:lnTo>
                  <a:pt x="91471" y="17911"/>
                </a:lnTo>
                <a:lnTo>
                  <a:pt x="91434" y="17966"/>
                </a:lnTo>
                <a:lnTo>
                  <a:pt x="91434" y="18041"/>
                </a:lnTo>
                <a:lnTo>
                  <a:pt x="91434" y="18097"/>
                </a:lnTo>
                <a:lnTo>
                  <a:pt x="91434" y="18153"/>
                </a:lnTo>
                <a:lnTo>
                  <a:pt x="91453" y="18208"/>
                </a:lnTo>
                <a:lnTo>
                  <a:pt x="91527" y="18302"/>
                </a:lnTo>
                <a:lnTo>
                  <a:pt x="91620" y="18357"/>
                </a:lnTo>
                <a:lnTo>
                  <a:pt x="91732" y="18395"/>
                </a:lnTo>
                <a:lnTo>
                  <a:pt x="91806" y="18376"/>
                </a:lnTo>
                <a:lnTo>
                  <a:pt x="91862" y="18357"/>
                </a:lnTo>
                <a:lnTo>
                  <a:pt x="91918" y="18320"/>
                </a:lnTo>
                <a:lnTo>
                  <a:pt x="91974" y="18283"/>
                </a:lnTo>
                <a:lnTo>
                  <a:pt x="92011" y="18227"/>
                </a:lnTo>
                <a:lnTo>
                  <a:pt x="92030" y="18171"/>
                </a:lnTo>
                <a:lnTo>
                  <a:pt x="92049" y="18115"/>
                </a:lnTo>
                <a:lnTo>
                  <a:pt x="92049" y="18041"/>
                </a:lnTo>
                <a:lnTo>
                  <a:pt x="92049" y="17985"/>
                </a:lnTo>
                <a:lnTo>
                  <a:pt x="92030" y="17929"/>
                </a:lnTo>
                <a:lnTo>
                  <a:pt x="91955" y="17836"/>
                </a:lnTo>
                <a:lnTo>
                  <a:pt x="91862" y="17780"/>
                </a:lnTo>
                <a:lnTo>
                  <a:pt x="91732" y="17743"/>
                </a:lnTo>
                <a:close/>
                <a:moveTo>
                  <a:pt x="634" y="18097"/>
                </a:moveTo>
                <a:lnTo>
                  <a:pt x="578" y="18115"/>
                </a:lnTo>
                <a:lnTo>
                  <a:pt x="522" y="18115"/>
                </a:lnTo>
                <a:lnTo>
                  <a:pt x="466" y="18153"/>
                </a:lnTo>
                <a:lnTo>
                  <a:pt x="429" y="18190"/>
                </a:lnTo>
                <a:lnTo>
                  <a:pt x="373" y="18283"/>
                </a:lnTo>
                <a:lnTo>
                  <a:pt x="355" y="18339"/>
                </a:lnTo>
                <a:lnTo>
                  <a:pt x="355" y="18413"/>
                </a:lnTo>
                <a:lnTo>
                  <a:pt x="355" y="18469"/>
                </a:lnTo>
                <a:lnTo>
                  <a:pt x="373" y="18506"/>
                </a:lnTo>
                <a:lnTo>
                  <a:pt x="429" y="18599"/>
                </a:lnTo>
                <a:lnTo>
                  <a:pt x="522" y="18655"/>
                </a:lnTo>
                <a:lnTo>
                  <a:pt x="634" y="18693"/>
                </a:lnTo>
                <a:lnTo>
                  <a:pt x="690" y="18674"/>
                </a:lnTo>
                <a:lnTo>
                  <a:pt x="746" y="18674"/>
                </a:lnTo>
                <a:lnTo>
                  <a:pt x="839" y="18599"/>
                </a:lnTo>
                <a:lnTo>
                  <a:pt x="913" y="18506"/>
                </a:lnTo>
                <a:lnTo>
                  <a:pt x="932" y="18451"/>
                </a:lnTo>
                <a:lnTo>
                  <a:pt x="932" y="18395"/>
                </a:lnTo>
                <a:lnTo>
                  <a:pt x="932" y="18339"/>
                </a:lnTo>
                <a:lnTo>
                  <a:pt x="913" y="18283"/>
                </a:lnTo>
                <a:lnTo>
                  <a:pt x="839" y="18190"/>
                </a:lnTo>
                <a:lnTo>
                  <a:pt x="746" y="18134"/>
                </a:lnTo>
                <a:lnTo>
                  <a:pt x="634" y="18097"/>
                </a:lnTo>
                <a:close/>
                <a:moveTo>
                  <a:pt x="91676" y="19456"/>
                </a:moveTo>
                <a:lnTo>
                  <a:pt x="91602" y="19475"/>
                </a:lnTo>
                <a:lnTo>
                  <a:pt x="91527" y="19493"/>
                </a:lnTo>
                <a:lnTo>
                  <a:pt x="91471" y="19530"/>
                </a:lnTo>
                <a:lnTo>
                  <a:pt x="91378" y="19642"/>
                </a:lnTo>
                <a:lnTo>
                  <a:pt x="91322" y="19772"/>
                </a:lnTo>
                <a:lnTo>
                  <a:pt x="91304" y="19847"/>
                </a:lnTo>
                <a:lnTo>
                  <a:pt x="91304" y="19921"/>
                </a:lnTo>
                <a:lnTo>
                  <a:pt x="91322" y="19996"/>
                </a:lnTo>
                <a:lnTo>
                  <a:pt x="91341" y="20052"/>
                </a:lnTo>
                <a:lnTo>
                  <a:pt x="91378" y="20126"/>
                </a:lnTo>
                <a:lnTo>
                  <a:pt x="91434" y="20163"/>
                </a:lnTo>
                <a:lnTo>
                  <a:pt x="91490" y="20219"/>
                </a:lnTo>
                <a:lnTo>
                  <a:pt x="91546" y="20238"/>
                </a:lnTo>
                <a:lnTo>
                  <a:pt x="91620" y="20256"/>
                </a:lnTo>
                <a:lnTo>
                  <a:pt x="91695" y="20256"/>
                </a:lnTo>
                <a:lnTo>
                  <a:pt x="91751" y="20238"/>
                </a:lnTo>
                <a:lnTo>
                  <a:pt x="91825" y="20201"/>
                </a:lnTo>
                <a:lnTo>
                  <a:pt x="91881" y="20163"/>
                </a:lnTo>
                <a:lnTo>
                  <a:pt x="91937" y="20108"/>
                </a:lnTo>
                <a:lnTo>
                  <a:pt x="91974" y="20052"/>
                </a:lnTo>
                <a:lnTo>
                  <a:pt x="91993" y="19977"/>
                </a:lnTo>
                <a:lnTo>
                  <a:pt x="92011" y="19921"/>
                </a:lnTo>
                <a:lnTo>
                  <a:pt x="92011" y="19847"/>
                </a:lnTo>
                <a:lnTo>
                  <a:pt x="91993" y="19772"/>
                </a:lnTo>
                <a:lnTo>
                  <a:pt x="91955" y="19717"/>
                </a:lnTo>
                <a:lnTo>
                  <a:pt x="91881" y="19586"/>
                </a:lnTo>
                <a:lnTo>
                  <a:pt x="91825" y="19530"/>
                </a:lnTo>
                <a:lnTo>
                  <a:pt x="91751" y="19475"/>
                </a:lnTo>
                <a:lnTo>
                  <a:pt x="91676" y="19456"/>
                </a:lnTo>
                <a:close/>
                <a:moveTo>
                  <a:pt x="634" y="19772"/>
                </a:moveTo>
                <a:lnTo>
                  <a:pt x="522" y="19810"/>
                </a:lnTo>
                <a:lnTo>
                  <a:pt x="429" y="19884"/>
                </a:lnTo>
                <a:lnTo>
                  <a:pt x="392" y="19921"/>
                </a:lnTo>
                <a:lnTo>
                  <a:pt x="373" y="19977"/>
                </a:lnTo>
                <a:lnTo>
                  <a:pt x="355" y="20052"/>
                </a:lnTo>
                <a:lnTo>
                  <a:pt x="355" y="20108"/>
                </a:lnTo>
                <a:lnTo>
                  <a:pt x="355" y="20182"/>
                </a:lnTo>
                <a:lnTo>
                  <a:pt x="373" y="20238"/>
                </a:lnTo>
                <a:lnTo>
                  <a:pt x="410" y="20294"/>
                </a:lnTo>
                <a:lnTo>
                  <a:pt x="466" y="20350"/>
                </a:lnTo>
                <a:lnTo>
                  <a:pt x="522" y="20387"/>
                </a:lnTo>
                <a:lnTo>
                  <a:pt x="578" y="20405"/>
                </a:lnTo>
                <a:lnTo>
                  <a:pt x="634" y="20424"/>
                </a:lnTo>
                <a:lnTo>
                  <a:pt x="708" y="20424"/>
                </a:lnTo>
                <a:lnTo>
                  <a:pt x="764" y="20405"/>
                </a:lnTo>
                <a:lnTo>
                  <a:pt x="820" y="20387"/>
                </a:lnTo>
                <a:lnTo>
                  <a:pt x="876" y="20350"/>
                </a:lnTo>
                <a:lnTo>
                  <a:pt x="913" y="20312"/>
                </a:lnTo>
                <a:lnTo>
                  <a:pt x="950" y="20256"/>
                </a:lnTo>
                <a:lnTo>
                  <a:pt x="969" y="20201"/>
                </a:lnTo>
                <a:lnTo>
                  <a:pt x="988" y="20126"/>
                </a:lnTo>
                <a:lnTo>
                  <a:pt x="988" y="20070"/>
                </a:lnTo>
                <a:lnTo>
                  <a:pt x="969" y="20014"/>
                </a:lnTo>
                <a:lnTo>
                  <a:pt x="950" y="19940"/>
                </a:lnTo>
                <a:lnTo>
                  <a:pt x="913" y="19884"/>
                </a:lnTo>
                <a:lnTo>
                  <a:pt x="876" y="19847"/>
                </a:lnTo>
                <a:lnTo>
                  <a:pt x="820" y="19810"/>
                </a:lnTo>
                <a:lnTo>
                  <a:pt x="764" y="19791"/>
                </a:lnTo>
                <a:lnTo>
                  <a:pt x="634" y="19772"/>
                </a:lnTo>
                <a:close/>
                <a:moveTo>
                  <a:pt x="91602" y="21020"/>
                </a:moveTo>
                <a:lnTo>
                  <a:pt x="91527" y="21038"/>
                </a:lnTo>
                <a:lnTo>
                  <a:pt x="91453" y="21076"/>
                </a:lnTo>
                <a:lnTo>
                  <a:pt x="91397" y="21132"/>
                </a:lnTo>
                <a:lnTo>
                  <a:pt x="91360" y="21187"/>
                </a:lnTo>
                <a:lnTo>
                  <a:pt x="91322" y="21262"/>
                </a:lnTo>
                <a:lnTo>
                  <a:pt x="91304" y="21336"/>
                </a:lnTo>
                <a:lnTo>
                  <a:pt x="91322" y="21411"/>
                </a:lnTo>
                <a:lnTo>
                  <a:pt x="91322" y="21467"/>
                </a:lnTo>
                <a:lnTo>
                  <a:pt x="91360" y="21523"/>
                </a:lnTo>
                <a:lnTo>
                  <a:pt x="91397" y="21578"/>
                </a:lnTo>
                <a:lnTo>
                  <a:pt x="91453" y="21634"/>
                </a:lnTo>
                <a:lnTo>
                  <a:pt x="91509" y="21653"/>
                </a:lnTo>
                <a:lnTo>
                  <a:pt x="91564" y="21690"/>
                </a:lnTo>
                <a:lnTo>
                  <a:pt x="91695" y="21690"/>
                </a:lnTo>
                <a:lnTo>
                  <a:pt x="91751" y="21671"/>
                </a:lnTo>
                <a:lnTo>
                  <a:pt x="91862" y="21616"/>
                </a:lnTo>
                <a:lnTo>
                  <a:pt x="91937" y="21541"/>
                </a:lnTo>
                <a:lnTo>
                  <a:pt x="91974" y="21485"/>
                </a:lnTo>
                <a:lnTo>
                  <a:pt x="91993" y="21411"/>
                </a:lnTo>
                <a:lnTo>
                  <a:pt x="91993" y="21355"/>
                </a:lnTo>
                <a:lnTo>
                  <a:pt x="91993" y="21299"/>
                </a:lnTo>
                <a:lnTo>
                  <a:pt x="91937" y="21169"/>
                </a:lnTo>
                <a:lnTo>
                  <a:pt x="91862" y="21076"/>
                </a:lnTo>
                <a:lnTo>
                  <a:pt x="91806" y="21057"/>
                </a:lnTo>
                <a:lnTo>
                  <a:pt x="91751" y="21020"/>
                </a:lnTo>
                <a:close/>
                <a:moveTo>
                  <a:pt x="597" y="21504"/>
                </a:moveTo>
                <a:lnTo>
                  <a:pt x="559" y="21523"/>
                </a:lnTo>
                <a:lnTo>
                  <a:pt x="504" y="21541"/>
                </a:lnTo>
                <a:lnTo>
                  <a:pt x="410" y="21616"/>
                </a:lnTo>
                <a:lnTo>
                  <a:pt x="392" y="21671"/>
                </a:lnTo>
                <a:lnTo>
                  <a:pt x="373" y="21727"/>
                </a:lnTo>
                <a:lnTo>
                  <a:pt x="373" y="21820"/>
                </a:lnTo>
                <a:lnTo>
                  <a:pt x="429" y="21913"/>
                </a:lnTo>
                <a:lnTo>
                  <a:pt x="504" y="21988"/>
                </a:lnTo>
                <a:lnTo>
                  <a:pt x="597" y="22025"/>
                </a:lnTo>
                <a:lnTo>
                  <a:pt x="708" y="22025"/>
                </a:lnTo>
                <a:lnTo>
                  <a:pt x="783" y="21988"/>
                </a:lnTo>
                <a:lnTo>
                  <a:pt x="857" y="21913"/>
                </a:lnTo>
                <a:lnTo>
                  <a:pt x="894" y="21820"/>
                </a:lnTo>
                <a:lnTo>
                  <a:pt x="894" y="21727"/>
                </a:lnTo>
                <a:lnTo>
                  <a:pt x="876" y="21634"/>
                </a:lnTo>
                <a:lnTo>
                  <a:pt x="820" y="21560"/>
                </a:lnTo>
                <a:lnTo>
                  <a:pt x="764" y="21541"/>
                </a:lnTo>
                <a:lnTo>
                  <a:pt x="708" y="21523"/>
                </a:lnTo>
                <a:lnTo>
                  <a:pt x="652" y="21504"/>
                </a:lnTo>
                <a:close/>
                <a:moveTo>
                  <a:pt x="578" y="22844"/>
                </a:moveTo>
                <a:lnTo>
                  <a:pt x="522" y="22863"/>
                </a:lnTo>
                <a:lnTo>
                  <a:pt x="448" y="22919"/>
                </a:lnTo>
                <a:lnTo>
                  <a:pt x="373" y="23012"/>
                </a:lnTo>
                <a:lnTo>
                  <a:pt x="355" y="23105"/>
                </a:lnTo>
                <a:lnTo>
                  <a:pt x="355" y="23198"/>
                </a:lnTo>
                <a:lnTo>
                  <a:pt x="373" y="23254"/>
                </a:lnTo>
                <a:lnTo>
                  <a:pt x="410" y="23291"/>
                </a:lnTo>
                <a:lnTo>
                  <a:pt x="448" y="23328"/>
                </a:lnTo>
                <a:lnTo>
                  <a:pt x="504" y="23366"/>
                </a:lnTo>
                <a:lnTo>
                  <a:pt x="578" y="23384"/>
                </a:lnTo>
                <a:lnTo>
                  <a:pt x="634" y="23384"/>
                </a:lnTo>
                <a:lnTo>
                  <a:pt x="690" y="23366"/>
                </a:lnTo>
                <a:lnTo>
                  <a:pt x="746" y="23347"/>
                </a:lnTo>
                <a:lnTo>
                  <a:pt x="839" y="23291"/>
                </a:lnTo>
                <a:lnTo>
                  <a:pt x="876" y="23235"/>
                </a:lnTo>
                <a:lnTo>
                  <a:pt x="894" y="23198"/>
                </a:lnTo>
                <a:lnTo>
                  <a:pt x="913" y="23142"/>
                </a:lnTo>
                <a:lnTo>
                  <a:pt x="913" y="23105"/>
                </a:lnTo>
                <a:lnTo>
                  <a:pt x="876" y="23012"/>
                </a:lnTo>
                <a:lnTo>
                  <a:pt x="820" y="22937"/>
                </a:lnTo>
                <a:lnTo>
                  <a:pt x="746" y="22882"/>
                </a:lnTo>
                <a:lnTo>
                  <a:pt x="690" y="22863"/>
                </a:lnTo>
                <a:lnTo>
                  <a:pt x="634" y="22844"/>
                </a:lnTo>
                <a:close/>
                <a:moveTo>
                  <a:pt x="91602" y="23068"/>
                </a:moveTo>
                <a:lnTo>
                  <a:pt x="91527" y="23086"/>
                </a:lnTo>
                <a:lnTo>
                  <a:pt x="91453" y="23124"/>
                </a:lnTo>
                <a:lnTo>
                  <a:pt x="91397" y="23161"/>
                </a:lnTo>
                <a:lnTo>
                  <a:pt x="91341" y="23198"/>
                </a:lnTo>
                <a:lnTo>
                  <a:pt x="91285" y="23254"/>
                </a:lnTo>
                <a:lnTo>
                  <a:pt x="91267" y="23328"/>
                </a:lnTo>
                <a:lnTo>
                  <a:pt x="91248" y="23403"/>
                </a:lnTo>
                <a:lnTo>
                  <a:pt x="91248" y="23459"/>
                </a:lnTo>
                <a:lnTo>
                  <a:pt x="91267" y="23589"/>
                </a:lnTo>
                <a:lnTo>
                  <a:pt x="91304" y="23645"/>
                </a:lnTo>
                <a:lnTo>
                  <a:pt x="91341" y="23682"/>
                </a:lnTo>
                <a:lnTo>
                  <a:pt x="91397" y="23719"/>
                </a:lnTo>
                <a:lnTo>
                  <a:pt x="91453" y="23757"/>
                </a:lnTo>
                <a:lnTo>
                  <a:pt x="91509" y="23775"/>
                </a:lnTo>
                <a:lnTo>
                  <a:pt x="91564" y="23794"/>
                </a:lnTo>
                <a:lnTo>
                  <a:pt x="91695" y="23775"/>
                </a:lnTo>
                <a:lnTo>
                  <a:pt x="91751" y="23757"/>
                </a:lnTo>
                <a:lnTo>
                  <a:pt x="91806" y="23719"/>
                </a:lnTo>
                <a:lnTo>
                  <a:pt x="91862" y="23682"/>
                </a:lnTo>
                <a:lnTo>
                  <a:pt x="91900" y="23626"/>
                </a:lnTo>
                <a:lnTo>
                  <a:pt x="91918" y="23552"/>
                </a:lnTo>
                <a:lnTo>
                  <a:pt x="91937" y="23459"/>
                </a:lnTo>
                <a:lnTo>
                  <a:pt x="91955" y="23384"/>
                </a:lnTo>
                <a:lnTo>
                  <a:pt x="91955" y="23291"/>
                </a:lnTo>
                <a:lnTo>
                  <a:pt x="91937" y="23217"/>
                </a:lnTo>
                <a:lnTo>
                  <a:pt x="91900" y="23161"/>
                </a:lnTo>
                <a:lnTo>
                  <a:pt x="91825" y="23105"/>
                </a:lnTo>
                <a:lnTo>
                  <a:pt x="91751" y="23086"/>
                </a:lnTo>
                <a:lnTo>
                  <a:pt x="91676" y="23068"/>
                </a:lnTo>
                <a:close/>
                <a:moveTo>
                  <a:pt x="91546" y="24632"/>
                </a:moveTo>
                <a:lnTo>
                  <a:pt x="91471" y="24650"/>
                </a:lnTo>
                <a:lnTo>
                  <a:pt x="91416" y="24669"/>
                </a:lnTo>
                <a:lnTo>
                  <a:pt x="91360" y="24688"/>
                </a:lnTo>
                <a:lnTo>
                  <a:pt x="91304" y="24743"/>
                </a:lnTo>
                <a:lnTo>
                  <a:pt x="91267" y="24781"/>
                </a:lnTo>
                <a:lnTo>
                  <a:pt x="91248" y="24837"/>
                </a:lnTo>
                <a:lnTo>
                  <a:pt x="91229" y="24911"/>
                </a:lnTo>
                <a:lnTo>
                  <a:pt x="91229" y="24967"/>
                </a:lnTo>
                <a:lnTo>
                  <a:pt x="91229" y="25023"/>
                </a:lnTo>
                <a:lnTo>
                  <a:pt x="91248" y="25079"/>
                </a:lnTo>
                <a:lnTo>
                  <a:pt x="91322" y="25172"/>
                </a:lnTo>
                <a:lnTo>
                  <a:pt x="91416" y="25246"/>
                </a:lnTo>
                <a:lnTo>
                  <a:pt x="91546" y="25265"/>
                </a:lnTo>
                <a:lnTo>
                  <a:pt x="91602" y="25265"/>
                </a:lnTo>
                <a:lnTo>
                  <a:pt x="91676" y="25246"/>
                </a:lnTo>
                <a:lnTo>
                  <a:pt x="91713" y="25209"/>
                </a:lnTo>
                <a:lnTo>
                  <a:pt x="91769" y="25153"/>
                </a:lnTo>
                <a:lnTo>
                  <a:pt x="91806" y="25116"/>
                </a:lnTo>
                <a:lnTo>
                  <a:pt x="91844" y="25041"/>
                </a:lnTo>
                <a:lnTo>
                  <a:pt x="91844" y="24985"/>
                </a:lnTo>
                <a:lnTo>
                  <a:pt x="91844" y="24911"/>
                </a:lnTo>
                <a:lnTo>
                  <a:pt x="91844" y="24855"/>
                </a:lnTo>
                <a:lnTo>
                  <a:pt x="91825" y="24818"/>
                </a:lnTo>
                <a:lnTo>
                  <a:pt x="91751" y="24725"/>
                </a:lnTo>
                <a:lnTo>
                  <a:pt x="91658" y="24669"/>
                </a:lnTo>
                <a:lnTo>
                  <a:pt x="91546" y="24632"/>
                </a:lnTo>
                <a:close/>
                <a:moveTo>
                  <a:pt x="727" y="25060"/>
                </a:moveTo>
                <a:lnTo>
                  <a:pt x="652" y="25079"/>
                </a:lnTo>
                <a:lnTo>
                  <a:pt x="597" y="25097"/>
                </a:lnTo>
                <a:lnTo>
                  <a:pt x="541" y="25134"/>
                </a:lnTo>
                <a:lnTo>
                  <a:pt x="485" y="25172"/>
                </a:lnTo>
                <a:lnTo>
                  <a:pt x="448" y="25228"/>
                </a:lnTo>
                <a:lnTo>
                  <a:pt x="429" y="25302"/>
                </a:lnTo>
                <a:lnTo>
                  <a:pt x="410" y="25358"/>
                </a:lnTo>
                <a:lnTo>
                  <a:pt x="410" y="25432"/>
                </a:lnTo>
                <a:lnTo>
                  <a:pt x="429" y="25488"/>
                </a:lnTo>
                <a:lnTo>
                  <a:pt x="466" y="25563"/>
                </a:lnTo>
                <a:lnTo>
                  <a:pt x="504" y="25600"/>
                </a:lnTo>
                <a:lnTo>
                  <a:pt x="559" y="25656"/>
                </a:lnTo>
                <a:lnTo>
                  <a:pt x="615" y="25674"/>
                </a:lnTo>
                <a:lnTo>
                  <a:pt x="671" y="25693"/>
                </a:lnTo>
                <a:lnTo>
                  <a:pt x="801" y="25693"/>
                </a:lnTo>
                <a:lnTo>
                  <a:pt x="913" y="25637"/>
                </a:lnTo>
                <a:lnTo>
                  <a:pt x="988" y="25544"/>
                </a:lnTo>
                <a:lnTo>
                  <a:pt x="1025" y="25451"/>
                </a:lnTo>
                <a:lnTo>
                  <a:pt x="1043" y="25376"/>
                </a:lnTo>
                <a:lnTo>
                  <a:pt x="1025" y="25321"/>
                </a:lnTo>
                <a:lnTo>
                  <a:pt x="988" y="25228"/>
                </a:lnTo>
                <a:lnTo>
                  <a:pt x="913" y="25134"/>
                </a:lnTo>
                <a:lnTo>
                  <a:pt x="820" y="25079"/>
                </a:lnTo>
                <a:lnTo>
                  <a:pt x="727" y="25060"/>
                </a:lnTo>
                <a:close/>
                <a:moveTo>
                  <a:pt x="91658" y="26289"/>
                </a:moveTo>
                <a:lnTo>
                  <a:pt x="91546" y="26345"/>
                </a:lnTo>
                <a:lnTo>
                  <a:pt x="91434" y="26419"/>
                </a:lnTo>
                <a:lnTo>
                  <a:pt x="91397" y="26475"/>
                </a:lnTo>
                <a:lnTo>
                  <a:pt x="91378" y="26531"/>
                </a:lnTo>
                <a:lnTo>
                  <a:pt x="91360" y="26587"/>
                </a:lnTo>
                <a:lnTo>
                  <a:pt x="91341" y="26661"/>
                </a:lnTo>
                <a:lnTo>
                  <a:pt x="91360" y="26717"/>
                </a:lnTo>
                <a:lnTo>
                  <a:pt x="91378" y="26773"/>
                </a:lnTo>
                <a:lnTo>
                  <a:pt x="91416" y="26829"/>
                </a:lnTo>
                <a:lnTo>
                  <a:pt x="91453" y="26885"/>
                </a:lnTo>
                <a:lnTo>
                  <a:pt x="91509" y="26922"/>
                </a:lnTo>
                <a:lnTo>
                  <a:pt x="91564" y="26959"/>
                </a:lnTo>
                <a:lnTo>
                  <a:pt x="91620" y="26978"/>
                </a:lnTo>
                <a:lnTo>
                  <a:pt x="91676" y="26978"/>
                </a:lnTo>
                <a:lnTo>
                  <a:pt x="91751" y="26959"/>
                </a:lnTo>
                <a:lnTo>
                  <a:pt x="91825" y="26940"/>
                </a:lnTo>
                <a:lnTo>
                  <a:pt x="91881" y="26922"/>
                </a:lnTo>
                <a:lnTo>
                  <a:pt x="91918" y="26866"/>
                </a:lnTo>
                <a:lnTo>
                  <a:pt x="91974" y="26829"/>
                </a:lnTo>
                <a:lnTo>
                  <a:pt x="91993" y="26773"/>
                </a:lnTo>
                <a:lnTo>
                  <a:pt x="92030" y="26698"/>
                </a:lnTo>
                <a:lnTo>
                  <a:pt x="92030" y="26642"/>
                </a:lnTo>
                <a:lnTo>
                  <a:pt x="92030" y="26568"/>
                </a:lnTo>
                <a:lnTo>
                  <a:pt x="92011" y="26494"/>
                </a:lnTo>
                <a:lnTo>
                  <a:pt x="91993" y="26419"/>
                </a:lnTo>
                <a:lnTo>
                  <a:pt x="91937" y="26363"/>
                </a:lnTo>
                <a:lnTo>
                  <a:pt x="91881" y="26326"/>
                </a:lnTo>
                <a:lnTo>
                  <a:pt x="91825" y="26289"/>
                </a:lnTo>
                <a:close/>
                <a:moveTo>
                  <a:pt x="708" y="26829"/>
                </a:moveTo>
                <a:lnTo>
                  <a:pt x="634" y="26847"/>
                </a:lnTo>
                <a:lnTo>
                  <a:pt x="559" y="26866"/>
                </a:lnTo>
                <a:lnTo>
                  <a:pt x="504" y="26903"/>
                </a:lnTo>
                <a:lnTo>
                  <a:pt x="429" y="26959"/>
                </a:lnTo>
                <a:lnTo>
                  <a:pt x="392" y="27015"/>
                </a:lnTo>
                <a:lnTo>
                  <a:pt x="355" y="27089"/>
                </a:lnTo>
                <a:lnTo>
                  <a:pt x="317" y="27164"/>
                </a:lnTo>
                <a:lnTo>
                  <a:pt x="317" y="27238"/>
                </a:lnTo>
                <a:lnTo>
                  <a:pt x="336" y="27331"/>
                </a:lnTo>
                <a:lnTo>
                  <a:pt x="355" y="27406"/>
                </a:lnTo>
                <a:lnTo>
                  <a:pt x="373" y="27462"/>
                </a:lnTo>
                <a:lnTo>
                  <a:pt x="410" y="27518"/>
                </a:lnTo>
                <a:lnTo>
                  <a:pt x="466" y="27555"/>
                </a:lnTo>
                <a:lnTo>
                  <a:pt x="541" y="27592"/>
                </a:lnTo>
                <a:lnTo>
                  <a:pt x="597" y="27611"/>
                </a:lnTo>
                <a:lnTo>
                  <a:pt x="671" y="27611"/>
                </a:lnTo>
                <a:lnTo>
                  <a:pt x="746" y="27592"/>
                </a:lnTo>
                <a:lnTo>
                  <a:pt x="801" y="27573"/>
                </a:lnTo>
                <a:lnTo>
                  <a:pt x="857" y="27536"/>
                </a:lnTo>
                <a:lnTo>
                  <a:pt x="950" y="27424"/>
                </a:lnTo>
                <a:lnTo>
                  <a:pt x="1006" y="27294"/>
                </a:lnTo>
                <a:lnTo>
                  <a:pt x="1025" y="27238"/>
                </a:lnTo>
                <a:lnTo>
                  <a:pt x="1025" y="27164"/>
                </a:lnTo>
                <a:lnTo>
                  <a:pt x="1006" y="27108"/>
                </a:lnTo>
                <a:lnTo>
                  <a:pt x="988" y="27033"/>
                </a:lnTo>
                <a:lnTo>
                  <a:pt x="950" y="26978"/>
                </a:lnTo>
                <a:lnTo>
                  <a:pt x="894" y="26922"/>
                </a:lnTo>
                <a:lnTo>
                  <a:pt x="839" y="26866"/>
                </a:lnTo>
                <a:lnTo>
                  <a:pt x="783" y="26847"/>
                </a:lnTo>
                <a:lnTo>
                  <a:pt x="708" y="26829"/>
                </a:lnTo>
                <a:close/>
                <a:moveTo>
                  <a:pt x="91620" y="28262"/>
                </a:moveTo>
                <a:lnTo>
                  <a:pt x="91564" y="28281"/>
                </a:lnTo>
                <a:lnTo>
                  <a:pt x="91490" y="28318"/>
                </a:lnTo>
                <a:lnTo>
                  <a:pt x="91434" y="28355"/>
                </a:lnTo>
                <a:lnTo>
                  <a:pt x="91378" y="28430"/>
                </a:lnTo>
                <a:lnTo>
                  <a:pt x="91360" y="28486"/>
                </a:lnTo>
                <a:lnTo>
                  <a:pt x="91341" y="28560"/>
                </a:lnTo>
                <a:lnTo>
                  <a:pt x="91341" y="28635"/>
                </a:lnTo>
                <a:lnTo>
                  <a:pt x="91360" y="28709"/>
                </a:lnTo>
                <a:lnTo>
                  <a:pt x="91378" y="28784"/>
                </a:lnTo>
                <a:lnTo>
                  <a:pt x="91434" y="28858"/>
                </a:lnTo>
                <a:lnTo>
                  <a:pt x="91490" y="28914"/>
                </a:lnTo>
                <a:lnTo>
                  <a:pt x="91546" y="28951"/>
                </a:lnTo>
                <a:lnTo>
                  <a:pt x="91620" y="28970"/>
                </a:lnTo>
                <a:lnTo>
                  <a:pt x="91695" y="28988"/>
                </a:lnTo>
                <a:lnTo>
                  <a:pt x="91806" y="28970"/>
                </a:lnTo>
                <a:lnTo>
                  <a:pt x="91900" y="28933"/>
                </a:lnTo>
                <a:lnTo>
                  <a:pt x="91974" y="28877"/>
                </a:lnTo>
                <a:lnTo>
                  <a:pt x="92030" y="28802"/>
                </a:lnTo>
                <a:lnTo>
                  <a:pt x="92067" y="28690"/>
                </a:lnTo>
                <a:lnTo>
                  <a:pt x="92067" y="28579"/>
                </a:lnTo>
                <a:lnTo>
                  <a:pt x="92030" y="28486"/>
                </a:lnTo>
                <a:lnTo>
                  <a:pt x="91955" y="28374"/>
                </a:lnTo>
                <a:lnTo>
                  <a:pt x="91955" y="28393"/>
                </a:lnTo>
                <a:lnTo>
                  <a:pt x="91881" y="28318"/>
                </a:lnTo>
                <a:lnTo>
                  <a:pt x="91825" y="28281"/>
                </a:lnTo>
                <a:lnTo>
                  <a:pt x="91769" y="28281"/>
                </a:lnTo>
                <a:lnTo>
                  <a:pt x="91695" y="28262"/>
                </a:lnTo>
                <a:close/>
                <a:moveTo>
                  <a:pt x="671" y="28635"/>
                </a:moveTo>
                <a:lnTo>
                  <a:pt x="597" y="28653"/>
                </a:lnTo>
                <a:lnTo>
                  <a:pt x="541" y="28690"/>
                </a:lnTo>
                <a:lnTo>
                  <a:pt x="485" y="28728"/>
                </a:lnTo>
                <a:lnTo>
                  <a:pt x="448" y="28784"/>
                </a:lnTo>
                <a:lnTo>
                  <a:pt x="410" y="28839"/>
                </a:lnTo>
                <a:lnTo>
                  <a:pt x="392" y="28914"/>
                </a:lnTo>
                <a:lnTo>
                  <a:pt x="392" y="28970"/>
                </a:lnTo>
                <a:lnTo>
                  <a:pt x="410" y="29044"/>
                </a:lnTo>
                <a:lnTo>
                  <a:pt x="429" y="29100"/>
                </a:lnTo>
                <a:lnTo>
                  <a:pt x="466" y="29156"/>
                </a:lnTo>
                <a:lnTo>
                  <a:pt x="522" y="29193"/>
                </a:lnTo>
                <a:lnTo>
                  <a:pt x="578" y="29230"/>
                </a:lnTo>
                <a:lnTo>
                  <a:pt x="634" y="29268"/>
                </a:lnTo>
                <a:lnTo>
                  <a:pt x="746" y="29268"/>
                </a:lnTo>
                <a:lnTo>
                  <a:pt x="839" y="29249"/>
                </a:lnTo>
                <a:lnTo>
                  <a:pt x="932" y="29175"/>
                </a:lnTo>
                <a:lnTo>
                  <a:pt x="969" y="29137"/>
                </a:lnTo>
                <a:lnTo>
                  <a:pt x="1006" y="29100"/>
                </a:lnTo>
                <a:lnTo>
                  <a:pt x="1025" y="29044"/>
                </a:lnTo>
                <a:lnTo>
                  <a:pt x="1043" y="28970"/>
                </a:lnTo>
                <a:lnTo>
                  <a:pt x="1043" y="28914"/>
                </a:lnTo>
                <a:lnTo>
                  <a:pt x="1025" y="28858"/>
                </a:lnTo>
                <a:lnTo>
                  <a:pt x="950" y="28746"/>
                </a:lnTo>
                <a:lnTo>
                  <a:pt x="913" y="28709"/>
                </a:lnTo>
                <a:lnTo>
                  <a:pt x="857" y="28672"/>
                </a:lnTo>
                <a:lnTo>
                  <a:pt x="801" y="28653"/>
                </a:lnTo>
                <a:lnTo>
                  <a:pt x="727" y="28635"/>
                </a:lnTo>
                <a:close/>
                <a:moveTo>
                  <a:pt x="91490" y="30087"/>
                </a:moveTo>
                <a:lnTo>
                  <a:pt x="91416" y="30124"/>
                </a:lnTo>
                <a:lnTo>
                  <a:pt x="91360" y="30161"/>
                </a:lnTo>
                <a:lnTo>
                  <a:pt x="91322" y="30217"/>
                </a:lnTo>
                <a:lnTo>
                  <a:pt x="91229" y="30347"/>
                </a:lnTo>
                <a:lnTo>
                  <a:pt x="91192" y="30422"/>
                </a:lnTo>
                <a:lnTo>
                  <a:pt x="91192" y="30496"/>
                </a:lnTo>
                <a:lnTo>
                  <a:pt x="91192" y="30590"/>
                </a:lnTo>
                <a:lnTo>
                  <a:pt x="91211" y="30645"/>
                </a:lnTo>
                <a:lnTo>
                  <a:pt x="91248" y="30720"/>
                </a:lnTo>
                <a:lnTo>
                  <a:pt x="91285" y="30776"/>
                </a:lnTo>
                <a:lnTo>
                  <a:pt x="91341" y="30832"/>
                </a:lnTo>
                <a:lnTo>
                  <a:pt x="91397" y="30869"/>
                </a:lnTo>
                <a:lnTo>
                  <a:pt x="91471" y="30887"/>
                </a:lnTo>
                <a:lnTo>
                  <a:pt x="91546" y="30906"/>
                </a:lnTo>
                <a:lnTo>
                  <a:pt x="91639" y="30887"/>
                </a:lnTo>
                <a:lnTo>
                  <a:pt x="91713" y="30869"/>
                </a:lnTo>
                <a:lnTo>
                  <a:pt x="91769" y="30832"/>
                </a:lnTo>
                <a:lnTo>
                  <a:pt x="91825" y="30776"/>
                </a:lnTo>
                <a:lnTo>
                  <a:pt x="91862" y="30720"/>
                </a:lnTo>
                <a:lnTo>
                  <a:pt x="91900" y="30645"/>
                </a:lnTo>
                <a:lnTo>
                  <a:pt x="91918" y="30590"/>
                </a:lnTo>
                <a:lnTo>
                  <a:pt x="91918" y="30496"/>
                </a:lnTo>
                <a:lnTo>
                  <a:pt x="91918" y="30422"/>
                </a:lnTo>
                <a:lnTo>
                  <a:pt x="91881" y="30347"/>
                </a:lnTo>
                <a:lnTo>
                  <a:pt x="91806" y="30217"/>
                </a:lnTo>
                <a:lnTo>
                  <a:pt x="91751" y="30161"/>
                </a:lnTo>
                <a:lnTo>
                  <a:pt x="91695" y="30124"/>
                </a:lnTo>
                <a:lnTo>
                  <a:pt x="91620" y="30087"/>
                </a:lnTo>
                <a:close/>
                <a:moveTo>
                  <a:pt x="876" y="30608"/>
                </a:moveTo>
                <a:lnTo>
                  <a:pt x="801" y="30627"/>
                </a:lnTo>
                <a:lnTo>
                  <a:pt x="746" y="30645"/>
                </a:lnTo>
                <a:lnTo>
                  <a:pt x="690" y="30683"/>
                </a:lnTo>
                <a:lnTo>
                  <a:pt x="634" y="30738"/>
                </a:lnTo>
                <a:lnTo>
                  <a:pt x="597" y="30813"/>
                </a:lnTo>
                <a:lnTo>
                  <a:pt x="578" y="30887"/>
                </a:lnTo>
                <a:lnTo>
                  <a:pt x="597" y="30962"/>
                </a:lnTo>
                <a:lnTo>
                  <a:pt x="615" y="31036"/>
                </a:lnTo>
                <a:lnTo>
                  <a:pt x="652" y="31111"/>
                </a:lnTo>
                <a:lnTo>
                  <a:pt x="690" y="31167"/>
                </a:lnTo>
                <a:lnTo>
                  <a:pt x="746" y="31223"/>
                </a:lnTo>
                <a:lnTo>
                  <a:pt x="839" y="31260"/>
                </a:lnTo>
                <a:lnTo>
                  <a:pt x="857" y="31260"/>
                </a:lnTo>
                <a:lnTo>
                  <a:pt x="894" y="31316"/>
                </a:lnTo>
                <a:lnTo>
                  <a:pt x="932" y="31334"/>
                </a:lnTo>
                <a:lnTo>
                  <a:pt x="969" y="31316"/>
                </a:lnTo>
                <a:lnTo>
                  <a:pt x="1006" y="31297"/>
                </a:lnTo>
                <a:lnTo>
                  <a:pt x="1099" y="31241"/>
                </a:lnTo>
                <a:lnTo>
                  <a:pt x="1137" y="31204"/>
                </a:lnTo>
                <a:lnTo>
                  <a:pt x="1174" y="31148"/>
                </a:lnTo>
                <a:lnTo>
                  <a:pt x="1230" y="31036"/>
                </a:lnTo>
                <a:lnTo>
                  <a:pt x="1230" y="30962"/>
                </a:lnTo>
                <a:lnTo>
                  <a:pt x="1230" y="30906"/>
                </a:lnTo>
                <a:lnTo>
                  <a:pt x="1211" y="30832"/>
                </a:lnTo>
                <a:lnTo>
                  <a:pt x="1174" y="30757"/>
                </a:lnTo>
                <a:lnTo>
                  <a:pt x="1137" y="30720"/>
                </a:lnTo>
                <a:lnTo>
                  <a:pt x="1081" y="30664"/>
                </a:lnTo>
                <a:lnTo>
                  <a:pt x="1025" y="30627"/>
                </a:lnTo>
                <a:lnTo>
                  <a:pt x="950" y="30608"/>
                </a:lnTo>
                <a:close/>
                <a:moveTo>
                  <a:pt x="91620" y="31781"/>
                </a:moveTo>
                <a:lnTo>
                  <a:pt x="91564" y="31800"/>
                </a:lnTo>
                <a:lnTo>
                  <a:pt x="91527" y="31818"/>
                </a:lnTo>
                <a:lnTo>
                  <a:pt x="91471" y="31856"/>
                </a:lnTo>
                <a:lnTo>
                  <a:pt x="91434" y="31911"/>
                </a:lnTo>
                <a:lnTo>
                  <a:pt x="91397" y="32004"/>
                </a:lnTo>
                <a:lnTo>
                  <a:pt x="91397" y="32098"/>
                </a:lnTo>
                <a:lnTo>
                  <a:pt x="91434" y="32191"/>
                </a:lnTo>
                <a:lnTo>
                  <a:pt x="91509" y="32247"/>
                </a:lnTo>
                <a:lnTo>
                  <a:pt x="91546" y="32284"/>
                </a:lnTo>
                <a:lnTo>
                  <a:pt x="91602" y="32302"/>
                </a:lnTo>
                <a:lnTo>
                  <a:pt x="91695" y="32302"/>
                </a:lnTo>
                <a:lnTo>
                  <a:pt x="91769" y="32265"/>
                </a:lnTo>
                <a:lnTo>
                  <a:pt x="91844" y="32209"/>
                </a:lnTo>
                <a:lnTo>
                  <a:pt x="91900" y="32135"/>
                </a:lnTo>
                <a:lnTo>
                  <a:pt x="91918" y="32042"/>
                </a:lnTo>
                <a:lnTo>
                  <a:pt x="91900" y="31949"/>
                </a:lnTo>
                <a:lnTo>
                  <a:pt x="91881" y="31911"/>
                </a:lnTo>
                <a:lnTo>
                  <a:pt x="91844" y="31874"/>
                </a:lnTo>
                <a:lnTo>
                  <a:pt x="91788" y="31837"/>
                </a:lnTo>
                <a:lnTo>
                  <a:pt x="91732" y="31800"/>
                </a:lnTo>
                <a:lnTo>
                  <a:pt x="91676" y="31781"/>
                </a:lnTo>
                <a:close/>
                <a:moveTo>
                  <a:pt x="652" y="32340"/>
                </a:moveTo>
                <a:lnTo>
                  <a:pt x="578" y="32358"/>
                </a:lnTo>
                <a:lnTo>
                  <a:pt x="522" y="32377"/>
                </a:lnTo>
                <a:lnTo>
                  <a:pt x="466" y="32414"/>
                </a:lnTo>
                <a:lnTo>
                  <a:pt x="410" y="32451"/>
                </a:lnTo>
                <a:lnTo>
                  <a:pt x="355" y="32507"/>
                </a:lnTo>
                <a:lnTo>
                  <a:pt x="317" y="32563"/>
                </a:lnTo>
                <a:lnTo>
                  <a:pt x="299" y="32637"/>
                </a:lnTo>
                <a:lnTo>
                  <a:pt x="280" y="32693"/>
                </a:lnTo>
                <a:lnTo>
                  <a:pt x="299" y="32768"/>
                </a:lnTo>
                <a:lnTo>
                  <a:pt x="299" y="32824"/>
                </a:lnTo>
                <a:lnTo>
                  <a:pt x="336" y="32880"/>
                </a:lnTo>
                <a:lnTo>
                  <a:pt x="373" y="32935"/>
                </a:lnTo>
                <a:lnTo>
                  <a:pt x="410" y="32973"/>
                </a:lnTo>
                <a:lnTo>
                  <a:pt x="466" y="33010"/>
                </a:lnTo>
                <a:lnTo>
                  <a:pt x="541" y="33028"/>
                </a:lnTo>
                <a:lnTo>
                  <a:pt x="597" y="33047"/>
                </a:lnTo>
                <a:lnTo>
                  <a:pt x="671" y="33047"/>
                </a:lnTo>
                <a:lnTo>
                  <a:pt x="727" y="33028"/>
                </a:lnTo>
                <a:lnTo>
                  <a:pt x="801" y="32991"/>
                </a:lnTo>
                <a:lnTo>
                  <a:pt x="857" y="32954"/>
                </a:lnTo>
                <a:lnTo>
                  <a:pt x="894" y="32917"/>
                </a:lnTo>
                <a:lnTo>
                  <a:pt x="932" y="32861"/>
                </a:lnTo>
                <a:lnTo>
                  <a:pt x="969" y="32805"/>
                </a:lnTo>
                <a:lnTo>
                  <a:pt x="988" y="32731"/>
                </a:lnTo>
                <a:lnTo>
                  <a:pt x="988" y="32656"/>
                </a:lnTo>
                <a:lnTo>
                  <a:pt x="969" y="32582"/>
                </a:lnTo>
                <a:lnTo>
                  <a:pt x="950" y="32526"/>
                </a:lnTo>
                <a:lnTo>
                  <a:pt x="913" y="32470"/>
                </a:lnTo>
                <a:lnTo>
                  <a:pt x="857" y="32414"/>
                </a:lnTo>
                <a:lnTo>
                  <a:pt x="801" y="32377"/>
                </a:lnTo>
                <a:lnTo>
                  <a:pt x="727" y="32358"/>
                </a:lnTo>
                <a:lnTo>
                  <a:pt x="652" y="32340"/>
                </a:lnTo>
                <a:close/>
                <a:moveTo>
                  <a:pt x="91602" y="33401"/>
                </a:moveTo>
                <a:lnTo>
                  <a:pt x="91509" y="33457"/>
                </a:lnTo>
                <a:lnTo>
                  <a:pt x="91453" y="33531"/>
                </a:lnTo>
                <a:lnTo>
                  <a:pt x="91416" y="33606"/>
                </a:lnTo>
                <a:lnTo>
                  <a:pt x="91434" y="33699"/>
                </a:lnTo>
                <a:lnTo>
                  <a:pt x="91471" y="33792"/>
                </a:lnTo>
                <a:lnTo>
                  <a:pt x="91527" y="33848"/>
                </a:lnTo>
                <a:lnTo>
                  <a:pt x="91620" y="33866"/>
                </a:lnTo>
                <a:lnTo>
                  <a:pt x="91732" y="33866"/>
                </a:lnTo>
                <a:lnTo>
                  <a:pt x="91806" y="33829"/>
                </a:lnTo>
                <a:lnTo>
                  <a:pt x="91844" y="33755"/>
                </a:lnTo>
                <a:lnTo>
                  <a:pt x="91881" y="33680"/>
                </a:lnTo>
                <a:lnTo>
                  <a:pt x="91881" y="33587"/>
                </a:lnTo>
                <a:lnTo>
                  <a:pt x="91844" y="33513"/>
                </a:lnTo>
                <a:lnTo>
                  <a:pt x="91788" y="33438"/>
                </a:lnTo>
                <a:lnTo>
                  <a:pt x="91695" y="33401"/>
                </a:lnTo>
                <a:close/>
                <a:moveTo>
                  <a:pt x="708" y="34034"/>
                </a:moveTo>
                <a:lnTo>
                  <a:pt x="652" y="34052"/>
                </a:lnTo>
                <a:lnTo>
                  <a:pt x="597" y="34052"/>
                </a:lnTo>
                <a:lnTo>
                  <a:pt x="541" y="34090"/>
                </a:lnTo>
                <a:lnTo>
                  <a:pt x="504" y="34127"/>
                </a:lnTo>
                <a:lnTo>
                  <a:pt x="466" y="34164"/>
                </a:lnTo>
                <a:lnTo>
                  <a:pt x="429" y="34220"/>
                </a:lnTo>
                <a:lnTo>
                  <a:pt x="410" y="34276"/>
                </a:lnTo>
                <a:lnTo>
                  <a:pt x="410" y="34332"/>
                </a:lnTo>
                <a:lnTo>
                  <a:pt x="410" y="34388"/>
                </a:lnTo>
                <a:lnTo>
                  <a:pt x="429" y="34443"/>
                </a:lnTo>
                <a:lnTo>
                  <a:pt x="485" y="34537"/>
                </a:lnTo>
                <a:lnTo>
                  <a:pt x="578" y="34592"/>
                </a:lnTo>
                <a:lnTo>
                  <a:pt x="671" y="34630"/>
                </a:lnTo>
                <a:lnTo>
                  <a:pt x="746" y="34630"/>
                </a:lnTo>
                <a:lnTo>
                  <a:pt x="801" y="34611"/>
                </a:lnTo>
                <a:lnTo>
                  <a:pt x="857" y="34592"/>
                </a:lnTo>
                <a:lnTo>
                  <a:pt x="894" y="34555"/>
                </a:lnTo>
                <a:lnTo>
                  <a:pt x="932" y="34499"/>
                </a:lnTo>
                <a:lnTo>
                  <a:pt x="969" y="34462"/>
                </a:lnTo>
                <a:lnTo>
                  <a:pt x="988" y="34406"/>
                </a:lnTo>
                <a:lnTo>
                  <a:pt x="988" y="34332"/>
                </a:lnTo>
                <a:lnTo>
                  <a:pt x="988" y="34276"/>
                </a:lnTo>
                <a:lnTo>
                  <a:pt x="969" y="34220"/>
                </a:lnTo>
                <a:lnTo>
                  <a:pt x="913" y="34127"/>
                </a:lnTo>
                <a:lnTo>
                  <a:pt x="820" y="34071"/>
                </a:lnTo>
                <a:lnTo>
                  <a:pt x="708" y="34034"/>
                </a:lnTo>
                <a:close/>
                <a:moveTo>
                  <a:pt x="91620" y="35058"/>
                </a:moveTo>
                <a:lnTo>
                  <a:pt x="91490" y="35076"/>
                </a:lnTo>
                <a:lnTo>
                  <a:pt x="91434" y="35095"/>
                </a:lnTo>
                <a:lnTo>
                  <a:pt x="91378" y="35114"/>
                </a:lnTo>
                <a:lnTo>
                  <a:pt x="91341" y="35170"/>
                </a:lnTo>
                <a:lnTo>
                  <a:pt x="91304" y="35207"/>
                </a:lnTo>
                <a:lnTo>
                  <a:pt x="91267" y="35263"/>
                </a:lnTo>
                <a:lnTo>
                  <a:pt x="91248" y="35337"/>
                </a:lnTo>
                <a:lnTo>
                  <a:pt x="91248" y="35393"/>
                </a:lnTo>
                <a:lnTo>
                  <a:pt x="91267" y="35449"/>
                </a:lnTo>
                <a:lnTo>
                  <a:pt x="91285" y="35505"/>
                </a:lnTo>
                <a:lnTo>
                  <a:pt x="91322" y="35561"/>
                </a:lnTo>
                <a:lnTo>
                  <a:pt x="91360" y="35598"/>
                </a:lnTo>
                <a:lnTo>
                  <a:pt x="91416" y="35635"/>
                </a:lnTo>
                <a:lnTo>
                  <a:pt x="91471" y="35672"/>
                </a:lnTo>
                <a:lnTo>
                  <a:pt x="91658" y="35672"/>
                </a:lnTo>
                <a:lnTo>
                  <a:pt x="91713" y="35654"/>
                </a:lnTo>
                <a:lnTo>
                  <a:pt x="91769" y="35616"/>
                </a:lnTo>
                <a:lnTo>
                  <a:pt x="91806" y="35579"/>
                </a:lnTo>
                <a:lnTo>
                  <a:pt x="91844" y="35523"/>
                </a:lnTo>
                <a:lnTo>
                  <a:pt x="91881" y="35412"/>
                </a:lnTo>
                <a:lnTo>
                  <a:pt x="91862" y="35281"/>
                </a:lnTo>
                <a:lnTo>
                  <a:pt x="91844" y="35225"/>
                </a:lnTo>
                <a:lnTo>
                  <a:pt x="91825" y="35170"/>
                </a:lnTo>
                <a:lnTo>
                  <a:pt x="91788" y="35132"/>
                </a:lnTo>
                <a:lnTo>
                  <a:pt x="91732" y="35095"/>
                </a:lnTo>
                <a:lnTo>
                  <a:pt x="91620" y="35058"/>
                </a:lnTo>
                <a:close/>
                <a:moveTo>
                  <a:pt x="801" y="35821"/>
                </a:moveTo>
                <a:lnTo>
                  <a:pt x="708" y="35840"/>
                </a:lnTo>
                <a:lnTo>
                  <a:pt x="652" y="35858"/>
                </a:lnTo>
                <a:lnTo>
                  <a:pt x="615" y="35877"/>
                </a:lnTo>
                <a:lnTo>
                  <a:pt x="541" y="35970"/>
                </a:lnTo>
                <a:lnTo>
                  <a:pt x="504" y="36082"/>
                </a:lnTo>
                <a:lnTo>
                  <a:pt x="504" y="36138"/>
                </a:lnTo>
                <a:lnTo>
                  <a:pt x="504" y="36194"/>
                </a:lnTo>
                <a:lnTo>
                  <a:pt x="522" y="36249"/>
                </a:lnTo>
                <a:lnTo>
                  <a:pt x="559" y="36305"/>
                </a:lnTo>
                <a:lnTo>
                  <a:pt x="597" y="36342"/>
                </a:lnTo>
                <a:lnTo>
                  <a:pt x="634" y="36380"/>
                </a:lnTo>
                <a:lnTo>
                  <a:pt x="746" y="36417"/>
                </a:lnTo>
                <a:lnTo>
                  <a:pt x="857" y="36417"/>
                </a:lnTo>
                <a:lnTo>
                  <a:pt x="913" y="36398"/>
                </a:lnTo>
                <a:lnTo>
                  <a:pt x="969" y="36361"/>
                </a:lnTo>
                <a:lnTo>
                  <a:pt x="1006" y="36324"/>
                </a:lnTo>
                <a:lnTo>
                  <a:pt x="1043" y="36268"/>
                </a:lnTo>
                <a:lnTo>
                  <a:pt x="1062" y="36212"/>
                </a:lnTo>
                <a:lnTo>
                  <a:pt x="1081" y="36156"/>
                </a:lnTo>
                <a:lnTo>
                  <a:pt x="1081" y="36082"/>
                </a:lnTo>
                <a:lnTo>
                  <a:pt x="1062" y="36026"/>
                </a:lnTo>
                <a:lnTo>
                  <a:pt x="988" y="35914"/>
                </a:lnTo>
                <a:lnTo>
                  <a:pt x="913" y="35858"/>
                </a:lnTo>
                <a:lnTo>
                  <a:pt x="801" y="35821"/>
                </a:lnTo>
                <a:close/>
                <a:moveTo>
                  <a:pt x="91490" y="36827"/>
                </a:moveTo>
                <a:lnTo>
                  <a:pt x="91397" y="36864"/>
                </a:lnTo>
                <a:lnTo>
                  <a:pt x="91341" y="36920"/>
                </a:lnTo>
                <a:lnTo>
                  <a:pt x="91304" y="36957"/>
                </a:lnTo>
                <a:lnTo>
                  <a:pt x="91267" y="37031"/>
                </a:lnTo>
                <a:lnTo>
                  <a:pt x="91248" y="37087"/>
                </a:lnTo>
                <a:lnTo>
                  <a:pt x="91248" y="37162"/>
                </a:lnTo>
                <a:lnTo>
                  <a:pt x="91248" y="37218"/>
                </a:lnTo>
                <a:lnTo>
                  <a:pt x="91267" y="37292"/>
                </a:lnTo>
                <a:lnTo>
                  <a:pt x="91285" y="37348"/>
                </a:lnTo>
                <a:lnTo>
                  <a:pt x="91341" y="37404"/>
                </a:lnTo>
                <a:lnTo>
                  <a:pt x="91397" y="37460"/>
                </a:lnTo>
                <a:lnTo>
                  <a:pt x="91453" y="37497"/>
                </a:lnTo>
                <a:lnTo>
                  <a:pt x="91527" y="37515"/>
                </a:lnTo>
                <a:lnTo>
                  <a:pt x="91602" y="37515"/>
                </a:lnTo>
                <a:lnTo>
                  <a:pt x="91676" y="37497"/>
                </a:lnTo>
                <a:lnTo>
                  <a:pt x="91732" y="37460"/>
                </a:lnTo>
                <a:lnTo>
                  <a:pt x="91788" y="37422"/>
                </a:lnTo>
                <a:lnTo>
                  <a:pt x="91844" y="37366"/>
                </a:lnTo>
                <a:lnTo>
                  <a:pt x="91862" y="37292"/>
                </a:lnTo>
                <a:lnTo>
                  <a:pt x="91881" y="37236"/>
                </a:lnTo>
                <a:lnTo>
                  <a:pt x="91881" y="37162"/>
                </a:lnTo>
                <a:lnTo>
                  <a:pt x="91881" y="37087"/>
                </a:lnTo>
                <a:lnTo>
                  <a:pt x="91862" y="37031"/>
                </a:lnTo>
                <a:lnTo>
                  <a:pt x="91825" y="36957"/>
                </a:lnTo>
                <a:lnTo>
                  <a:pt x="91788" y="36901"/>
                </a:lnTo>
                <a:lnTo>
                  <a:pt x="91695" y="36845"/>
                </a:lnTo>
                <a:lnTo>
                  <a:pt x="91602" y="36827"/>
                </a:lnTo>
                <a:close/>
                <a:moveTo>
                  <a:pt x="597" y="37478"/>
                </a:moveTo>
                <a:lnTo>
                  <a:pt x="522" y="37497"/>
                </a:lnTo>
                <a:lnTo>
                  <a:pt x="466" y="37497"/>
                </a:lnTo>
                <a:lnTo>
                  <a:pt x="392" y="37534"/>
                </a:lnTo>
                <a:lnTo>
                  <a:pt x="336" y="37571"/>
                </a:lnTo>
                <a:lnTo>
                  <a:pt x="299" y="37627"/>
                </a:lnTo>
                <a:lnTo>
                  <a:pt x="261" y="37683"/>
                </a:lnTo>
                <a:lnTo>
                  <a:pt x="243" y="37739"/>
                </a:lnTo>
                <a:lnTo>
                  <a:pt x="224" y="37869"/>
                </a:lnTo>
                <a:lnTo>
                  <a:pt x="224" y="37944"/>
                </a:lnTo>
                <a:lnTo>
                  <a:pt x="243" y="37999"/>
                </a:lnTo>
                <a:lnTo>
                  <a:pt x="280" y="38074"/>
                </a:lnTo>
                <a:lnTo>
                  <a:pt x="317" y="38130"/>
                </a:lnTo>
                <a:lnTo>
                  <a:pt x="373" y="38167"/>
                </a:lnTo>
                <a:lnTo>
                  <a:pt x="429" y="38204"/>
                </a:lnTo>
                <a:lnTo>
                  <a:pt x="485" y="38223"/>
                </a:lnTo>
                <a:lnTo>
                  <a:pt x="615" y="38223"/>
                </a:lnTo>
                <a:lnTo>
                  <a:pt x="690" y="38186"/>
                </a:lnTo>
                <a:lnTo>
                  <a:pt x="746" y="38148"/>
                </a:lnTo>
                <a:lnTo>
                  <a:pt x="783" y="38093"/>
                </a:lnTo>
                <a:lnTo>
                  <a:pt x="820" y="38037"/>
                </a:lnTo>
                <a:lnTo>
                  <a:pt x="839" y="37962"/>
                </a:lnTo>
                <a:lnTo>
                  <a:pt x="839" y="37888"/>
                </a:lnTo>
                <a:lnTo>
                  <a:pt x="857" y="37832"/>
                </a:lnTo>
                <a:lnTo>
                  <a:pt x="876" y="37739"/>
                </a:lnTo>
                <a:lnTo>
                  <a:pt x="857" y="37664"/>
                </a:lnTo>
                <a:lnTo>
                  <a:pt x="820" y="37590"/>
                </a:lnTo>
                <a:lnTo>
                  <a:pt x="764" y="37553"/>
                </a:lnTo>
                <a:lnTo>
                  <a:pt x="708" y="37515"/>
                </a:lnTo>
                <a:lnTo>
                  <a:pt x="652" y="37497"/>
                </a:lnTo>
                <a:lnTo>
                  <a:pt x="597" y="37478"/>
                </a:lnTo>
                <a:close/>
                <a:moveTo>
                  <a:pt x="615" y="39005"/>
                </a:moveTo>
                <a:lnTo>
                  <a:pt x="559" y="39023"/>
                </a:lnTo>
                <a:lnTo>
                  <a:pt x="504" y="39042"/>
                </a:lnTo>
                <a:lnTo>
                  <a:pt x="410" y="39117"/>
                </a:lnTo>
                <a:lnTo>
                  <a:pt x="373" y="39154"/>
                </a:lnTo>
                <a:lnTo>
                  <a:pt x="336" y="39210"/>
                </a:lnTo>
                <a:lnTo>
                  <a:pt x="317" y="39266"/>
                </a:lnTo>
                <a:lnTo>
                  <a:pt x="317" y="39321"/>
                </a:lnTo>
                <a:lnTo>
                  <a:pt x="317" y="39396"/>
                </a:lnTo>
                <a:lnTo>
                  <a:pt x="336" y="39452"/>
                </a:lnTo>
                <a:lnTo>
                  <a:pt x="355" y="39508"/>
                </a:lnTo>
                <a:lnTo>
                  <a:pt x="410" y="39545"/>
                </a:lnTo>
                <a:lnTo>
                  <a:pt x="504" y="39619"/>
                </a:lnTo>
                <a:lnTo>
                  <a:pt x="597" y="39638"/>
                </a:lnTo>
                <a:lnTo>
                  <a:pt x="708" y="39619"/>
                </a:lnTo>
                <a:lnTo>
                  <a:pt x="801" y="39563"/>
                </a:lnTo>
                <a:lnTo>
                  <a:pt x="857" y="39526"/>
                </a:lnTo>
                <a:lnTo>
                  <a:pt x="876" y="39470"/>
                </a:lnTo>
                <a:lnTo>
                  <a:pt x="913" y="39414"/>
                </a:lnTo>
                <a:lnTo>
                  <a:pt x="913" y="39340"/>
                </a:lnTo>
                <a:lnTo>
                  <a:pt x="913" y="39284"/>
                </a:lnTo>
                <a:lnTo>
                  <a:pt x="894" y="39228"/>
                </a:lnTo>
                <a:lnTo>
                  <a:pt x="876" y="39172"/>
                </a:lnTo>
                <a:lnTo>
                  <a:pt x="820" y="39117"/>
                </a:lnTo>
                <a:lnTo>
                  <a:pt x="727" y="39042"/>
                </a:lnTo>
                <a:lnTo>
                  <a:pt x="671" y="39023"/>
                </a:lnTo>
                <a:lnTo>
                  <a:pt x="615" y="39005"/>
                </a:lnTo>
                <a:close/>
                <a:moveTo>
                  <a:pt x="91695" y="38949"/>
                </a:moveTo>
                <a:lnTo>
                  <a:pt x="91620" y="38968"/>
                </a:lnTo>
                <a:lnTo>
                  <a:pt x="91509" y="39042"/>
                </a:lnTo>
                <a:lnTo>
                  <a:pt x="91471" y="39098"/>
                </a:lnTo>
                <a:lnTo>
                  <a:pt x="91434" y="39154"/>
                </a:lnTo>
                <a:lnTo>
                  <a:pt x="91416" y="39210"/>
                </a:lnTo>
                <a:lnTo>
                  <a:pt x="91397" y="39284"/>
                </a:lnTo>
                <a:lnTo>
                  <a:pt x="91397" y="39340"/>
                </a:lnTo>
                <a:lnTo>
                  <a:pt x="91416" y="39396"/>
                </a:lnTo>
                <a:lnTo>
                  <a:pt x="91434" y="39470"/>
                </a:lnTo>
                <a:lnTo>
                  <a:pt x="91471" y="39526"/>
                </a:lnTo>
                <a:lnTo>
                  <a:pt x="91509" y="39563"/>
                </a:lnTo>
                <a:lnTo>
                  <a:pt x="91564" y="39601"/>
                </a:lnTo>
                <a:lnTo>
                  <a:pt x="91620" y="39638"/>
                </a:lnTo>
                <a:lnTo>
                  <a:pt x="91695" y="39657"/>
                </a:lnTo>
                <a:lnTo>
                  <a:pt x="91751" y="39657"/>
                </a:lnTo>
                <a:lnTo>
                  <a:pt x="91825" y="39638"/>
                </a:lnTo>
                <a:lnTo>
                  <a:pt x="91881" y="39619"/>
                </a:lnTo>
                <a:lnTo>
                  <a:pt x="91937" y="39601"/>
                </a:lnTo>
                <a:lnTo>
                  <a:pt x="91993" y="39545"/>
                </a:lnTo>
                <a:lnTo>
                  <a:pt x="92030" y="39489"/>
                </a:lnTo>
                <a:lnTo>
                  <a:pt x="92067" y="39433"/>
                </a:lnTo>
                <a:lnTo>
                  <a:pt x="92086" y="39359"/>
                </a:lnTo>
                <a:lnTo>
                  <a:pt x="92086" y="39303"/>
                </a:lnTo>
                <a:lnTo>
                  <a:pt x="92067" y="39228"/>
                </a:lnTo>
                <a:lnTo>
                  <a:pt x="92049" y="39172"/>
                </a:lnTo>
                <a:lnTo>
                  <a:pt x="92011" y="39098"/>
                </a:lnTo>
                <a:lnTo>
                  <a:pt x="91974" y="39042"/>
                </a:lnTo>
                <a:lnTo>
                  <a:pt x="91918" y="39005"/>
                </a:lnTo>
                <a:lnTo>
                  <a:pt x="91844" y="38968"/>
                </a:lnTo>
                <a:lnTo>
                  <a:pt x="91769" y="38949"/>
                </a:lnTo>
                <a:close/>
                <a:moveTo>
                  <a:pt x="597" y="40476"/>
                </a:moveTo>
                <a:lnTo>
                  <a:pt x="541" y="40494"/>
                </a:lnTo>
                <a:lnTo>
                  <a:pt x="485" y="40513"/>
                </a:lnTo>
                <a:lnTo>
                  <a:pt x="392" y="40587"/>
                </a:lnTo>
                <a:lnTo>
                  <a:pt x="317" y="40699"/>
                </a:lnTo>
                <a:lnTo>
                  <a:pt x="317" y="40755"/>
                </a:lnTo>
                <a:lnTo>
                  <a:pt x="299" y="40811"/>
                </a:lnTo>
                <a:lnTo>
                  <a:pt x="317" y="40885"/>
                </a:lnTo>
                <a:lnTo>
                  <a:pt x="336" y="40941"/>
                </a:lnTo>
                <a:lnTo>
                  <a:pt x="373" y="40997"/>
                </a:lnTo>
                <a:lnTo>
                  <a:pt x="410" y="41034"/>
                </a:lnTo>
                <a:lnTo>
                  <a:pt x="504" y="41090"/>
                </a:lnTo>
                <a:lnTo>
                  <a:pt x="615" y="41109"/>
                </a:lnTo>
                <a:lnTo>
                  <a:pt x="727" y="41090"/>
                </a:lnTo>
                <a:lnTo>
                  <a:pt x="783" y="41053"/>
                </a:lnTo>
                <a:lnTo>
                  <a:pt x="839" y="41016"/>
                </a:lnTo>
                <a:lnTo>
                  <a:pt x="876" y="40960"/>
                </a:lnTo>
                <a:lnTo>
                  <a:pt x="913" y="40904"/>
                </a:lnTo>
                <a:lnTo>
                  <a:pt x="913" y="40848"/>
                </a:lnTo>
                <a:lnTo>
                  <a:pt x="932" y="40774"/>
                </a:lnTo>
                <a:lnTo>
                  <a:pt x="913" y="40699"/>
                </a:lnTo>
                <a:lnTo>
                  <a:pt x="876" y="40643"/>
                </a:lnTo>
                <a:lnTo>
                  <a:pt x="801" y="40550"/>
                </a:lnTo>
                <a:lnTo>
                  <a:pt x="708" y="40494"/>
                </a:lnTo>
                <a:lnTo>
                  <a:pt x="652" y="40476"/>
                </a:lnTo>
                <a:close/>
                <a:moveTo>
                  <a:pt x="91732" y="40625"/>
                </a:moveTo>
                <a:lnTo>
                  <a:pt x="91676" y="40643"/>
                </a:lnTo>
                <a:lnTo>
                  <a:pt x="91620" y="40643"/>
                </a:lnTo>
                <a:lnTo>
                  <a:pt x="91564" y="40680"/>
                </a:lnTo>
                <a:lnTo>
                  <a:pt x="91509" y="40755"/>
                </a:lnTo>
                <a:lnTo>
                  <a:pt x="91471" y="40848"/>
                </a:lnTo>
                <a:lnTo>
                  <a:pt x="91471" y="40941"/>
                </a:lnTo>
                <a:lnTo>
                  <a:pt x="91490" y="41034"/>
                </a:lnTo>
                <a:lnTo>
                  <a:pt x="91527" y="41090"/>
                </a:lnTo>
                <a:lnTo>
                  <a:pt x="91564" y="41127"/>
                </a:lnTo>
                <a:lnTo>
                  <a:pt x="91658" y="41165"/>
                </a:lnTo>
                <a:lnTo>
                  <a:pt x="91769" y="41183"/>
                </a:lnTo>
                <a:lnTo>
                  <a:pt x="91825" y="41165"/>
                </a:lnTo>
                <a:lnTo>
                  <a:pt x="91881" y="41146"/>
                </a:lnTo>
                <a:lnTo>
                  <a:pt x="91918" y="41109"/>
                </a:lnTo>
                <a:lnTo>
                  <a:pt x="91955" y="41071"/>
                </a:lnTo>
                <a:lnTo>
                  <a:pt x="92011" y="40978"/>
                </a:lnTo>
                <a:lnTo>
                  <a:pt x="92011" y="40867"/>
                </a:lnTo>
                <a:lnTo>
                  <a:pt x="91974" y="40774"/>
                </a:lnTo>
                <a:lnTo>
                  <a:pt x="91937" y="40718"/>
                </a:lnTo>
                <a:lnTo>
                  <a:pt x="91900" y="40680"/>
                </a:lnTo>
                <a:lnTo>
                  <a:pt x="91844" y="40662"/>
                </a:lnTo>
                <a:lnTo>
                  <a:pt x="91788" y="40643"/>
                </a:lnTo>
                <a:lnTo>
                  <a:pt x="91732" y="40625"/>
                </a:lnTo>
                <a:close/>
                <a:moveTo>
                  <a:pt x="485" y="42207"/>
                </a:moveTo>
                <a:lnTo>
                  <a:pt x="429" y="42226"/>
                </a:lnTo>
                <a:lnTo>
                  <a:pt x="355" y="42263"/>
                </a:lnTo>
                <a:lnTo>
                  <a:pt x="317" y="42319"/>
                </a:lnTo>
                <a:lnTo>
                  <a:pt x="280" y="42375"/>
                </a:lnTo>
                <a:lnTo>
                  <a:pt x="243" y="42431"/>
                </a:lnTo>
                <a:lnTo>
                  <a:pt x="224" y="42505"/>
                </a:lnTo>
                <a:lnTo>
                  <a:pt x="243" y="42561"/>
                </a:lnTo>
                <a:lnTo>
                  <a:pt x="243" y="42635"/>
                </a:lnTo>
                <a:lnTo>
                  <a:pt x="280" y="42673"/>
                </a:lnTo>
                <a:lnTo>
                  <a:pt x="336" y="42766"/>
                </a:lnTo>
                <a:lnTo>
                  <a:pt x="448" y="42822"/>
                </a:lnTo>
                <a:lnTo>
                  <a:pt x="559" y="42859"/>
                </a:lnTo>
                <a:lnTo>
                  <a:pt x="634" y="42840"/>
                </a:lnTo>
                <a:lnTo>
                  <a:pt x="690" y="42822"/>
                </a:lnTo>
                <a:lnTo>
                  <a:pt x="746" y="42784"/>
                </a:lnTo>
                <a:lnTo>
                  <a:pt x="801" y="42747"/>
                </a:lnTo>
                <a:lnTo>
                  <a:pt x="839" y="42691"/>
                </a:lnTo>
                <a:lnTo>
                  <a:pt x="857" y="42617"/>
                </a:lnTo>
                <a:lnTo>
                  <a:pt x="876" y="42561"/>
                </a:lnTo>
                <a:lnTo>
                  <a:pt x="876" y="42486"/>
                </a:lnTo>
                <a:lnTo>
                  <a:pt x="857" y="42431"/>
                </a:lnTo>
                <a:lnTo>
                  <a:pt x="839" y="42375"/>
                </a:lnTo>
                <a:lnTo>
                  <a:pt x="764" y="42282"/>
                </a:lnTo>
                <a:lnTo>
                  <a:pt x="671" y="42226"/>
                </a:lnTo>
                <a:lnTo>
                  <a:pt x="559" y="42207"/>
                </a:lnTo>
                <a:close/>
                <a:moveTo>
                  <a:pt x="91583" y="42468"/>
                </a:moveTo>
                <a:lnTo>
                  <a:pt x="91527" y="42505"/>
                </a:lnTo>
                <a:lnTo>
                  <a:pt x="91471" y="42524"/>
                </a:lnTo>
                <a:lnTo>
                  <a:pt x="91416" y="42580"/>
                </a:lnTo>
                <a:lnTo>
                  <a:pt x="91378" y="42617"/>
                </a:lnTo>
                <a:lnTo>
                  <a:pt x="91341" y="42673"/>
                </a:lnTo>
                <a:lnTo>
                  <a:pt x="91322" y="42747"/>
                </a:lnTo>
                <a:lnTo>
                  <a:pt x="91304" y="42803"/>
                </a:lnTo>
                <a:lnTo>
                  <a:pt x="91322" y="42877"/>
                </a:lnTo>
                <a:lnTo>
                  <a:pt x="91341" y="42952"/>
                </a:lnTo>
                <a:lnTo>
                  <a:pt x="91378" y="43008"/>
                </a:lnTo>
                <a:lnTo>
                  <a:pt x="91416" y="43045"/>
                </a:lnTo>
                <a:lnTo>
                  <a:pt x="91471" y="43101"/>
                </a:lnTo>
                <a:lnTo>
                  <a:pt x="91527" y="43119"/>
                </a:lnTo>
                <a:lnTo>
                  <a:pt x="91583" y="43138"/>
                </a:lnTo>
                <a:lnTo>
                  <a:pt x="91658" y="43157"/>
                </a:lnTo>
                <a:lnTo>
                  <a:pt x="91713" y="43138"/>
                </a:lnTo>
                <a:lnTo>
                  <a:pt x="91788" y="43119"/>
                </a:lnTo>
                <a:lnTo>
                  <a:pt x="91844" y="43101"/>
                </a:lnTo>
                <a:lnTo>
                  <a:pt x="91900" y="43045"/>
                </a:lnTo>
                <a:lnTo>
                  <a:pt x="91937" y="43008"/>
                </a:lnTo>
                <a:lnTo>
                  <a:pt x="91974" y="42933"/>
                </a:lnTo>
                <a:lnTo>
                  <a:pt x="91993" y="42877"/>
                </a:lnTo>
                <a:lnTo>
                  <a:pt x="91993" y="42803"/>
                </a:lnTo>
                <a:lnTo>
                  <a:pt x="91993" y="42747"/>
                </a:lnTo>
                <a:lnTo>
                  <a:pt x="91974" y="42673"/>
                </a:lnTo>
                <a:lnTo>
                  <a:pt x="91937" y="42617"/>
                </a:lnTo>
                <a:lnTo>
                  <a:pt x="91900" y="42580"/>
                </a:lnTo>
                <a:lnTo>
                  <a:pt x="91844" y="42524"/>
                </a:lnTo>
                <a:lnTo>
                  <a:pt x="91788" y="42505"/>
                </a:lnTo>
                <a:lnTo>
                  <a:pt x="91713" y="42486"/>
                </a:lnTo>
                <a:lnTo>
                  <a:pt x="91658" y="42468"/>
                </a:lnTo>
                <a:close/>
                <a:moveTo>
                  <a:pt x="652" y="43790"/>
                </a:moveTo>
                <a:lnTo>
                  <a:pt x="615" y="43827"/>
                </a:lnTo>
                <a:lnTo>
                  <a:pt x="578" y="43864"/>
                </a:lnTo>
                <a:lnTo>
                  <a:pt x="559" y="43920"/>
                </a:lnTo>
                <a:lnTo>
                  <a:pt x="578" y="43976"/>
                </a:lnTo>
                <a:lnTo>
                  <a:pt x="615" y="44013"/>
                </a:lnTo>
                <a:lnTo>
                  <a:pt x="652" y="44032"/>
                </a:lnTo>
                <a:lnTo>
                  <a:pt x="708" y="44050"/>
                </a:lnTo>
                <a:lnTo>
                  <a:pt x="746" y="44032"/>
                </a:lnTo>
                <a:lnTo>
                  <a:pt x="783" y="44013"/>
                </a:lnTo>
                <a:lnTo>
                  <a:pt x="820" y="43976"/>
                </a:lnTo>
                <a:lnTo>
                  <a:pt x="839" y="43920"/>
                </a:lnTo>
                <a:lnTo>
                  <a:pt x="820" y="43864"/>
                </a:lnTo>
                <a:lnTo>
                  <a:pt x="783" y="43827"/>
                </a:lnTo>
                <a:lnTo>
                  <a:pt x="746" y="43790"/>
                </a:lnTo>
                <a:close/>
                <a:moveTo>
                  <a:pt x="91732" y="44050"/>
                </a:moveTo>
                <a:lnTo>
                  <a:pt x="91639" y="44069"/>
                </a:lnTo>
                <a:lnTo>
                  <a:pt x="91527" y="44125"/>
                </a:lnTo>
                <a:lnTo>
                  <a:pt x="91490" y="44162"/>
                </a:lnTo>
                <a:lnTo>
                  <a:pt x="91471" y="44218"/>
                </a:lnTo>
                <a:lnTo>
                  <a:pt x="91453" y="44274"/>
                </a:lnTo>
                <a:lnTo>
                  <a:pt x="91434" y="44330"/>
                </a:lnTo>
                <a:lnTo>
                  <a:pt x="91453" y="44404"/>
                </a:lnTo>
                <a:lnTo>
                  <a:pt x="91471" y="44460"/>
                </a:lnTo>
                <a:lnTo>
                  <a:pt x="91490" y="44516"/>
                </a:lnTo>
                <a:lnTo>
                  <a:pt x="91527" y="44553"/>
                </a:lnTo>
                <a:lnTo>
                  <a:pt x="91639" y="44609"/>
                </a:lnTo>
                <a:lnTo>
                  <a:pt x="91732" y="44628"/>
                </a:lnTo>
                <a:lnTo>
                  <a:pt x="91844" y="44609"/>
                </a:lnTo>
                <a:lnTo>
                  <a:pt x="91937" y="44553"/>
                </a:lnTo>
                <a:lnTo>
                  <a:pt x="91974" y="44516"/>
                </a:lnTo>
                <a:lnTo>
                  <a:pt x="92011" y="44460"/>
                </a:lnTo>
                <a:lnTo>
                  <a:pt x="92030" y="44404"/>
                </a:lnTo>
                <a:lnTo>
                  <a:pt x="92030" y="44330"/>
                </a:lnTo>
                <a:lnTo>
                  <a:pt x="92030" y="44274"/>
                </a:lnTo>
                <a:lnTo>
                  <a:pt x="92011" y="44218"/>
                </a:lnTo>
                <a:lnTo>
                  <a:pt x="91974" y="44162"/>
                </a:lnTo>
                <a:lnTo>
                  <a:pt x="91937" y="44125"/>
                </a:lnTo>
                <a:lnTo>
                  <a:pt x="91844" y="44069"/>
                </a:lnTo>
                <a:lnTo>
                  <a:pt x="91732" y="44050"/>
                </a:lnTo>
                <a:close/>
                <a:moveTo>
                  <a:pt x="708" y="45093"/>
                </a:moveTo>
                <a:lnTo>
                  <a:pt x="578" y="45112"/>
                </a:lnTo>
                <a:lnTo>
                  <a:pt x="522" y="45112"/>
                </a:lnTo>
                <a:lnTo>
                  <a:pt x="466" y="45149"/>
                </a:lnTo>
                <a:lnTo>
                  <a:pt x="429" y="45186"/>
                </a:lnTo>
                <a:lnTo>
                  <a:pt x="392" y="45242"/>
                </a:lnTo>
                <a:lnTo>
                  <a:pt x="355" y="45298"/>
                </a:lnTo>
                <a:lnTo>
                  <a:pt x="355" y="45372"/>
                </a:lnTo>
                <a:lnTo>
                  <a:pt x="355" y="45428"/>
                </a:lnTo>
                <a:lnTo>
                  <a:pt x="355" y="45484"/>
                </a:lnTo>
                <a:lnTo>
                  <a:pt x="392" y="45540"/>
                </a:lnTo>
                <a:lnTo>
                  <a:pt x="429" y="45577"/>
                </a:lnTo>
                <a:lnTo>
                  <a:pt x="522" y="45652"/>
                </a:lnTo>
                <a:lnTo>
                  <a:pt x="652" y="45689"/>
                </a:lnTo>
                <a:lnTo>
                  <a:pt x="708" y="45689"/>
                </a:lnTo>
                <a:lnTo>
                  <a:pt x="783" y="45670"/>
                </a:lnTo>
                <a:lnTo>
                  <a:pt x="839" y="45652"/>
                </a:lnTo>
                <a:lnTo>
                  <a:pt x="876" y="45614"/>
                </a:lnTo>
                <a:lnTo>
                  <a:pt x="932" y="45577"/>
                </a:lnTo>
                <a:lnTo>
                  <a:pt x="969" y="45540"/>
                </a:lnTo>
                <a:lnTo>
                  <a:pt x="988" y="45465"/>
                </a:lnTo>
                <a:lnTo>
                  <a:pt x="1006" y="45409"/>
                </a:lnTo>
                <a:lnTo>
                  <a:pt x="988" y="45354"/>
                </a:lnTo>
                <a:lnTo>
                  <a:pt x="988" y="45298"/>
                </a:lnTo>
                <a:lnTo>
                  <a:pt x="950" y="45242"/>
                </a:lnTo>
                <a:lnTo>
                  <a:pt x="913" y="45186"/>
                </a:lnTo>
                <a:lnTo>
                  <a:pt x="876" y="45149"/>
                </a:lnTo>
                <a:lnTo>
                  <a:pt x="820" y="45112"/>
                </a:lnTo>
                <a:lnTo>
                  <a:pt x="764" y="45093"/>
                </a:lnTo>
                <a:close/>
                <a:moveTo>
                  <a:pt x="91695" y="45093"/>
                </a:moveTo>
                <a:lnTo>
                  <a:pt x="91620" y="45112"/>
                </a:lnTo>
                <a:lnTo>
                  <a:pt x="91546" y="45130"/>
                </a:lnTo>
                <a:lnTo>
                  <a:pt x="91490" y="45167"/>
                </a:lnTo>
                <a:lnTo>
                  <a:pt x="91434" y="45223"/>
                </a:lnTo>
                <a:lnTo>
                  <a:pt x="91378" y="45279"/>
                </a:lnTo>
                <a:lnTo>
                  <a:pt x="91360" y="45354"/>
                </a:lnTo>
                <a:lnTo>
                  <a:pt x="91341" y="45428"/>
                </a:lnTo>
                <a:lnTo>
                  <a:pt x="91341" y="45503"/>
                </a:lnTo>
                <a:lnTo>
                  <a:pt x="91360" y="45558"/>
                </a:lnTo>
                <a:lnTo>
                  <a:pt x="91378" y="45614"/>
                </a:lnTo>
                <a:lnTo>
                  <a:pt x="91416" y="45670"/>
                </a:lnTo>
                <a:lnTo>
                  <a:pt x="91453" y="45726"/>
                </a:lnTo>
                <a:lnTo>
                  <a:pt x="91564" y="45782"/>
                </a:lnTo>
                <a:lnTo>
                  <a:pt x="91620" y="45800"/>
                </a:lnTo>
                <a:lnTo>
                  <a:pt x="91695" y="45819"/>
                </a:lnTo>
                <a:lnTo>
                  <a:pt x="91769" y="45800"/>
                </a:lnTo>
                <a:lnTo>
                  <a:pt x="91844" y="45782"/>
                </a:lnTo>
                <a:lnTo>
                  <a:pt x="91900" y="45745"/>
                </a:lnTo>
                <a:lnTo>
                  <a:pt x="91955" y="45689"/>
                </a:lnTo>
                <a:lnTo>
                  <a:pt x="91993" y="45633"/>
                </a:lnTo>
                <a:lnTo>
                  <a:pt x="92030" y="45558"/>
                </a:lnTo>
                <a:lnTo>
                  <a:pt x="92049" y="45484"/>
                </a:lnTo>
                <a:lnTo>
                  <a:pt x="92049" y="45409"/>
                </a:lnTo>
                <a:lnTo>
                  <a:pt x="92030" y="45354"/>
                </a:lnTo>
                <a:lnTo>
                  <a:pt x="92011" y="45298"/>
                </a:lnTo>
                <a:lnTo>
                  <a:pt x="91974" y="45242"/>
                </a:lnTo>
                <a:lnTo>
                  <a:pt x="91937" y="45186"/>
                </a:lnTo>
                <a:lnTo>
                  <a:pt x="91825" y="45130"/>
                </a:lnTo>
                <a:lnTo>
                  <a:pt x="91695" y="45093"/>
                </a:lnTo>
                <a:close/>
                <a:moveTo>
                  <a:pt x="504" y="46769"/>
                </a:moveTo>
                <a:lnTo>
                  <a:pt x="448" y="46787"/>
                </a:lnTo>
                <a:lnTo>
                  <a:pt x="392" y="46824"/>
                </a:lnTo>
                <a:lnTo>
                  <a:pt x="336" y="46862"/>
                </a:lnTo>
                <a:lnTo>
                  <a:pt x="280" y="46918"/>
                </a:lnTo>
                <a:lnTo>
                  <a:pt x="206" y="47066"/>
                </a:lnTo>
                <a:lnTo>
                  <a:pt x="187" y="47141"/>
                </a:lnTo>
                <a:lnTo>
                  <a:pt x="187" y="47215"/>
                </a:lnTo>
                <a:lnTo>
                  <a:pt x="187" y="47290"/>
                </a:lnTo>
                <a:lnTo>
                  <a:pt x="224" y="47364"/>
                </a:lnTo>
                <a:lnTo>
                  <a:pt x="261" y="47420"/>
                </a:lnTo>
                <a:lnTo>
                  <a:pt x="317" y="47476"/>
                </a:lnTo>
                <a:lnTo>
                  <a:pt x="392" y="47513"/>
                </a:lnTo>
                <a:lnTo>
                  <a:pt x="448" y="47532"/>
                </a:lnTo>
                <a:lnTo>
                  <a:pt x="522" y="47551"/>
                </a:lnTo>
                <a:lnTo>
                  <a:pt x="597" y="47532"/>
                </a:lnTo>
                <a:lnTo>
                  <a:pt x="652" y="47513"/>
                </a:lnTo>
                <a:lnTo>
                  <a:pt x="727" y="47476"/>
                </a:lnTo>
                <a:lnTo>
                  <a:pt x="783" y="47439"/>
                </a:lnTo>
                <a:lnTo>
                  <a:pt x="820" y="47383"/>
                </a:lnTo>
                <a:lnTo>
                  <a:pt x="894" y="47234"/>
                </a:lnTo>
                <a:lnTo>
                  <a:pt x="913" y="47160"/>
                </a:lnTo>
                <a:lnTo>
                  <a:pt x="913" y="47085"/>
                </a:lnTo>
                <a:lnTo>
                  <a:pt x="913" y="47011"/>
                </a:lnTo>
                <a:lnTo>
                  <a:pt x="876" y="46936"/>
                </a:lnTo>
                <a:lnTo>
                  <a:pt x="839" y="46880"/>
                </a:lnTo>
                <a:lnTo>
                  <a:pt x="764" y="46824"/>
                </a:lnTo>
                <a:lnTo>
                  <a:pt x="708" y="46787"/>
                </a:lnTo>
                <a:lnTo>
                  <a:pt x="634" y="46769"/>
                </a:lnTo>
                <a:close/>
                <a:moveTo>
                  <a:pt x="91658" y="47215"/>
                </a:moveTo>
                <a:lnTo>
                  <a:pt x="91546" y="47234"/>
                </a:lnTo>
                <a:lnTo>
                  <a:pt x="91471" y="47290"/>
                </a:lnTo>
                <a:lnTo>
                  <a:pt x="91434" y="47327"/>
                </a:lnTo>
                <a:lnTo>
                  <a:pt x="91397" y="47364"/>
                </a:lnTo>
                <a:lnTo>
                  <a:pt x="91397" y="47420"/>
                </a:lnTo>
                <a:lnTo>
                  <a:pt x="91378" y="47476"/>
                </a:lnTo>
                <a:lnTo>
                  <a:pt x="91397" y="47551"/>
                </a:lnTo>
                <a:lnTo>
                  <a:pt x="91397" y="47606"/>
                </a:lnTo>
                <a:lnTo>
                  <a:pt x="91434" y="47644"/>
                </a:lnTo>
                <a:lnTo>
                  <a:pt x="91471" y="47681"/>
                </a:lnTo>
                <a:lnTo>
                  <a:pt x="91546" y="47737"/>
                </a:lnTo>
                <a:lnTo>
                  <a:pt x="91751" y="47737"/>
                </a:lnTo>
                <a:lnTo>
                  <a:pt x="91844" y="47681"/>
                </a:lnTo>
                <a:lnTo>
                  <a:pt x="91881" y="47644"/>
                </a:lnTo>
                <a:lnTo>
                  <a:pt x="91900" y="47606"/>
                </a:lnTo>
                <a:lnTo>
                  <a:pt x="91918" y="47551"/>
                </a:lnTo>
                <a:lnTo>
                  <a:pt x="91918" y="47476"/>
                </a:lnTo>
                <a:lnTo>
                  <a:pt x="91918" y="47420"/>
                </a:lnTo>
                <a:lnTo>
                  <a:pt x="91900" y="47364"/>
                </a:lnTo>
                <a:lnTo>
                  <a:pt x="91881" y="47327"/>
                </a:lnTo>
                <a:lnTo>
                  <a:pt x="91844" y="47290"/>
                </a:lnTo>
                <a:lnTo>
                  <a:pt x="91751" y="47234"/>
                </a:lnTo>
                <a:lnTo>
                  <a:pt x="91658" y="47215"/>
                </a:lnTo>
                <a:close/>
                <a:moveTo>
                  <a:pt x="504" y="48295"/>
                </a:moveTo>
                <a:lnTo>
                  <a:pt x="429" y="48333"/>
                </a:lnTo>
                <a:lnTo>
                  <a:pt x="373" y="48407"/>
                </a:lnTo>
                <a:lnTo>
                  <a:pt x="355" y="48481"/>
                </a:lnTo>
                <a:lnTo>
                  <a:pt x="336" y="48556"/>
                </a:lnTo>
                <a:lnTo>
                  <a:pt x="336" y="48630"/>
                </a:lnTo>
                <a:lnTo>
                  <a:pt x="355" y="48705"/>
                </a:lnTo>
                <a:lnTo>
                  <a:pt x="373" y="48779"/>
                </a:lnTo>
                <a:lnTo>
                  <a:pt x="410" y="48835"/>
                </a:lnTo>
                <a:lnTo>
                  <a:pt x="466" y="48891"/>
                </a:lnTo>
                <a:lnTo>
                  <a:pt x="522" y="48928"/>
                </a:lnTo>
                <a:lnTo>
                  <a:pt x="597" y="48947"/>
                </a:lnTo>
                <a:lnTo>
                  <a:pt x="671" y="48928"/>
                </a:lnTo>
                <a:lnTo>
                  <a:pt x="746" y="48891"/>
                </a:lnTo>
                <a:lnTo>
                  <a:pt x="820" y="48835"/>
                </a:lnTo>
                <a:lnTo>
                  <a:pt x="857" y="48779"/>
                </a:lnTo>
                <a:lnTo>
                  <a:pt x="894" y="48705"/>
                </a:lnTo>
                <a:lnTo>
                  <a:pt x="913" y="48612"/>
                </a:lnTo>
                <a:lnTo>
                  <a:pt x="913" y="48519"/>
                </a:lnTo>
                <a:lnTo>
                  <a:pt x="876" y="48444"/>
                </a:lnTo>
                <a:lnTo>
                  <a:pt x="820" y="48370"/>
                </a:lnTo>
                <a:lnTo>
                  <a:pt x="746" y="48333"/>
                </a:lnTo>
                <a:lnTo>
                  <a:pt x="671" y="48295"/>
                </a:lnTo>
                <a:close/>
                <a:moveTo>
                  <a:pt x="91658" y="48630"/>
                </a:moveTo>
                <a:lnTo>
                  <a:pt x="91564" y="48649"/>
                </a:lnTo>
                <a:lnTo>
                  <a:pt x="91471" y="48705"/>
                </a:lnTo>
                <a:lnTo>
                  <a:pt x="91434" y="48742"/>
                </a:lnTo>
                <a:lnTo>
                  <a:pt x="91397" y="48798"/>
                </a:lnTo>
                <a:lnTo>
                  <a:pt x="91360" y="48891"/>
                </a:lnTo>
                <a:lnTo>
                  <a:pt x="91378" y="49003"/>
                </a:lnTo>
                <a:lnTo>
                  <a:pt x="91397" y="49059"/>
                </a:lnTo>
                <a:lnTo>
                  <a:pt x="91434" y="49114"/>
                </a:lnTo>
                <a:lnTo>
                  <a:pt x="91471" y="49152"/>
                </a:lnTo>
                <a:lnTo>
                  <a:pt x="91509" y="49170"/>
                </a:lnTo>
                <a:lnTo>
                  <a:pt x="91620" y="49208"/>
                </a:lnTo>
                <a:lnTo>
                  <a:pt x="91732" y="49208"/>
                </a:lnTo>
                <a:lnTo>
                  <a:pt x="91788" y="49189"/>
                </a:lnTo>
                <a:lnTo>
                  <a:pt x="91825" y="49152"/>
                </a:lnTo>
                <a:lnTo>
                  <a:pt x="91881" y="49114"/>
                </a:lnTo>
                <a:lnTo>
                  <a:pt x="91900" y="49059"/>
                </a:lnTo>
                <a:lnTo>
                  <a:pt x="91937" y="49003"/>
                </a:lnTo>
                <a:lnTo>
                  <a:pt x="91937" y="48947"/>
                </a:lnTo>
                <a:lnTo>
                  <a:pt x="91937" y="48872"/>
                </a:lnTo>
                <a:lnTo>
                  <a:pt x="91937" y="48817"/>
                </a:lnTo>
                <a:lnTo>
                  <a:pt x="91900" y="48761"/>
                </a:lnTo>
                <a:lnTo>
                  <a:pt x="91862" y="48723"/>
                </a:lnTo>
                <a:lnTo>
                  <a:pt x="91769" y="48668"/>
                </a:lnTo>
                <a:lnTo>
                  <a:pt x="91658" y="48630"/>
                </a:lnTo>
                <a:close/>
                <a:moveTo>
                  <a:pt x="26755" y="49990"/>
                </a:moveTo>
                <a:lnTo>
                  <a:pt x="26736" y="50008"/>
                </a:lnTo>
                <a:lnTo>
                  <a:pt x="26744" y="50004"/>
                </a:lnTo>
                <a:lnTo>
                  <a:pt x="26755" y="49990"/>
                </a:lnTo>
                <a:close/>
                <a:moveTo>
                  <a:pt x="48836" y="50027"/>
                </a:moveTo>
                <a:lnTo>
                  <a:pt x="48817" y="50045"/>
                </a:lnTo>
                <a:lnTo>
                  <a:pt x="48825" y="50040"/>
                </a:lnTo>
                <a:lnTo>
                  <a:pt x="48825" y="50040"/>
                </a:lnTo>
                <a:lnTo>
                  <a:pt x="48836" y="50027"/>
                </a:lnTo>
                <a:close/>
                <a:moveTo>
                  <a:pt x="39192" y="49952"/>
                </a:moveTo>
                <a:lnTo>
                  <a:pt x="39155" y="49971"/>
                </a:lnTo>
                <a:lnTo>
                  <a:pt x="39099" y="50008"/>
                </a:lnTo>
                <a:lnTo>
                  <a:pt x="39062" y="50045"/>
                </a:lnTo>
                <a:lnTo>
                  <a:pt x="39024" y="50083"/>
                </a:lnTo>
                <a:lnTo>
                  <a:pt x="38987" y="50194"/>
                </a:lnTo>
                <a:lnTo>
                  <a:pt x="38987" y="50250"/>
                </a:lnTo>
                <a:lnTo>
                  <a:pt x="39006" y="50306"/>
                </a:lnTo>
                <a:lnTo>
                  <a:pt x="39024" y="50362"/>
                </a:lnTo>
                <a:lnTo>
                  <a:pt x="39062" y="50418"/>
                </a:lnTo>
                <a:lnTo>
                  <a:pt x="39136" y="50474"/>
                </a:lnTo>
                <a:lnTo>
                  <a:pt x="39248" y="50492"/>
                </a:lnTo>
                <a:lnTo>
                  <a:pt x="39341" y="50492"/>
                </a:lnTo>
                <a:lnTo>
                  <a:pt x="39434" y="50455"/>
                </a:lnTo>
                <a:lnTo>
                  <a:pt x="39471" y="50399"/>
                </a:lnTo>
                <a:lnTo>
                  <a:pt x="39508" y="50362"/>
                </a:lnTo>
                <a:lnTo>
                  <a:pt x="39546" y="50250"/>
                </a:lnTo>
                <a:lnTo>
                  <a:pt x="39546" y="50194"/>
                </a:lnTo>
                <a:lnTo>
                  <a:pt x="39546" y="50157"/>
                </a:lnTo>
                <a:lnTo>
                  <a:pt x="39527" y="50101"/>
                </a:lnTo>
                <a:lnTo>
                  <a:pt x="39490" y="50045"/>
                </a:lnTo>
                <a:lnTo>
                  <a:pt x="39453" y="50008"/>
                </a:lnTo>
                <a:lnTo>
                  <a:pt x="39397" y="49971"/>
                </a:lnTo>
                <a:lnTo>
                  <a:pt x="39304" y="49952"/>
                </a:lnTo>
                <a:close/>
                <a:moveTo>
                  <a:pt x="42692" y="49915"/>
                </a:moveTo>
                <a:lnTo>
                  <a:pt x="42636" y="49934"/>
                </a:lnTo>
                <a:lnTo>
                  <a:pt x="42562" y="49952"/>
                </a:lnTo>
                <a:lnTo>
                  <a:pt x="42524" y="49971"/>
                </a:lnTo>
                <a:lnTo>
                  <a:pt x="42487" y="50008"/>
                </a:lnTo>
                <a:lnTo>
                  <a:pt x="42431" y="50101"/>
                </a:lnTo>
                <a:lnTo>
                  <a:pt x="42413" y="50213"/>
                </a:lnTo>
                <a:lnTo>
                  <a:pt x="42431" y="50325"/>
                </a:lnTo>
                <a:lnTo>
                  <a:pt x="42487" y="50418"/>
                </a:lnTo>
                <a:lnTo>
                  <a:pt x="42524" y="50455"/>
                </a:lnTo>
                <a:lnTo>
                  <a:pt x="42562" y="50492"/>
                </a:lnTo>
                <a:lnTo>
                  <a:pt x="42636" y="50511"/>
                </a:lnTo>
                <a:lnTo>
                  <a:pt x="42767" y="50511"/>
                </a:lnTo>
                <a:lnTo>
                  <a:pt x="42822" y="50492"/>
                </a:lnTo>
                <a:lnTo>
                  <a:pt x="42878" y="50455"/>
                </a:lnTo>
                <a:lnTo>
                  <a:pt x="42915" y="50418"/>
                </a:lnTo>
                <a:lnTo>
                  <a:pt x="42971" y="50325"/>
                </a:lnTo>
                <a:lnTo>
                  <a:pt x="42990" y="50213"/>
                </a:lnTo>
                <a:lnTo>
                  <a:pt x="42971" y="50101"/>
                </a:lnTo>
                <a:lnTo>
                  <a:pt x="42915" y="50008"/>
                </a:lnTo>
                <a:lnTo>
                  <a:pt x="42878" y="49971"/>
                </a:lnTo>
                <a:lnTo>
                  <a:pt x="42822" y="49952"/>
                </a:lnTo>
                <a:lnTo>
                  <a:pt x="42767" y="49934"/>
                </a:lnTo>
                <a:lnTo>
                  <a:pt x="42692" y="49915"/>
                </a:lnTo>
                <a:close/>
                <a:moveTo>
                  <a:pt x="16422" y="49896"/>
                </a:moveTo>
                <a:lnTo>
                  <a:pt x="16366" y="49915"/>
                </a:lnTo>
                <a:lnTo>
                  <a:pt x="16310" y="49915"/>
                </a:lnTo>
                <a:lnTo>
                  <a:pt x="16217" y="49990"/>
                </a:lnTo>
                <a:lnTo>
                  <a:pt x="16143" y="50083"/>
                </a:lnTo>
                <a:lnTo>
                  <a:pt x="16124" y="50194"/>
                </a:lnTo>
                <a:lnTo>
                  <a:pt x="16105" y="50250"/>
                </a:lnTo>
                <a:lnTo>
                  <a:pt x="16124" y="50325"/>
                </a:lnTo>
                <a:lnTo>
                  <a:pt x="16161" y="50381"/>
                </a:lnTo>
                <a:lnTo>
                  <a:pt x="16199" y="50436"/>
                </a:lnTo>
                <a:lnTo>
                  <a:pt x="16236" y="50474"/>
                </a:lnTo>
                <a:lnTo>
                  <a:pt x="16292" y="50511"/>
                </a:lnTo>
                <a:lnTo>
                  <a:pt x="16366" y="50529"/>
                </a:lnTo>
                <a:lnTo>
                  <a:pt x="16478" y="50529"/>
                </a:lnTo>
                <a:lnTo>
                  <a:pt x="16534" y="50511"/>
                </a:lnTo>
                <a:lnTo>
                  <a:pt x="16627" y="50455"/>
                </a:lnTo>
                <a:lnTo>
                  <a:pt x="16701" y="50362"/>
                </a:lnTo>
                <a:lnTo>
                  <a:pt x="16738" y="50250"/>
                </a:lnTo>
                <a:lnTo>
                  <a:pt x="16738" y="50194"/>
                </a:lnTo>
                <a:lnTo>
                  <a:pt x="16738" y="50120"/>
                </a:lnTo>
                <a:lnTo>
                  <a:pt x="16701" y="50064"/>
                </a:lnTo>
                <a:lnTo>
                  <a:pt x="16664" y="50008"/>
                </a:lnTo>
                <a:lnTo>
                  <a:pt x="16608" y="49971"/>
                </a:lnTo>
                <a:lnTo>
                  <a:pt x="16552" y="49934"/>
                </a:lnTo>
                <a:lnTo>
                  <a:pt x="16496" y="49915"/>
                </a:lnTo>
                <a:lnTo>
                  <a:pt x="16422" y="49896"/>
                </a:lnTo>
                <a:close/>
                <a:moveTo>
                  <a:pt x="32024" y="50064"/>
                </a:moveTo>
                <a:lnTo>
                  <a:pt x="31931" y="50083"/>
                </a:lnTo>
                <a:lnTo>
                  <a:pt x="31856" y="50120"/>
                </a:lnTo>
                <a:lnTo>
                  <a:pt x="31782" y="50213"/>
                </a:lnTo>
                <a:lnTo>
                  <a:pt x="31763" y="50250"/>
                </a:lnTo>
                <a:lnTo>
                  <a:pt x="31763" y="50306"/>
                </a:lnTo>
                <a:lnTo>
                  <a:pt x="31782" y="50381"/>
                </a:lnTo>
                <a:lnTo>
                  <a:pt x="31838" y="50474"/>
                </a:lnTo>
                <a:lnTo>
                  <a:pt x="31912" y="50529"/>
                </a:lnTo>
                <a:lnTo>
                  <a:pt x="32005" y="50548"/>
                </a:lnTo>
                <a:lnTo>
                  <a:pt x="32098" y="50511"/>
                </a:lnTo>
                <a:lnTo>
                  <a:pt x="32154" y="50474"/>
                </a:lnTo>
                <a:lnTo>
                  <a:pt x="32210" y="50399"/>
                </a:lnTo>
                <a:lnTo>
                  <a:pt x="32229" y="50325"/>
                </a:lnTo>
                <a:lnTo>
                  <a:pt x="32229" y="50232"/>
                </a:lnTo>
                <a:lnTo>
                  <a:pt x="32191" y="50157"/>
                </a:lnTo>
                <a:lnTo>
                  <a:pt x="32117" y="50101"/>
                </a:lnTo>
                <a:lnTo>
                  <a:pt x="32024" y="50064"/>
                </a:lnTo>
                <a:close/>
                <a:moveTo>
                  <a:pt x="30404" y="50045"/>
                </a:moveTo>
                <a:lnTo>
                  <a:pt x="30311" y="50064"/>
                </a:lnTo>
                <a:lnTo>
                  <a:pt x="30274" y="50083"/>
                </a:lnTo>
                <a:lnTo>
                  <a:pt x="30237" y="50120"/>
                </a:lnTo>
                <a:lnTo>
                  <a:pt x="30181" y="50176"/>
                </a:lnTo>
                <a:lnTo>
                  <a:pt x="30162" y="50232"/>
                </a:lnTo>
                <a:lnTo>
                  <a:pt x="30143" y="50287"/>
                </a:lnTo>
                <a:lnTo>
                  <a:pt x="30143" y="50343"/>
                </a:lnTo>
                <a:lnTo>
                  <a:pt x="30162" y="50381"/>
                </a:lnTo>
                <a:lnTo>
                  <a:pt x="30181" y="50436"/>
                </a:lnTo>
                <a:lnTo>
                  <a:pt x="30218" y="50492"/>
                </a:lnTo>
                <a:lnTo>
                  <a:pt x="30274" y="50529"/>
                </a:lnTo>
                <a:lnTo>
                  <a:pt x="30367" y="50567"/>
                </a:lnTo>
                <a:lnTo>
                  <a:pt x="30460" y="50548"/>
                </a:lnTo>
                <a:lnTo>
                  <a:pt x="30553" y="50529"/>
                </a:lnTo>
                <a:lnTo>
                  <a:pt x="30609" y="50455"/>
                </a:lnTo>
                <a:lnTo>
                  <a:pt x="30646" y="50418"/>
                </a:lnTo>
                <a:lnTo>
                  <a:pt x="30665" y="50362"/>
                </a:lnTo>
                <a:lnTo>
                  <a:pt x="30665" y="50269"/>
                </a:lnTo>
                <a:lnTo>
                  <a:pt x="30628" y="50194"/>
                </a:lnTo>
                <a:lnTo>
                  <a:pt x="30572" y="50120"/>
                </a:lnTo>
                <a:lnTo>
                  <a:pt x="30497" y="50064"/>
                </a:lnTo>
                <a:lnTo>
                  <a:pt x="30404" y="50045"/>
                </a:lnTo>
                <a:close/>
                <a:moveTo>
                  <a:pt x="37628" y="49878"/>
                </a:moveTo>
                <a:lnTo>
                  <a:pt x="37553" y="49896"/>
                </a:lnTo>
                <a:lnTo>
                  <a:pt x="37498" y="49915"/>
                </a:lnTo>
                <a:lnTo>
                  <a:pt x="37442" y="49971"/>
                </a:lnTo>
                <a:lnTo>
                  <a:pt x="37386" y="50008"/>
                </a:lnTo>
                <a:lnTo>
                  <a:pt x="37349" y="50064"/>
                </a:lnTo>
                <a:lnTo>
                  <a:pt x="37311" y="50138"/>
                </a:lnTo>
                <a:lnTo>
                  <a:pt x="37311" y="50213"/>
                </a:lnTo>
                <a:lnTo>
                  <a:pt x="37311" y="50269"/>
                </a:lnTo>
                <a:lnTo>
                  <a:pt x="37330" y="50343"/>
                </a:lnTo>
                <a:lnTo>
                  <a:pt x="37367" y="50399"/>
                </a:lnTo>
                <a:lnTo>
                  <a:pt x="37423" y="50455"/>
                </a:lnTo>
                <a:lnTo>
                  <a:pt x="37479" y="50511"/>
                </a:lnTo>
                <a:lnTo>
                  <a:pt x="37535" y="50529"/>
                </a:lnTo>
                <a:lnTo>
                  <a:pt x="37591" y="50548"/>
                </a:lnTo>
                <a:lnTo>
                  <a:pt x="37665" y="50567"/>
                </a:lnTo>
                <a:lnTo>
                  <a:pt x="37721" y="50567"/>
                </a:lnTo>
                <a:lnTo>
                  <a:pt x="37795" y="50548"/>
                </a:lnTo>
                <a:lnTo>
                  <a:pt x="37851" y="50511"/>
                </a:lnTo>
                <a:lnTo>
                  <a:pt x="37889" y="50474"/>
                </a:lnTo>
                <a:lnTo>
                  <a:pt x="37944" y="50436"/>
                </a:lnTo>
                <a:lnTo>
                  <a:pt x="37982" y="50381"/>
                </a:lnTo>
                <a:lnTo>
                  <a:pt x="38000" y="50325"/>
                </a:lnTo>
                <a:lnTo>
                  <a:pt x="38019" y="50250"/>
                </a:lnTo>
                <a:lnTo>
                  <a:pt x="38019" y="50176"/>
                </a:lnTo>
                <a:lnTo>
                  <a:pt x="38000" y="50120"/>
                </a:lnTo>
                <a:lnTo>
                  <a:pt x="37963" y="50045"/>
                </a:lnTo>
                <a:lnTo>
                  <a:pt x="37926" y="49990"/>
                </a:lnTo>
                <a:lnTo>
                  <a:pt x="37889" y="49952"/>
                </a:lnTo>
                <a:lnTo>
                  <a:pt x="37833" y="49915"/>
                </a:lnTo>
                <a:lnTo>
                  <a:pt x="37758" y="49878"/>
                </a:lnTo>
                <a:close/>
                <a:moveTo>
                  <a:pt x="48985" y="49971"/>
                </a:moveTo>
                <a:lnTo>
                  <a:pt x="48929" y="49990"/>
                </a:lnTo>
                <a:lnTo>
                  <a:pt x="48873" y="50008"/>
                </a:lnTo>
                <a:lnTo>
                  <a:pt x="48825" y="50040"/>
                </a:lnTo>
                <a:lnTo>
                  <a:pt x="48825" y="50040"/>
                </a:lnTo>
                <a:lnTo>
                  <a:pt x="48762" y="50120"/>
                </a:lnTo>
                <a:lnTo>
                  <a:pt x="48724" y="50176"/>
                </a:lnTo>
                <a:lnTo>
                  <a:pt x="48724" y="50232"/>
                </a:lnTo>
                <a:lnTo>
                  <a:pt x="48743" y="50287"/>
                </a:lnTo>
                <a:lnTo>
                  <a:pt x="48762" y="50343"/>
                </a:lnTo>
                <a:lnTo>
                  <a:pt x="48817" y="50362"/>
                </a:lnTo>
                <a:lnTo>
                  <a:pt x="48855" y="50381"/>
                </a:lnTo>
                <a:lnTo>
                  <a:pt x="48855" y="50399"/>
                </a:lnTo>
                <a:lnTo>
                  <a:pt x="48873" y="50399"/>
                </a:lnTo>
                <a:lnTo>
                  <a:pt x="48910" y="50418"/>
                </a:lnTo>
                <a:lnTo>
                  <a:pt x="48892" y="50418"/>
                </a:lnTo>
                <a:lnTo>
                  <a:pt x="48910" y="50436"/>
                </a:lnTo>
                <a:lnTo>
                  <a:pt x="48966" y="50492"/>
                </a:lnTo>
                <a:lnTo>
                  <a:pt x="49041" y="50548"/>
                </a:lnTo>
                <a:lnTo>
                  <a:pt x="49115" y="50567"/>
                </a:lnTo>
                <a:lnTo>
                  <a:pt x="49190" y="50548"/>
                </a:lnTo>
                <a:lnTo>
                  <a:pt x="49264" y="50529"/>
                </a:lnTo>
                <a:lnTo>
                  <a:pt x="49320" y="50492"/>
                </a:lnTo>
                <a:lnTo>
                  <a:pt x="49376" y="50418"/>
                </a:lnTo>
                <a:lnTo>
                  <a:pt x="49395" y="50343"/>
                </a:lnTo>
                <a:lnTo>
                  <a:pt x="49395" y="50269"/>
                </a:lnTo>
                <a:lnTo>
                  <a:pt x="49376" y="50194"/>
                </a:lnTo>
                <a:lnTo>
                  <a:pt x="49339" y="50120"/>
                </a:lnTo>
                <a:lnTo>
                  <a:pt x="49283" y="50064"/>
                </a:lnTo>
                <a:lnTo>
                  <a:pt x="49208" y="50027"/>
                </a:lnTo>
                <a:lnTo>
                  <a:pt x="49134" y="49990"/>
                </a:lnTo>
                <a:lnTo>
                  <a:pt x="49059" y="49971"/>
                </a:lnTo>
                <a:close/>
                <a:moveTo>
                  <a:pt x="5884" y="49859"/>
                </a:moveTo>
                <a:lnTo>
                  <a:pt x="5828" y="49878"/>
                </a:lnTo>
                <a:lnTo>
                  <a:pt x="5772" y="49915"/>
                </a:lnTo>
                <a:lnTo>
                  <a:pt x="5717" y="49952"/>
                </a:lnTo>
                <a:lnTo>
                  <a:pt x="5642" y="50045"/>
                </a:lnTo>
                <a:lnTo>
                  <a:pt x="5623" y="50120"/>
                </a:lnTo>
                <a:lnTo>
                  <a:pt x="5605" y="50176"/>
                </a:lnTo>
                <a:lnTo>
                  <a:pt x="5605" y="50250"/>
                </a:lnTo>
                <a:lnTo>
                  <a:pt x="5605" y="50325"/>
                </a:lnTo>
                <a:lnTo>
                  <a:pt x="5642" y="50399"/>
                </a:lnTo>
                <a:lnTo>
                  <a:pt x="5698" y="50455"/>
                </a:lnTo>
                <a:lnTo>
                  <a:pt x="5754" y="50511"/>
                </a:lnTo>
                <a:lnTo>
                  <a:pt x="5810" y="50548"/>
                </a:lnTo>
                <a:lnTo>
                  <a:pt x="5884" y="50567"/>
                </a:lnTo>
                <a:lnTo>
                  <a:pt x="5959" y="50585"/>
                </a:lnTo>
                <a:lnTo>
                  <a:pt x="6033" y="50585"/>
                </a:lnTo>
                <a:lnTo>
                  <a:pt x="6089" y="50567"/>
                </a:lnTo>
                <a:lnTo>
                  <a:pt x="6145" y="50529"/>
                </a:lnTo>
                <a:lnTo>
                  <a:pt x="6201" y="50492"/>
                </a:lnTo>
                <a:lnTo>
                  <a:pt x="6275" y="50381"/>
                </a:lnTo>
                <a:lnTo>
                  <a:pt x="6312" y="50325"/>
                </a:lnTo>
                <a:lnTo>
                  <a:pt x="6331" y="50250"/>
                </a:lnTo>
                <a:lnTo>
                  <a:pt x="6331" y="50176"/>
                </a:lnTo>
                <a:lnTo>
                  <a:pt x="6312" y="50101"/>
                </a:lnTo>
                <a:lnTo>
                  <a:pt x="6275" y="50045"/>
                </a:lnTo>
                <a:lnTo>
                  <a:pt x="6238" y="49971"/>
                </a:lnTo>
                <a:lnTo>
                  <a:pt x="6182" y="49934"/>
                </a:lnTo>
                <a:lnTo>
                  <a:pt x="6108" y="49878"/>
                </a:lnTo>
                <a:lnTo>
                  <a:pt x="6033" y="49859"/>
                </a:lnTo>
                <a:close/>
                <a:moveTo>
                  <a:pt x="45839" y="50027"/>
                </a:moveTo>
                <a:lnTo>
                  <a:pt x="45783" y="50045"/>
                </a:lnTo>
                <a:lnTo>
                  <a:pt x="45727" y="50064"/>
                </a:lnTo>
                <a:lnTo>
                  <a:pt x="45690" y="50083"/>
                </a:lnTo>
                <a:lnTo>
                  <a:pt x="45652" y="50120"/>
                </a:lnTo>
                <a:lnTo>
                  <a:pt x="45596" y="50213"/>
                </a:lnTo>
                <a:lnTo>
                  <a:pt x="45578" y="50306"/>
                </a:lnTo>
                <a:lnTo>
                  <a:pt x="45596" y="50399"/>
                </a:lnTo>
                <a:lnTo>
                  <a:pt x="45652" y="50492"/>
                </a:lnTo>
                <a:lnTo>
                  <a:pt x="45690" y="50529"/>
                </a:lnTo>
                <a:lnTo>
                  <a:pt x="45727" y="50548"/>
                </a:lnTo>
                <a:lnTo>
                  <a:pt x="45783" y="50567"/>
                </a:lnTo>
                <a:lnTo>
                  <a:pt x="45839" y="50585"/>
                </a:lnTo>
                <a:lnTo>
                  <a:pt x="45913" y="50567"/>
                </a:lnTo>
                <a:lnTo>
                  <a:pt x="45950" y="50548"/>
                </a:lnTo>
                <a:lnTo>
                  <a:pt x="46006" y="50529"/>
                </a:lnTo>
                <a:lnTo>
                  <a:pt x="46043" y="50492"/>
                </a:lnTo>
                <a:lnTo>
                  <a:pt x="46081" y="50399"/>
                </a:lnTo>
                <a:lnTo>
                  <a:pt x="46099" y="50306"/>
                </a:lnTo>
                <a:lnTo>
                  <a:pt x="46081" y="50213"/>
                </a:lnTo>
                <a:lnTo>
                  <a:pt x="46043" y="50120"/>
                </a:lnTo>
                <a:lnTo>
                  <a:pt x="46006" y="50083"/>
                </a:lnTo>
                <a:lnTo>
                  <a:pt x="45950" y="50064"/>
                </a:lnTo>
                <a:lnTo>
                  <a:pt x="45913" y="50045"/>
                </a:lnTo>
                <a:lnTo>
                  <a:pt x="45839" y="50027"/>
                </a:lnTo>
                <a:close/>
                <a:moveTo>
                  <a:pt x="47272" y="50008"/>
                </a:moveTo>
                <a:lnTo>
                  <a:pt x="47216" y="50027"/>
                </a:lnTo>
                <a:lnTo>
                  <a:pt x="47179" y="50045"/>
                </a:lnTo>
                <a:lnTo>
                  <a:pt x="47086" y="50101"/>
                </a:lnTo>
                <a:lnTo>
                  <a:pt x="47030" y="50194"/>
                </a:lnTo>
                <a:lnTo>
                  <a:pt x="46993" y="50287"/>
                </a:lnTo>
                <a:lnTo>
                  <a:pt x="47011" y="50399"/>
                </a:lnTo>
                <a:lnTo>
                  <a:pt x="47030" y="50455"/>
                </a:lnTo>
                <a:lnTo>
                  <a:pt x="47049" y="50492"/>
                </a:lnTo>
                <a:lnTo>
                  <a:pt x="47105" y="50529"/>
                </a:lnTo>
                <a:lnTo>
                  <a:pt x="47160" y="50567"/>
                </a:lnTo>
                <a:lnTo>
                  <a:pt x="47216" y="50585"/>
                </a:lnTo>
                <a:lnTo>
                  <a:pt x="47272" y="50585"/>
                </a:lnTo>
                <a:lnTo>
                  <a:pt x="47384" y="50567"/>
                </a:lnTo>
                <a:lnTo>
                  <a:pt x="47440" y="50548"/>
                </a:lnTo>
                <a:lnTo>
                  <a:pt x="47477" y="50511"/>
                </a:lnTo>
                <a:lnTo>
                  <a:pt x="47514" y="50474"/>
                </a:lnTo>
                <a:lnTo>
                  <a:pt x="47551" y="50418"/>
                </a:lnTo>
                <a:lnTo>
                  <a:pt x="47570" y="50362"/>
                </a:lnTo>
                <a:lnTo>
                  <a:pt x="47570" y="50306"/>
                </a:lnTo>
                <a:lnTo>
                  <a:pt x="47551" y="50194"/>
                </a:lnTo>
                <a:lnTo>
                  <a:pt x="47496" y="50101"/>
                </a:lnTo>
                <a:lnTo>
                  <a:pt x="47458" y="50064"/>
                </a:lnTo>
                <a:lnTo>
                  <a:pt x="47402" y="50045"/>
                </a:lnTo>
                <a:lnTo>
                  <a:pt x="47328" y="50027"/>
                </a:lnTo>
                <a:lnTo>
                  <a:pt x="47272" y="50008"/>
                </a:lnTo>
                <a:close/>
                <a:moveTo>
                  <a:pt x="74138" y="49934"/>
                </a:moveTo>
                <a:lnTo>
                  <a:pt x="74082" y="49952"/>
                </a:lnTo>
                <a:lnTo>
                  <a:pt x="74026" y="49971"/>
                </a:lnTo>
                <a:lnTo>
                  <a:pt x="73970" y="50008"/>
                </a:lnTo>
                <a:lnTo>
                  <a:pt x="73896" y="50101"/>
                </a:lnTo>
                <a:lnTo>
                  <a:pt x="73840" y="50213"/>
                </a:lnTo>
                <a:lnTo>
                  <a:pt x="73840" y="50269"/>
                </a:lnTo>
                <a:lnTo>
                  <a:pt x="73840" y="50343"/>
                </a:lnTo>
                <a:lnTo>
                  <a:pt x="73877" y="50436"/>
                </a:lnTo>
                <a:lnTo>
                  <a:pt x="73952" y="50511"/>
                </a:lnTo>
                <a:lnTo>
                  <a:pt x="74026" y="50567"/>
                </a:lnTo>
                <a:lnTo>
                  <a:pt x="74138" y="50585"/>
                </a:lnTo>
                <a:lnTo>
                  <a:pt x="74212" y="50585"/>
                </a:lnTo>
                <a:lnTo>
                  <a:pt x="74268" y="50567"/>
                </a:lnTo>
                <a:lnTo>
                  <a:pt x="74343" y="50529"/>
                </a:lnTo>
                <a:lnTo>
                  <a:pt x="74399" y="50492"/>
                </a:lnTo>
                <a:lnTo>
                  <a:pt x="74436" y="50436"/>
                </a:lnTo>
                <a:lnTo>
                  <a:pt x="74473" y="50381"/>
                </a:lnTo>
                <a:lnTo>
                  <a:pt x="74492" y="50343"/>
                </a:lnTo>
                <a:lnTo>
                  <a:pt x="74492" y="50325"/>
                </a:lnTo>
                <a:lnTo>
                  <a:pt x="74510" y="50306"/>
                </a:lnTo>
                <a:lnTo>
                  <a:pt x="74492" y="50306"/>
                </a:lnTo>
                <a:lnTo>
                  <a:pt x="74548" y="50287"/>
                </a:lnTo>
                <a:lnTo>
                  <a:pt x="74566" y="50250"/>
                </a:lnTo>
                <a:lnTo>
                  <a:pt x="74566" y="50213"/>
                </a:lnTo>
                <a:lnTo>
                  <a:pt x="74510" y="50120"/>
                </a:lnTo>
                <a:lnTo>
                  <a:pt x="74473" y="50064"/>
                </a:lnTo>
                <a:lnTo>
                  <a:pt x="74417" y="50027"/>
                </a:lnTo>
                <a:lnTo>
                  <a:pt x="74324" y="49971"/>
                </a:lnTo>
                <a:lnTo>
                  <a:pt x="74268" y="49952"/>
                </a:lnTo>
                <a:lnTo>
                  <a:pt x="74194" y="49934"/>
                </a:lnTo>
                <a:close/>
                <a:moveTo>
                  <a:pt x="24930" y="49915"/>
                </a:moveTo>
                <a:lnTo>
                  <a:pt x="24856" y="49934"/>
                </a:lnTo>
                <a:lnTo>
                  <a:pt x="24800" y="49952"/>
                </a:lnTo>
                <a:lnTo>
                  <a:pt x="24744" y="49990"/>
                </a:lnTo>
                <a:lnTo>
                  <a:pt x="24688" y="50045"/>
                </a:lnTo>
                <a:lnTo>
                  <a:pt x="24651" y="50120"/>
                </a:lnTo>
                <a:lnTo>
                  <a:pt x="24651" y="50194"/>
                </a:lnTo>
                <a:lnTo>
                  <a:pt x="24651" y="50269"/>
                </a:lnTo>
                <a:lnTo>
                  <a:pt x="24707" y="50418"/>
                </a:lnTo>
                <a:lnTo>
                  <a:pt x="24726" y="50474"/>
                </a:lnTo>
                <a:lnTo>
                  <a:pt x="24781" y="50511"/>
                </a:lnTo>
                <a:lnTo>
                  <a:pt x="24837" y="50548"/>
                </a:lnTo>
                <a:lnTo>
                  <a:pt x="24893" y="50585"/>
                </a:lnTo>
                <a:lnTo>
                  <a:pt x="24949" y="50604"/>
                </a:lnTo>
                <a:lnTo>
                  <a:pt x="25079" y="50604"/>
                </a:lnTo>
                <a:lnTo>
                  <a:pt x="25135" y="50585"/>
                </a:lnTo>
                <a:lnTo>
                  <a:pt x="25191" y="50548"/>
                </a:lnTo>
                <a:lnTo>
                  <a:pt x="25247" y="50511"/>
                </a:lnTo>
                <a:lnTo>
                  <a:pt x="25284" y="50455"/>
                </a:lnTo>
                <a:lnTo>
                  <a:pt x="25303" y="50399"/>
                </a:lnTo>
                <a:lnTo>
                  <a:pt x="25321" y="50343"/>
                </a:lnTo>
                <a:lnTo>
                  <a:pt x="25340" y="50287"/>
                </a:lnTo>
                <a:lnTo>
                  <a:pt x="25340" y="50213"/>
                </a:lnTo>
                <a:lnTo>
                  <a:pt x="25321" y="50157"/>
                </a:lnTo>
                <a:lnTo>
                  <a:pt x="25284" y="50101"/>
                </a:lnTo>
                <a:lnTo>
                  <a:pt x="25247" y="50045"/>
                </a:lnTo>
                <a:lnTo>
                  <a:pt x="25191" y="49990"/>
                </a:lnTo>
                <a:lnTo>
                  <a:pt x="25135" y="49952"/>
                </a:lnTo>
                <a:lnTo>
                  <a:pt x="25061" y="49934"/>
                </a:lnTo>
                <a:lnTo>
                  <a:pt x="25005" y="49915"/>
                </a:lnTo>
                <a:close/>
                <a:moveTo>
                  <a:pt x="86854" y="50343"/>
                </a:moveTo>
                <a:lnTo>
                  <a:pt x="86798" y="50362"/>
                </a:lnTo>
                <a:lnTo>
                  <a:pt x="86761" y="50381"/>
                </a:lnTo>
                <a:lnTo>
                  <a:pt x="86724" y="50436"/>
                </a:lnTo>
                <a:lnTo>
                  <a:pt x="86724" y="50474"/>
                </a:lnTo>
                <a:lnTo>
                  <a:pt x="86724" y="50529"/>
                </a:lnTo>
                <a:lnTo>
                  <a:pt x="86761" y="50567"/>
                </a:lnTo>
                <a:lnTo>
                  <a:pt x="86798" y="50604"/>
                </a:lnTo>
                <a:lnTo>
                  <a:pt x="86910" y="50604"/>
                </a:lnTo>
                <a:lnTo>
                  <a:pt x="86947" y="50567"/>
                </a:lnTo>
                <a:lnTo>
                  <a:pt x="86966" y="50529"/>
                </a:lnTo>
                <a:lnTo>
                  <a:pt x="86984" y="50474"/>
                </a:lnTo>
                <a:lnTo>
                  <a:pt x="86966" y="50436"/>
                </a:lnTo>
                <a:lnTo>
                  <a:pt x="86947" y="50381"/>
                </a:lnTo>
                <a:lnTo>
                  <a:pt x="86910" y="50362"/>
                </a:lnTo>
                <a:lnTo>
                  <a:pt x="86854" y="50343"/>
                </a:lnTo>
                <a:close/>
                <a:moveTo>
                  <a:pt x="4078" y="49990"/>
                </a:moveTo>
                <a:lnTo>
                  <a:pt x="4022" y="50008"/>
                </a:lnTo>
                <a:lnTo>
                  <a:pt x="3929" y="50064"/>
                </a:lnTo>
                <a:lnTo>
                  <a:pt x="3873" y="50157"/>
                </a:lnTo>
                <a:lnTo>
                  <a:pt x="3836" y="50269"/>
                </a:lnTo>
                <a:lnTo>
                  <a:pt x="3836" y="50343"/>
                </a:lnTo>
                <a:lnTo>
                  <a:pt x="3836" y="50399"/>
                </a:lnTo>
                <a:lnTo>
                  <a:pt x="3873" y="50455"/>
                </a:lnTo>
                <a:lnTo>
                  <a:pt x="3911" y="50511"/>
                </a:lnTo>
                <a:lnTo>
                  <a:pt x="3948" y="50567"/>
                </a:lnTo>
                <a:lnTo>
                  <a:pt x="4004" y="50585"/>
                </a:lnTo>
                <a:lnTo>
                  <a:pt x="4078" y="50623"/>
                </a:lnTo>
                <a:lnTo>
                  <a:pt x="4209" y="50623"/>
                </a:lnTo>
                <a:lnTo>
                  <a:pt x="4264" y="50604"/>
                </a:lnTo>
                <a:lnTo>
                  <a:pt x="4357" y="50548"/>
                </a:lnTo>
                <a:lnTo>
                  <a:pt x="4413" y="50455"/>
                </a:lnTo>
                <a:lnTo>
                  <a:pt x="4451" y="50343"/>
                </a:lnTo>
                <a:lnTo>
                  <a:pt x="4469" y="50269"/>
                </a:lnTo>
                <a:lnTo>
                  <a:pt x="4451" y="50213"/>
                </a:lnTo>
                <a:lnTo>
                  <a:pt x="4413" y="50157"/>
                </a:lnTo>
                <a:lnTo>
                  <a:pt x="4376" y="50101"/>
                </a:lnTo>
                <a:lnTo>
                  <a:pt x="4339" y="50045"/>
                </a:lnTo>
                <a:lnTo>
                  <a:pt x="4283" y="50008"/>
                </a:lnTo>
                <a:lnTo>
                  <a:pt x="4209" y="49990"/>
                </a:lnTo>
                <a:close/>
                <a:moveTo>
                  <a:pt x="11134" y="49990"/>
                </a:moveTo>
                <a:lnTo>
                  <a:pt x="11060" y="50008"/>
                </a:lnTo>
                <a:lnTo>
                  <a:pt x="10948" y="50064"/>
                </a:lnTo>
                <a:lnTo>
                  <a:pt x="10837" y="50120"/>
                </a:lnTo>
                <a:lnTo>
                  <a:pt x="10781" y="50176"/>
                </a:lnTo>
                <a:lnTo>
                  <a:pt x="10762" y="50232"/>
                </a:lnTo>
                <a:lnTo>
                  <a:pt x="10743" y="50287"/>
                </a:lnTo>
                <a:lnTo>
                  <a:pt x="10762" y="50362"/>
                </a:lnTo>
                <a:lnTo>
                  <a:pt x="10781" y="50418"/>
                </a:lnTo>
                <a:lnTo>
                  <a:pt x="10818" y="50474"/>
                </a:lnTo>
                <a:lnTo>
                  <a:pt x="10874" y="50529"/>
                </a:lnTo>
                <a:lnTo>
                  <a:pt x="10930" y="50567"/>
                </a:lnTo>
                <a:lnTo>
                  <a:pt x="11079" y="50604"/>
                </a:lnTo>
                <a:lnTo>
                  <a:pt x="11153" y="50623"/>
                </a:lnTo>
                <a:lnTo>
                  <a:pt x="11209" y="50623"/>
                </a:lnTo>
                <a:lnTo>
                  <a:pt x="11265" y="50604"/>
                </a:lnTo>
                <a:lnTo>
                  <a:pt x="11321" y="50567"/>
                </a:lnTo>
                <a:lnTo>
                  <a:pt x="11376" y="50529"/>
                </a:lnTo>
                <a:lnTo>
                  <a:pt x="11414" y="50474"/>
                </a:lnTo>
                <a:lnTo>
                  <a:pt x="11432" y="50418"/>
                </a:lnTo>
                <a:lnTo>
                  <a:pt x="11451" y="50362"/>
                </a:lnTo>
                <a:lnTo>
                  <a:pt x="11470" y="50306"/>
                </a:lnTo>
                <a:lnTo>
                  <a:pt x="11451" y="50250"/>
                </a:lnTo>
                <a:lnTo>
                  <a:pt x="11432" y="50176"/>
                </a:lnTo>
                <a:lnTo>
                  <a:pt x="11414" y="50120"/>
                </a:lnTo>
                <a:lnTo>
                  <a:pt x="11358" y="50083"/>
                </a:lnTo>
                <a:lnTo>
                  <a:pt x="11321" y="50045"/>
                </a:lnTo>
                <a:lnTo>
                  <a:pt x="11265" y="50008"/>
                </a:lnTo>
                <a:lnTo>
                  <a:pt x="11190" y="49990"/>
                </a:lnTo>
                <a:close/>
                <a:moveTo>
                  <a:pt x="26904" y="49896"/>
                </a:moveTo>
                <a:lnTo>
                  <a:pt x="26829" y="49952"/>
                </a:lnTo>
                <a:lnTo>
                  <a:pt x="26744" y="50004"/>
                </a:lnTo>
                <a:lnTo>
                  <a:pt x="26681" y="50083"/>
                </a:lnTo>
                <a:lnTo>
                  <a:pt x="26643" y="50138"/>
                </a:lnTo>
                <a:lnTo>
                  <a:pt x="26643" y="50176"/>
                </a:lnTo>
                <a:lnTo>
                  <a:pt x="26625" y="50287"/>
                </a:lnTo>
                <a:lnTo>
                  <a:pt x="26643" y="50381"/>
                </a:lnTo>
                <a:lnTo>
                  <a:pt x="26681" y="50474"/>
                </a:lnTo>
                <a:lnTo>
                  <a:pt x="26755" y="50548"/>
                </a:lnTo>
                <a:lnTo>
                  <a:pt x="26848" y="50604"/>
                </a:lnTo>
                <a:lnTo>
                  <a:pt x="26960" y="50623"/>
                </a:lnTo>
                <a:lnTo>
                  <a:pt x="27071" y="50604"/>
                </a:lnTo>
                <a:lnTo>
                  <a:pt x="27165" y="50567"/>
                </a:lnTo>
                <a:lnTo>
                  <a:pt x="27258" y="50511"/>
                </a:lnTo>
                <a:lnTo>
                  <a:pt x="27314" y="50418"/>
                </a:lnTo>
                <a:lnTo>
                  <a:pt x="27332" y="50306"/>
                </a:lnTo>
                <a:lnTo>
                  <a:pt x="27332" y="50213"/>
                </a:lnTo>
                <a:lnTo>
                  <a:pt x="27314" y="50101"/>
                </a:lnTo>
                <a:lnTo>
                  <a:pt x="27258" y="50027"/>
                </a:lnTo>
                <a:lnTo>
                  <a:pt x="27183" y="49952"/>
                </a:lnTo>
                <a:lnTo>
                  <a:pt x="27090" y="49896"/>
                </a:lnTo>
                <a:close/>
                <a:moveTo>
                  <a:pt x="43753" y="49915"/>
                </a:moveTo>
                <a:lnTo>
                  <a:pt x="43679" y="49934"/>
                </a:lnTo>
                <a:lnTo>
                  <a:pt x="43623" y="49971"/>
                </a:lnTo>
                <a:lnTo>
                  <a:pt x="43586" y="50008"/>
                </a:lnTo>
                <a:lnTo>
                  <a:pt x="43511" y="50101"/>
                </a:lnTo>
                <a:lnTo>
                  <a:pt x="43474" y="50157"/>
                </a:lnTo>
                <a:lnTo>
                  <a:pt x="43455" y="50232"/>
                </a:lnTo>
                <a:lnTo>
                  <a:pt x="43455" y="50306"/>
                </a:lnTo>
                <a:lnTo>
                  <a:pt x="43474" y="50381"/>
                </a:lnTo>
                <a:lnTo>
                  <a:pt x="43511" y="50436"/>
                </a:lnTo>
                <a:lnTo>
                  <a:pt x="43548" y="50511"/>
                </a:lnTo>
                <a:lnTo>
                  <a:pt x="43604" y="50548"/>
                </a:lnTo>
                <a:lnTo>
                  <a:pt x="43660" y="50585"/>
                </a:lnTo>
                <a:lnTo>
                  <a:pt x="43735" y="50623"/>
                </a:lnTo>
                <a:lnTo>
                  <a:pt x="43884" y="50623"/>
                </a:lnTo>
                <a:lnTo>
                  <a:pt x="43939" y="50604"/>
                </a:lnTo>
                <a:lnTo>
                  <a:pt x="43995" y="50567"/>
                </a:lnTo>
                <a:lnTo>
                  <a:pt x="44051" y="50529"/>
                </a:lnTo>
                <a:lnTo>
                  <a:pt x="44126" y="50436"/>
                </a:lnTo>
                <a:lnTo>
                  <a:pt x="44144" y="50362"/>
                </a:lnTo>
                <a:lnTo>
                  <a:pt x="44163" y="50306"/>
                </a:lnTo>
                <a:lnTo>
                  <a:pt x="44163" y="50232"/>
                </a:lnTo>
                <a:lnTo>
                  <a:pt x="44163" y="50157"/>
                </a:lnTo>
                <a:lnTo>
                  <a:pt x="44126" y="50083"/>
                </a:lnTo>
                <a:lnTo>
                  <a:pt x="44088" y="50027"/>
                </a:lnTo>
                <a:lnTo>
                  <a:pt x="44033" y="49990"/>
                </a:lnTo>
                <a:lnTo>
                  <a:pt x="43958" y="49934"/>
                </a:lnTo>
                <a:lnTo>
                  <a:pt x="43884" y="49915"/>
                </a:lnTo>
                <a:close/>
                <a:moveTo>
                  <a:pt x="14318" y="50306"/>
                </a:moveTo>
                <a:lnTo>
                  <a:pt x="14262" y="50325"/>
                </a:lnTo>
                <a:lnTo>
                  <a:pt x="14225" y="50381"/>
                </a:lnTo>
                <a:lnTo>
                  <a:pt x="14188" y="50455"/>
                </a:lnTo>
                <a:lnTo>
                  <a:pt x="14188" y="50511"/>
                </a:lnTo>
                <a:lnTo>
                  <a:pt x="14225" y="50567"/>
                </a:lnTo>
                <a:lnTo>
                  <a:pt x="14281" y="50623"/>
                </a:lnTo>
                <a:lnTo>
                  <a:pt x="14337" y="50641"/>
                </a:lnTo>
                <a:lnTo>
                  <a:pt x="14393" y="50641"/>
                </a:lnTo>
                <a:lnTo>
                  <a:pt x="14448" y="50604"/>
                </a:lnTo>
                <a:lnTo>
                  <a:pt x="14486" y="50567"/>
                </a:lnTo>
                <a:lnTo>
                  <a:pt x="14523" y="50492"/>
                </a:lnTo>
                <a:lnTo>
                  <a:pt x="14504" y="50436"/>
                </a:lnTo>
                <a:lnTo>
                  <a:pt x="14486" y="50381"/>
                </a:lnTo>
                <a:lnTo>
                  <a:pt x="14448" y="50343"/>
                </a:lnTo>
                <a:lnTo>
                  <a:pt x="14374" y="50306"/>
                </a:lnTo>
                <a:close/>
                <a:moveTo>
                  <a:pt x="19643" y="49971"/>
                </a:moveTo>
                <a:lnTo>
                  <a:pt x="19531" y="50027"/>
                </a:lnTo>
                <a:lnTo>
                  <a:pt x="19475" y="50064"/>
                </a:lnTo>
                <a:lnTo>
                  <a:pt x="19438" y="50101"/>
                </a:lnTo>
                <a:lnTo>
                  <a:pt x="19401" y="50176"/>
                </a:lnTo>
                <a:lnTo>
                  <a:pt x="19382" y="50250"/>
                </a:lnTo>
                <a:lnTo>
                  <a:pt x="19382" y="50306"/>
                </a:lnTo>
                <a:lnTo>
                  <a:pt x="19382" y="50381"/>
                </a:lnTo>
                <a:lnTo>
                  <a:pt x="19401" y="50455"/>
                </a:lnTo>
                <a:lnTo>
                  <a:pt x="19438" y="50511"/>
                </a:lnTo>
                <a:lnTo>
                  <a:pt x="19494" y="50567"/>
                </a:lnTo>
                <a:lnTo>
                  <a:pt x="19550" y="50604"/>
                </a:lnTo>
                <a:lnTo>
                  <a:pt x="19624" y="50641"/>
                </a:lnTo>
                <a:lnTo>
                  <a:pt x="19755" y="50641"/>
                </a:lnTo>
                <a:lnTo>
                  <a:pt x="19829" y="50623"/>
                </a:lnTo>
                <a:lnTo>
                  <a:pt x="19885" y="50604"/>
                </a:lnTo>
                <a:lnTo>
                  <a:pt x="19941" y="50548"/>
                </a:lnTo>
                <a:lnTo>
                  <a:pt x="19997" y="50511"/>
                </a:lnTo>
                <a:lnTo>
                  <a:pt x="20034" y="50436"/>
                </a:lnTo>
                <a:lnTo>
                  <a:pt x="20052" y="50381"/>
                </a:lnTo>
                <a:lnTo>
                  <a:pt x="20052" y="50325"/>
                </a:lnTo>
                <a:lnTo>
                  <a:pt x="20034" y="50194"/>
                </a:lnTo>
                <a:lnTo>
                  <a:pt x="19978" y="50083"/>
                </a:lnTo>
                <a:lnTo>
                  <a:pt x="19941" y="50045"/>
                </a:lnTo>
                <a:lnTo>
                  <a:pt x="19885" y="50008"/>
                </a:lnTo>
                <a:lnTo>
                  <a:pt x="19829" y="49990"/>
                </a:lnTo>
                <a:lnTo>
                  <a:pt x="19773" y="49971"/>
                </a:lnTo>
                <a:close/>
                <a:moveTo>
                  <a:pt x="41110" y="49971"/>
                </a:moveTo>
                <a:lnTo>
                  <a:pt x="41035" y="49990"/>
                </a:lnTo>
                <a:lnTo>
                  <a:pt x="40979" y="50027"/>
                </a:lnTo>
                <a:lnTo>
                  <a:pt x="40923" y="50064"/>
                </a:lnTo>
                <a:lnTo>
                  <a:pt x="40886" y="50120"/>
                </a:lnTo>
                <a:lnTo>
                  <a:pt x="40867" y="50176"/>
                </a:lnTo>
                <a:lnTo>
                  <a:pt x="40830" y="50232"/>
                </a:lnTo>
                <a:lnTo>
                  <a:pt x="40830" y="50306"/>
                </a:lnTo>
                <a:lnTo>
                  <a:pt x="40830" y="50381"/>
                </a:lnTo>
                <a:lnTo>
                  <a:pt x="40849" y="50436"/>
                </a:lnTo>
                <a:lnTo>
                  <a:pt x="40886" y="50492"/>
                </a:lnTo>
                <a:lnTo>
                  <a:pt x="40923" y="50548"/>
                </a:lnTo>
                <a:lnTo>
                  <a:pt x="40979" y="50585"/>
                </a:lnTo>
                <a:lnTo>
                  <a:pt x="41035" y="50623"/>
                </a:lnTo>
                <a:lnTo>
                  <a:pt x="41110" y="50641"/>
                </a:lnTo>
                <a:lnTo>
                  <a:pt x="41240" y="50641"/>
                </a:lnTo>
                <a:lnTo>
                  <a:pt x="41296" y="50623"/>
                </a:lnTo>
                <a:lnTo>
                  <a:pt x="41370" y="50585"/>
                </a:lnTo>
                <a:lnTo>
                  <a:pt x="41407" y="50548"/>
                </a:lnTo>
                <a:lnTo>
                  <a:pt x="41445" y="50492"/>
                </a:lnTo>
                <a:lnTo>
                  <a:pt x="41482" y="50436"/>
                </a:lnTo>
                <a:lnTo>
                  <a:pt x="41500" y="50381"/>
                </a:lnTo>
                <a:lnTo>
                  <a:pt x="41519" y="50306"/>
                </a:lnTo>
                <a:lnTo>
                  <a:pt x="41500" y="50232"/>
                </a:lnTo>
                <a:lnTo>
                  <a:pt x="41482" y="50176"/>
                </a:lnTo>
                <a:lnTo>
                  <a:pt x="41463" y="50120"/>
                </a:lnTo>
                <a:lnTo>
                  <a:pt x="41407" y="50064"/>
                </a:lnTo>
                <a:lnTo>
                  <a:pt x="41352" y="50027"/>
                </a:lnTo>
                <a:lnTo>
                  <a:pt x="41296" y="49990"/>
                </a:lnTo>
                <a:lnTo>
                  <a:pt x="41240" y="49971"/>
                </a:lnTo>
                <a:close/>
                <a:moveTo>
                  <a:pt x="18209" y="49952"/>
                </a:moveTo>
                <a:lnTo>
                  <a:pt x="18135" y="49971"/>
                </a:lnTo>
                <a:lnTo>
                  <a:pt x="18079" y="49990"/>
                </a:lnTo>
                <a:lnTo>
                  <a:pt x="17930" y="50083"/>
                </a:lnTo>
                <a:lnTo>
                  <a:pt x="17874" y="50138"/>
                </a:lnTo>
                <a:lnTo>
                  <a:pt x="17837" y="50213"/>
                </a:lnTo>
                <a:lnTo>
                  <a:pt x="17818" y="50287"/>
                </a:lnTo>
                <a:lnTo>
                  <a:pt x="17818" y="50362"/>
                </a:lnTo>
                <a:lnTo>
                  <a:pt x="17856" y="50436"/>
                </a:lnTo>
                <a:lnTo>
                  <a:pt x="17893" y="50492"/>
                </a:lnTo>
                <a:lnTo>
                  <a:pt x="18004" y="50585"/>
                </a:lnTo>
                <a:lnTo>
                  <a:pt x="18135" y="50641"/>
                </a:lnTo>
                <a:lnTo>
                  <a:pt x="18209" y="50660"/>
                </a:lnTo>
                <a:lnTo>
                  <a:pt x="18284" y="50660"/>
                </a:lnTo>
                <a:lnTo>
                  <a:pt x="18358" y="50641"/>
                </a:lnTo>
                <a:lnTo>
                  <a:pt x="18414" y="50623"/>
                </a:lnTo>
                <a:lnTo>
                  <a:pt x="18489" y="50567"/>
                </a:lnTo>
                <a:lnTo>
                  <a:pt x="18526" y="50529"/>
                </a:lnTo>
                <a:lnTo>
                  <a:pt x="18582" y="50474"/>
                </a:lnTo>
                <a:lnTo>
                  <a:pt x="18600" y="50399"/>
                </a:lnTo>
                <a:lnTo>
                  <a:pt x="18619" y="50325"/>
                </a:lnTo>
                <a:lnTo>
                  <a:pt x="18619" y="50269"/>
                </a:lnTo>
                <a:lnTo>
                  <a:pt x="18600" y="50194"/>
                </a:lnTo>
                <a:lnTo>
                  <a:pt x="18563" y="50120"/>
                </a:lnTo>
                <a:lnTo>
                  <a:pt x="18507" y="50064"/>
                </a:lnTo>
                <a:lnTo>
                  <a:pt x="18470" y="50027"/>
                </a:lnTo>
                <a:lnTo>
                  <a:pt x="18395" y="49990"/>
                </a:lnTo>
                <a:lnTo>
                  <a:pt x="18340" y="49971"/>
                </a:lnTo>
                <a:lnTo>
                  <a:pt x="18265" y="49952"/>
                </a:lnTo>
                <a:close/>
                <a:moveTo>
                  <a:pt x="65220" y="50120"/>
                </a:moveTo>
                <a:lnTo>
                  <a:pt x="65164" y="50138"/>
                </a:lnTo>
                <a:lnTo>
                  <a:pt x="65108" y="50157"/>
                </a:lnTo>
                <a:lnTo>
                  <a:pt x="65034" y="50213"/>
                </a:lnTo>
                <a:lnTo>
                  <a:pt x="64978" y="50306"/>
                </a:lnTo>
                <a:lnTo>
                  <a:pt x="64959" y="50362"/>
                </a:lnTo>
                <a:lnTo>
                  <a:pt x="64959" y="50418"/>
                </a:lnTo>
                <a:lnTo>
                  <a:pt x="64959" y="50474"/>
                </a:lnTo>
                <a:lnTo>
                  <a:pt x="64996" y="50511"/>
                </a:lnTo>
                <a:lnTo>
                  <a:pt x="65052" y="50604"/>
                </a:lnTo>
                <a:lnTo>
                  <a:pt x="65164" y="50641"/>
                </a:lnTo>
                <a:lnTo>
                  <a:pt x="65220" y="50660"/>
                </a:lnTo>
                <a:lnTo>
                  <a:pt x="65276" y="50660"/>
                </a:lnTo>
                <a:lnTo>
                  <a:pt x="65369" y="50623"/>
                </a:lnTo>
                <a:lnTo>
                  <a:pt x="65425" y="50548"/>
                </a:lnTo>
                <a:lnTo>
                  <a:pt x="65481" y="50455"/>
                </a:lnTo>
                <a:lnTo>
                  <a:pt x="65481" y="50362"/>
                </a:lnTo>
                <a:lnTo>
                  <a:pt x="65462" y="50269"/>
                </a:lnTo>
                <a:lnTo>
                  <a:pt x="65406" y="50194"/>
                </a:lnTo>
                <a:lnTo>
                  <a:pt x="65313" y="50138"/>
                </a:lnTo>
                <a:lnTo>
                  <a:pt x="65220" y="50120"/>
                </a:lnTo>
                <a:close/>
                <a:moveTo>
                  <a:pt x="61794" y="50101"/>
                </a:moveTo>
                <a:lnTo>
                  <a:pt x="61738" y="50120"/>
                </a:lnTo>
                <a:lnTo>
                  <a:pt x="61645" y="50176"/>
                </a:lnTo>
                <a:lnTo>
                  <a:pt x="61589" y="50269"/>
                </a:lnTo>
                <a:lnTo>
                  <a:pt x="61552" y="50381"/>
                </a:lnTo>
                <a:lnTo>
                  <a:pt x="61552" y="50436"/>
                </a:lnTo>
                <a:lnTo>
                  <a:pt x="61571" y="50492"/>
                </a:lnTo>
                <a:lnTo>
                  <a:pt x="61608" y="50548"/>
                </a:lnTo>
                <a:lnTo>
                  <a:pt x="61645" y="50585"/>
                </a:lnTo>
                <a:lnTo>
                  <a:pt x="61738" y="50660"/>
                </a:lnTo>
                <a:lnTo>
                  <a:pt x="61794" y="50678"/>
                </a:lnTo>
                <a:lnTo>
                  <a:pt x="61906" y="50678"/>
                </a:lnTo>
                <a:lnTo>
                  <a:pt x="61962" y="50660"/>
                </a:lnTo>
                <a:lnTo>
                  <a:pt x="62036" y="50604"/>
                </a:lnTo>
                <a:lnTo>
                  <a:pt x="62111" y="50511"/>
                </a:lnTo>
                <a:lnTo>
                  <a:pt x="62148" y="50418"/>
                </a:lnTo>
                <a:lnTo>
                  <a:pt x="62129" y="50343"/>
                </a:lnTo>
                <a:lnTo>
                  <a:pt x="62129" y="50287"/>
                </a:lnTo>
                <a:lnTo>
                  <a:pt x="62092" y="50232"/>
                </a:lnTo>
                <a:lnTo>
                  <a:pt x="62055" y="50194"/>
                </a:lnTo>
                <a:lnTo>
                  <a:pt x="62018" y="50157"/>
                </a:lnTo>
                <a:lnTo>
                  <a:pt x="61962" y="50120"/>
                </a:lnTo>
                <a:lnTo>
                  <a:pt x="61906" y="50101"/>
                </a:lnTo>
                <a:close/>
                <a:moveTo>
                  <a:pt x="63470" y="50045"/>
                </a:moveTo>
                <a:lnTo>
                  <a:pt x="63395" y="50064"/>
                </a:lnTo>
                <a:lnTo>
                  <a:pt x="63358" y="50101"/>
                </a:lnTo>
                <a:lnTo>
                  <a:pt x="63302" y="50138"/>
                </a:lnTo>
                <a:lnTo>
                  <a:pt x="63265" y="50194"/>
                </a:lnTo>
                <a:lnTo>
                  <a:pt x="63228" y="50306"/>
                </a:lnTo>
                <a:lnTo>
                  <a:pt x="63228" y="50362"/>
                </a:lnTo>
                <a:lnTo>
                  <a:pt x="63228" y="50436"/>
                </a:lnTo>
                <a:lnTo>
                  <a:pt x="63246" y="50492"/>
                </a:lnTo>
                <a:lnTo>
                  <a:pt x="63284" y="50548"/>
                </a:lnTo>
                <a:lnTo>
                  <a:pt x="63321" y="50585"/>
                </a:lnTo>
                <a:lnTo>
                  <a:pt x="63377" y="50641"/>
                </a:lnTo>
                <a:lnTo>
                  <a:pt x="63433" y="50660"/>
                </a:lnTo>
                <a:lnTo>
                  <a:pt x="63488" y="50678"/>
                </a:lnTo>
                <a:lnTo>
                  <a:pt x="63619" y="50678"/>
                </a:lnTo>
                <a:lnTo>
                  <a:pt x="63675" y="50660"/>
                </a:lnTo>
                <a:lnTo>
                  <a:pt x="63730" y="50623"/>
                </a:lnTo>
                <a:lnTo>
                  <a:pt x="63786" y="50585"/>
                </a:lnTo>
                <a:lnTo>
                  <a:pt x="63824" y="50529"/>
                </a:lnTo>
                <a:lnTo>
                  <a:pt x="63842" y="50474"/>
                </a:lnTo>
                <a:lnTo>
                  <a:pt x="63861" y="50418"/>
                </a:lnTo>
                <a:lnTo>
                  <a:pt x="63879" y="50362"/>
                </a:lnTo>
                <a:lnTo>
                  <a:pt x="63861" y="50287"/>
                </a:lnTo>
                <a:lnTo>
                  <a:pt x="63842" y="50232"/>
                </a:lnTo>
                <a:lnTo>
                  <a:pt x="63805" y="50176"/>
                </a:lnTo>
                <a:lnTo>
                  <a:pt x="63768" y="50120"/>
                </a:lnTo>
                <a:lnTo>
                  <a:pt x="63712" y="50083"/>
                </a:lnTo>
                <a:lnTo>
                  <a:pt x="63656" y="50064"/>
                </a:lnTo>
                <a:lnTo>
                  <a:pt x="63600" y="50045"/>
                </a:lnTo>
                <a:close/>
                <a:moveTo>
                  <a:pt x="79053" y="50101"/>
                </a:moveTo>
                <a:lnTo>
                  <a:pt x="78941" y="50120"/>
                </a:lnTo>
                <a:lnTo>
                  <a:pt x="78886" y="50157"/>
                </a:lnTo>
                <a:lnTo>
                  <a:pt x="78848" y="50194"/>
                </a:lnTo>
                <a:lnTo>
                  <a:pt x="78811" y="50232"/>
                </a:lnTo>
                <a:lnTo>
                  <a:pt x="78774" y="50287"/>
                </a:lnTo>
                <a:lnTo>
                  <a:pt x="78755" y="50399"/>
                </a:lnTo>
                <a:lnTo>
                  <a:pt x="78774" y="50492"/>
                </a:lnTo>
                <a:lnTo>
                  <a:pt x="78830" y="50585"/>
                </a:lnTo>
                <a:lnTo>
                  <a:pt x="78923" y="50641"/>
                </a:lnTo>
                <a:lnTo>
                  <a:pt x="78979" y="50660"/>
                </a:lnTo>
                <a:lnTo>
                  <a:pt x="79035" y="50678"/>
                </a:lnTo>
                <a:lnTo>
                  <a:pt x="79146" y="50678"/>
                </a:lnTo>
                <a:lnTo>
                  <a:pt x="79202" y="50641"/>
                </a:lnTo>
                <a:lnTo>
                  <a:pt x="79258" y="50623"/>
                </a:lnTo>
                <a:lnTo>
                  <a:pt x="79295" y="50567"/>
                </a:lnTo>
                <a:lnTo>
                  <a:pt x="79332" y="50511"/>
                </a:lnTo>
                <a:lnTo>
                  <a:pt x="79351" y="50455"/>
                </a:lnTo>
                <a:lnTo>
                  <a:pt x="79351" y="50399"/>
                </a:lnTo>
                <a:lnTo>
                  <a:pt x="79351" y="50343"/>
                </a:lnTo>
                <a:lnTo>
                  <a:pt x="79332" y="50287"/>
                </a:lnTo>
                <a:lnTo>
                  <a:pt x="79314" y="50232"/>
                </a:lnTo>
                <a:lnTo>
                  <a:pt x="79277" y="50194"/>
                </a:lnTo>
                <a:lnTo>
                  <a:pt x="79239" y="50157"/>
                </a:lnTo>
                <a:lnTo>
                  <a:pt x="79183" y="50120"/>
                </a:lnTo>
                <a:lnTo>
                  <a:pt x="79128" y="50101"/>
                </a:lnTo>
                <a:close/>
                <a:moveTo>
                  <a:pt x="690" y="50083"/>
                </a:moveTo>
                <a:lnTo>
                  <a:pt x="634" y="50101"/>
                </a:lnTo>
                <a:lnTo>
                  <a:pt x="578" y="50120"/>
                </a:lnTo>
                <a:lnTo>
                  <a:pt x="485" y="50176"/>
                </a:lnTo>
                <a:lnTo>
                  <a:pt x="410" y="50269"/>
                </a:lnTo>
                <a:lnTo>
                  <a:pt x="392" y="50381"/>
                </a:lnTo>
                <a:lnTo>
                  <a:pt x="392" y="50436"/>
                </a:lnTo>
                <a:lnTo>
                  <a:pt x="410" y="50492"/>
                </a:lnTo>
                <a:lnTo>
                  <a:pt x="429" y="50548"/>
                </a:lnTo>
                <a:lnTo>
                  <a:pt x="466" y="50604"/>
                </a:lnTo>
                <a:lnTo>
                  <a:pt x="522" y="50641"/>
                </a:lnTo>
                <a:lnTo>
                  <a:pt x="559" y="50660"/>
                </a:lnTo>
                <a:lnTo>
                  <a:pt x="615" y="50678"/>
                </a:lnTo>
                <a:lnTo>
                  <a:pt x="690" y="50697"/>
                </a:lnTo>
                <a:lnTo>
                  <a:pt x="746" y="50678"/>
                </a:lnTo>
                <a:lnTo>
                  <a:pt x="801" y="50660"/>
                </a:lnTo>
                <a:lnTo>
                  <a:pt x="894" y="50604"/>
                </a:lnTo>
                <a:lnTo>
                  <a:pt x="950" y="50511"/>
                </a:lnTo>
                <a:lnTo>
                  <a:pt x="988" y="50418"/>
                </a:lnTo>
                <a:lnTo>
                  <a:pt x="988" y="50343"/>
                </a:lnTo>
                <a:lnTo>
                  <a:pt x="969" y="50287"/>
                </a:lnTo>
                <a:lnTo>
                  <a:pt x="932" y="50232"/>
                </a:lnTo>
                <a:lnTo>
                  <a:pt x="894" y="50194"/>
                </a:lnTo>
                <a:lnTo>
                  <a:pt x="857" y="50157"/>
                </a:lnTo>
                <a:lnTo>
                  <a:pt x="801" y="50120"/>
                </a:lnTo>
                <a:lnTo>
                  <a:pt x="746" y="50101"/>
                </a:lnTo>
                <a:lnTo>
                  <a:pt x="690" y="50083"/>
                </a:lnTo>
                <a:close/>
                <a:moveTo>
                  <a:pt x="33662" y="50083"/>
                </a:moveTo>
                <a:lnTo>
                  <a:pt x="33606" y="50101"/>
                </a:lnTo>
                <a:lnTo>
                  <a:pt x="33551" y="50120"/>
                </a:lnTo>
                <a:lnTo>
                  <a:pt x="33495" y="50157"/>
                </a:lnTo>
                <a:lnTo>
                  <a:pt x="33457" y="50213"/>
                </a:lnTo>
                <a:lnTo>
                  <a:pt x="33439" y="50269"/>
                </a:lnTo>
                <a:lnTo>
                  <a:pt x="33420" y="50381"/>
                </a:lnTo>
                <a:lnTo>
                  <a:pt x="33439" y="50492"/>
                </a:lnTo>
                <a:lnTo>
                  <a:pt x="33457" y="50548"/>
                </a:lnTo>
                <a:lnTo>
                  <a:pt x="33495" y="50604"/>
                </a:lnTo>
                <a:lnTo>
                  <a:pt x="33551" y="50641"/>
                </a:lnTo>
                <a:lnTo>
                  <a:pt x="33606" y="50678"/>
                </a:lnTo>
                <a:lnTo>
                  <a:pt x="33662" y="50697"/>
                </a:lnTo>
                <a:lnTo>
                  <a:pt x="33793" y="50697"/>
                </a:lnTo>
                <a:lnTo>
                  <a:pt x="33848" y="50678"/>
                </a:lnTo>
                <a:lnTo>
                  <a:pt x="33904" y="50641"/>
                </a:lnTo>
                <a:lnTo>
                  <a:pt x="33942" y="50604"/>
                </a:lnTo>
                <a:lnTo>
                  <a:pt x="33979" y="50567"/>
                </a:lnTo>
                <a:lnTo>
                  <a:pt x="34016" y="50511"/>
                </a:lnTo>
                <a:lnTo>
                  <a:pt x="34035" y="50455"/>
                </a:lnTo>
                <a:lnTo>
                  <a:pt x="34035" y="50399"/>
                </a:lnTo>
                <a:lnTo>
                  <a:pt x="34035" y="50325"/>
                </a:lnTo>
                <a:lnTo>
                  <a:pt x="34016" y="50269"/>
                </a:lnTo>
                <a:lnTo>
                  <a:pt x="33979" y="50213"/>
                </a:lnTo>
                <a:lnTo>
                  <a:pt x="33942" y="50176"/>
                </a:lnTo>
                <a:lnTo>
                  <a:pt x="33904" y="50138"/>
                </a:lnTo>
                <a:lnTo>
                  <a:pt x="33848" y="50101"/>
                </a:lnTo>
                <a:lnTo>
                  <a:pt x="33793" y="50083"/>
                </a:lnTo>
                <a:close/>
                <a:moveTo>
                  <a:pt x="57903" y="50101"/>
                </a:moveTo>
                <a:lnTo>
                  <a:pt x="57791" y="50138"/>
                </a:lnTo>
                <a:lnTo>
                  <a:pt x="57717" y="50213"/>
                </a:lnTo>
                <a:lnTo>
                  <a:pt x="57680" y="50269"/>
                </a:lnTo>
                <a:lnTo>
                  <a:pt x="57661" y="50325"/>
                </a:lnTo>
                <a:lnTo>
                  <a:pt x="57661" y="50399"/>
                </a:lnTo>
                <a:lnTo>
                  <a:pt x="57661" y="50455"/>
                </a:lnTo>
                <a:lnTo>
                  <a:pt x="57680" y="50511"/>
                </a:lnTo>
                <a:lnTo>
                  <a:pt x="57717" y="50567"/>
                </a:lnTo>
                <a:lnTo>
                  <a:pt x="57754" y="50623"/>
                </a:lnTo>
                <a:lnTo>
                  <a:pt x="57810" y="50660"/>
                </a:lnTo>
                <a:lnTo>
                  <a:pt x="57866" y="50678"/>
                </a:lnTo>
                <a:lnTo>
                  <a:pt x="57922" y="50697"/>
                </a:lnTo>
                <a:lnTo>
                  <a:pt x="57996" y="50697"/>
                </a:lnTo>
                <a:lnTo>
                  <a:pt x="58052" y="50678"/>
                </a:lnTo>
                <a:lnTo>
                  <a:pt x="58108" y="50641"/>
                </a:lnTo>
                <a:lnTo>
                  <a:pt x="58164" y="50623"/>
                </a:lnTo>
                <a:lnTo>
                  <a:pt x="58201" y="50567"/>
                </a:lnTo>
                <a:lnTo>
                  <a:pt x="58238" y="50511"/>
                </a:lnTo>
                <a:lnTo>
                  <a:pt x="58257" y="50399"/>
                </a:lnTo>
                <a:lnTo>
                  <a:pt x="58238" y="50306"/>
                </a:lnTo>
                <a:lnTo>
                  <a:pt x="58182" y="50194"/>
                </a:lnTo>
                <a:lnTo>
                  <a:pt x="58108" y="50138"/>
                </a:lnTo>
                <a:lnTo>
                  <a:pt x="57996" y="50101"/>
                </a:lnTo>
                <a:close/>
                <a:moveTo>
                  <a:pt x="21654" y="50008"/>
                </a:moveTo>
                <a:lnTo>
                  <a:pt x="21579" y="50027"/>
                </a:lnTo>
                <a:lnTo>
                  <a:pt x="21523" y="50064"/>
                </a:lnTo>
                <a:lnTo>
                  <a:pt x="21467" y="50120"/>
                </a:lnTo>
                <a:lnTo>
                  <a:pt x="21430" y="50213"/>
                </a:lnTo>
                <a:lnTo>
                  <a:pt x="21430" y="50287"/>
                </a:lnTo>
                <a:lnTo>
                  <a:pt x="21430" y="50362"/>
                </a:lnTo>
                <a:lnTo>
                  <a:pt x="21449" y="50436"/>
                </a:lnTo>
                <a:lnTo>
                  <a:pt x="21486" y="50511"/>
                </a:lnTo>
                <a:lnTo>
                  <a:pt x="21523" y="50567"/>
                </a:lnTo>
                <a:lnTo>
                  <a:pt x="21561" y="50623"/>
                </a:lnTo>
                <a:lnTo>
                  <a:pt x="21616" y="50660"/>
                </a:lnTo>
                <a:lnTo>
                  <a:pt x="21691" y="50697"/>
                </a:lnTo>
                <a:lnTo>
                  <a:pt x="21747" y="50716"/>
                </a:lnTo>
                <a:lnTo>
                  <a:pt x="21821" y="50716"/>
                </a:lnTo>
                <a:lnTo>
                  <a:pt x="21933" y="50697"/>
                </a:lnTo>
                <a:lnTo>
                  <a:pt x="21989" y="50660"/>
                </a:lnTo>
                <a:lnTo>
                  <a:pt x="22045" y="50623"/>
                </a:lnTo>
                <a:lnTo>
                  <a:pt x="22082" y="50567"/>
                </a:lnTo>
                <a:lnTo>
                  <a:pt x="22119" y="50511"/>
                </a:lnTo>
                <a:lnTo>
                  <a:pt x="22138" y="50455"/>
                </a:lnTo>
                <a:lnTo>
                  <a:pt x="22156" y="50381"/>
                </a:lnTo>
                <a:lnTo>
                  <a:pt x="22138" y="50269"/>
                </a:lnTo>
                <a:lnTo>
                  <a:pt x="22119" y="50194"/>
                </a:lnTo>
                <a:lnTo>
                  <a:pt x="22082" y="50157"/>
                </a:lnTo>
                <a:lnTo>
                  <a:pt x="22026" y="50101"/>
                </a:lnTo>
                <a:lnTo>
                  <a:pt x="21989" y="50064"/>
                </a:lnTo>
                <a:lnTo>
                  <a:pt x="21914" y="50027"/>
                </a:lnTo>
                <a:lnTo>
                  <a:pt x="21821" y="50008"/>
                </a:lnTo>
                <a:close/>
                <a:moveTo>
                  <a:pt x="35505" y="50064"/>
                </a:moveTo>
                <a:lnTo>
                  <a:pt x="35375" y="50101"/>
                </a:lnTo>
                <a:lnTo>
                  <a:pt x="35319" y="50120"/>
                </a:lnTo>
                <a:lnTo>
                  <a:pt x="35282" y="50176"/>
                </a:lnTo>
                <a:lnTo>
                  <a:pt x="35245" y="50213"/>
                </a:lnTo>
                <a:lnTo>
                  <a:pt x="35208" y="50269"/>
                </a:lnTo>
                <a:lnTo>
                  <a:pt x="35189" y="50381"/>
                </a:lnTo>
                <a:lnTo>
                  <a:pt x="35189" y="50474"/>
                </a:lnTo>
                <a:lnTo>
                  <a:pt x="35245" y="50567"/>
                </a:lnTo>
                <a:lnTo>
                  <a:pt x="35319" y="50641"/>
                </a:lnTo>
                <a:lnTo>
                  <a:pt x="35375" y="50678"/>
                </a:lnTo>
                <a:lnTo>
                  <a:pt x="35450" y="50697"/>
                </a:lnTo>
                <a:lnTo>
                  <a:pt x="35524" y="50716"/>
                </a:lnTo>
                <a:lnTo>
                  <a:pt x="35599" y="50716"/>
                </a:lnTo>
                <a:lnTo>
                  <a:pt x="35654" y="50697"/>
                </a:lnTo>
                <a:lnTo>
                  <a:pt x="35729" y="50660"/>
                </a:lnTo>
                <a:lnTo>
                  <a:pt x="35785" y="50623"/>
                </a:lnTo>
                <a:lnTo>
                  <a:pt x="35822" y="50548"/>
                </a:lnTo>
                <a:lnTo>
                  <a:pt x="35859" y="50492"/>
                </a:lnTo>
                <a:lnTo>
                  <a:pt x="35878" y="50418"/>
                </a:lnTo>
                <a:lnTo>
                  <a:pt x="35859" y="50343"/>
                </a:lnTo>
                <a:lnTo>
                  <a:pt x="35841" y="50269"/>
                </a:lnTo>
                <a:lnTo>
                  <a:pt x="35803" y="50213"/>
                </a:lnTo>
                <a:lnTo>
                  <a:pt x="35766" y="50157"/>
                </a:lnTo>
                <a:lnTo>
                  <a:pt x="35710" y="50101"/>
                </a:lnTo>
                <a:lnTo>
                  <a:pt x="35636" y="50083"/>
                </a:lnTo>
                <a:lnTo>
                  <a:pt x="35505" y="50064"/>
                </a:lnTo>
                <a:close/>
                <a:moveTo>
                  <a:pt x="50828" y="49990"/>
                </a:moveTo>
                <a:lnTo>
                  <a:pt x="50754" y="50008"/>
                </a:lnTo>
                <a:lnTo>
                  <a:pt x="50679" y="50008"/>
                </a:lnTo>
                <a:lnTo>
                  <a:pt x="50586" y="50045"/>
                </a:lnTo>
                <a:lnTo>
                  <a:pt x="50530" y="50083"/>
                </a:lnTo>
                <a:lnTo>
                  <a:pt x="50474" y="50138"/>
                </a:lnTo>
                <a:lnTo>
                  <a:pt x="50437" y="50213"/>
                </a:lnTo>
                <a:lnTo>
                  <a:pt x="50419" y="50287"/>
                </a:lnTo>
                <a:lnTo>
                  <a:pt x="50419" y="50362"/>
                </a:lnTo>
                <a:lnTo>
                  <a:pt x="50437" y="50436"/>
                </a:lnTo>
                <a:lnTo>
                  <a:pt x="50474" y="50492"/>
                </a:lnTo>
                <a:lnTo>
                  <a:pt x="50512" y="50548"/>
                </a:lnTo>
                <a:lnTo>
                  <a:pt x="50567" y="50604"/>
                </a:lnTo>
                <a:lnTo>
                  <a:pt x="50623" y="50660"/>
                </a:lnTo>
                <a:lnTo>
                  <a:pt x="50679" y="50697"/>
                </a:lnTo>
                <a:lnTo>
                  <a:pt x="50754" y="50716"/>
                </a:lnTo>
                <a:lnTo>
                  <a:pt x="50884" y="50716"/>
                </a:lnTo>
                <a:lnTo>
                  <a:pt x="50940" y="50697"/>
                </a:lnTo>
                <a:lnTo>
                  <a:pt x="50996" y="50660"/>
                </a:lnTo>
                <a:lnTo>
                  <a:pt x="51052" y="50623"/>
                </a:lnTo>
                <a:lnTo>
                  <a:pt x="51107" y="50585"/>
                </a:lnTo>
                <a:lnTo>
                  <a:pt x="51126" y="50529"/>
                </a:lnTo>
                <a:lnTo>
                  <a:pt x="51163" y="50455"/>
                </a:lnTo>
                <a:lnTo>
                  <a:pt x="51163" y="50381"/>
                </a:lnTo>
                <a:lnTo>
                  <a:pt x="51163" y="50306"/>
                </a:lnTo>
                <a:lnTo>
                  <a:pt x="51163" y="50250"/>
                </a:lnTo>
                <a:lnTo>
                  <a:pt x="51126" y="50176"/>
                </a:lnTo>
                <a:lnTo>
                  <a:pt x="51089" y="50120"/>
                </a:lnTo>
                <a:lnTo>
                  <a:pt x="51033" y="50083"/>
                </a:lnTo>
                <a:lnTo>
                  <a:pt x="50977" y="50045"/>
                </a:lnTo>
                <a:lnTo>
                  <a:pt x="50903" y="50008"/>
                </a:lnTo>
                <a:lnTo>
                  <a:pt x="50828" y="49990"/>
                </a:lnTo>
                <a:close/>
                <a:moveTo>
                  <a:pt x="55799" y="50027"/>
                </a:moveTo>
                <a:lnTo>
                  <a:pt x="55706" y="50064"/>
                </a:lnTo>
                <a:lnTo>
                  <a:pt x="55613" y="50120"/>
                </a:lnTo>
                <a:lnTo>
                  <a:pt x="55557" y="50213"/>
                </a:lnTo>
                <a:lnTo>
                  <a:pt x="55539" y="50325"/>
                </a:lnTo>
                <a:lnTo>
                  <a:pt x="55557" y="50362"/>
                </a:lnTo>
                <a:lnTo>
                  <a:pt x="55576" y="50418"/>
                </a:lnTo>
                <a:lnTo>
                  <a:pt x="55613" y="50529"/>
                </a:lnTo>
                <a:lnTo>
                  <a:pt x="55632" y="50567"/>
                </a:lnTo>
                <a:lnTo>
                  <a:pt x="55669" y="50623"/>
                </a:lnTo>
                <a:lnTo>
                  <a:pt x="55762" y="50697"/>
                </a:lnTo>
                <a:lnTo>
                  <a:pt x="55818" y="50716"/>
                </a:lnTo>
                <a:lnTo>
                  <a:pt x="55874" y="50716"/>
                </a:lnTo>
                <a:lnTo>
                  <a:pt x="55967" y="50697"/>
                </a:lnTo>
                <a:lnTo>
                  <a:pt x="56078" y="50641"/>
                </a:lnTo>
                <a:lnTo>
                  <a:pt x="56153" y="50548"/>
                </a:lnTo>
                <a:lnTo>
                  <a:pt x="56172" y="50511"/>
                </a:lnTo>
                <a:lnTo>
                  <a:pt x="56190" y="50455"/>
                </a:lnTo>
                <a:lnTo>
                  <a:pt x="56209" y="50381"/>
                </a:lnTo>
                <a:lnTo>
                  <a:pt x="56209" y="50343"/>
                </a:lnTo>
                <a:lnTo>
                  <a:pt x="56190" y="50269"/>
                </a:lnTo>
                <a:lnTo>
                  <a:pt x="56153" y="50213"/>
                </a:lnTo>
                <a:lnTo>
                  <a:pt x="56116" y="50138"/>
                </a:lnTo>
                <a:lnTo>
                  <a:pt x="56023" y="50083"/>
                </a:lnTo>
                <a:lnTo>
                  <a:pt x="55911" y="50045"/>
                </a:lnTo>
                <a:lnTo>
                  <a:pt x="55799" y="50027"/>
                </a:lnTo>
                <a:close/>
                <a:moveTo>
                  <a:pt x="9180" y="50045"/>
                </a:moveTo>
                <a:lnTo>
                  <a:pt x="9124" y="50064"/>
                </a:lnTo>
                <a:lnTo>
                  <a:pt x="9068" y="50101"/>
                </a:lnTo>
                <a:lnTo>
                  <a:pt x="9012" y="50138"/>
                </a:lnTo>
                <a:lnTo>
                  <a:pt x="8937" y="50232"/>
                </a:lnTo>
                <a:lnTo>
                  <a:pt x="8919" y="50287"/>
                </a:lnTo>
                <a:lnTo>
                  <a:pt x="8900" y="50343"/>
                </a:lnTo>
                <a:lnTo>
                  <a:pt x="8900" y="50418"/>
                </a:lnTo>
                <a:lnTo>
                  <a:pt x="8919" y="50492"/>
                </a:lnTo>
                <a:lnTo>
                  <a:pt x="8937" y="50567"/>
                </a:lnTo>
                <a:lnTo>
                  <a:pt x="8993" y="50623"/>
                </a:lnTo>
                <a:lnTo>
                  <a:pt x="9049" y="50678"/>
                </a:lnTo>
                <a:lnTo>
                  <a:pt x="9105" y="50716"/>
                </a:lnTo>
                <a:lnTo>
                  <a:pt x="9180" y="50734"/>
                </a:lnTo>
                <a:lnTo>
                  <a:pt x="9310" y="50734"/>
                </a:lnTo>
                <a:lnTo>
                  <a:pt x="9366" y="50716"/>
                </a:lnTo>
                <a:lnTo>
                  <a:pt x="9422" y="50697"/>
                </a:lnTo>
                <a:lnTo>
                  <a:pt x="9477" y="50660"/>
                </a:lnTo>
                <a:lnTo>
                  <a:pt x="9552" y="50548"/>
                </a:lnTo>
                <a:lnTo>
                  <a:pt x="9589" y="50436"/>
                </a:lnTo>
                <a:lnTo>
                  <a:pt x="9589" y="50362"/>
                </a:lnTo>
                <a:lnTo>
                  <a:pt x="9589" y="50287"/>
                </a:lnTo>
                <a:lnTo>
                  <a:pt x="9552" y="50213"/>
                </a:lnTo>
                <a:lnTo>
                  <a:pt x="9515" y="50157"/>
                </a:lnTo>
                <a:lnTo>
                  <a:pt x="9459" y="50101"/>
                </a:lnTo>
                <a:lnTo>
                  <a:pt x="9384" y="50064"/>
                </a:lnTo>
                <a:lnTo>
                  <a:pt x="9328" y="50045"/>
                </a:lnTo>
                <a:close/>
                <a:moveTo>
                  <a:pt x="12885" y="50045"/>
                </a:moveTo>
                <a:lnTo>
                  <a:pt x="12810" y="50064"/>
                </a:lnTo>
                <a:lnTo>
                  <a:pt x="12754" y="50083"/>
                </a:lnTo>
                <a:lnTo>
                  <a:pt x="12698" y="50120"/>
                </a:lnTo>
                <a:lnTo>
                  <a:pt x="12642" y="50157"/>
                </a:lnTo>
                <a:lnTo>
                  <a:pt x="12605" y="50194"/>
                </a:lnTo>
                <a:lnTo>
                  <a:pt x="12568" y="50269"/>
                </a:lnTo>
                <a:lnTo>
                  <a:pt x="12549" y="50325"/>
                </a:lnTo>
                <a:lnTo>
                  <a:pt x="12549" y="50399"/>
                </a:lnTo>
                <a:lnTo>
                  <a:pt x="12549" y="50455"/>
                </a:lnTo>
                <a:lnTo>
                  <a:pt x="12568" y="50529"/>
                </a:lnTo>
                <a:lnTo>
                  <a:pt x="12605" y="50585"/>
                </a:lnTo>
                <a:lnTo>
                  <a:pt x="12642" y="50623"/>
                </a:lnTo>
                <a:lnTo>
                  <a:pt x="12698" y="50678"/>
                </a:lnTo>
                <a:lnTo>
                  <a:pt x="12754" y="50697"/>
                </a:lnTo>
                <a:lnTo>
                  <a:pt x="12810" y="50716"/>
                </a:lnTo>
                <a:lnTo>
                  <a:pt x="12885" y="50734"/>
                </a:lnTo>
                <a:lnTo>
                  <a:pt x="12959" y="50716"/>
                </a:lnTo>
                <a:lnTo>
                  <a:pt x="13015" y="50697"/>
                </a:lnTo>
                <a:lnTo>
                  <a:pt x="13071" y="50678"/>
                </a:lnTo>
                <a:lnTo>
                  <a:pt x="13127" y="50623"/>
                </a:lnTo>
                <a:lnTo>
                  <a:pt x="13164" y="50585"/>
                </a:lnTo>
                <a:lnTo>
                  <a:pt x="13201" y="50529"/>
                </a:lnTo>
                <a:lnTo>
                  <a:pt x="13220" y="50455"/>
                </a:lnTo>
                <a:lnTo>
                  <a:pt x="13220" y="50399"/>
                </a:lnTo>
                <a:lnTo>
                  <a:pt x="13220" y="50325"/>
                </a:lnTo>
                <a:lnTo>
                  <a:pt x="13201" y="50269"/>
                </a:lnTo>
                <a:lnTo>
                  <a:pt x="13164" y="50194"/>
                </a:lnTo>
                <a:lnTo>
                  <a:pt x="13127" y="50157"/>
                </a:lnTo>
                <a:lnTo>
                  <a:pt x="13071" y="50120"/>
                </a:lnTo>
                <a:lnTo>
                  <a:pt x="13015" y="50083"/>
                </a:lnTo>
                <a:lnTo>
                  <a:pt x="12940" y="50064"/>
                </a:lnTo>
                <a:lnTo>
                  <a:pt x="12885" y="50045"/>
                </a:lnTo>
                <a:close/>
                <a:moveTo>
                  <a:pt x="23311" y="50101"/>
                </a:moveTo>
                <a:lnTo>
                  <a:pt x="23255" y="50120"/>
                </a:lnTo>
                <a:lnTo>
                  <a:pt x="23199" y="50120"/>
                </a:lnTo>
                <a:lnTo>
                  <a:pt x="23106" y="50194"/>
                </a:lnTo>
                <a:lnTo>
                  <a:pt x="23031" y="50287"/>
                </a:lnTo>
                <a:lnTo>
                  <a:pt x="22994" y="50381"/>
                </a:lnTo>
                <a:lnTo>
                  <a:pt x="22994" y="50455"/>
                </a:lnTo>
                <a:lnTo>
                  <a:pt x="23013" y="50511"/>
                </a:lnTo>
                <a:lnTo>
                  <a:pt x="23050" y="50585"/>
                </a:lnTo>
                <a:lnTo>
                  <a:pt x="23087" y="50623"/>
                </a:lnTo>
                <a:lnTo>
                  <a:pt x="23124" y="50678"/>
                </a:lnTo>
                <a:lnTo>
                  <a:pt x="23180" y="50697"/>
                </a:lnTo>
                <a:lnTo>
                  <a:pt x="23236" y="50734"/>
                </a:lnTo>
                <a:lnTo>
                  <a:pt x="23366" y="50734"/>
                </a:lnTo>
                <a:lnTo>
                  <a:pt x="23422" y="50716"/>
                </a:lnTo>
                <a:lnTo>
                  <a:pt x="23515" y="50660"/>
                </a:lnTo>
                <a:lnTo>
                  <a:pt x="23590" y="50567"/>
                </a:lnTo>
                <a:lnTo>
                  <a:pt x="23627" y="50455"/>
                </a:lnTo>
                <a:lnTo>
                  <a:pt x="23627" y="50399"/>
                </a:lnTo>
                <a:lnTo>
                  <a:pt x="23609" y="50325"/>
                </a:lnTo>
                <a:lnTo>
                  <a:pt x="23590" y="50269"/>
                </a:lnTo>
                <a:lnTo>
                  <a:pt x="23553" y="50213"/>
                </a:lnTo>
                <a:lnTo>
                  <a:pt x="23497" y="50176"/>
                </a:lnTo>
                <a:lnTo>
                  <a:pt x="23441" y="50138"/>
                </a:lnTo>
                <a:lnTo>
                  <a:pt x="23385" y="50120"/>
                </a:lnTo>
                <a:lnTo>
                  <a:pt x="23311" y="50101"/>
                </a:lnTo>
                <a:close/>
                <a:moveTo>
                  <a:pt x="54217" y="49971"/>
                </a:moveTo>
                <a:lnTo>
                  <a:pt x="54142" y="49990"/>
                </a:lnTo>
                <a:lnTo>
                  <a:pt x="54068" y="50027"/>
                </a:lnTo>
                <a:lnTo>
                  <a:pt x="54012" y="50083"/>
                </a:lnTo>
                <a:lnTo>
                  <a:pt x="53993" y="50138"/>
                </a:lnTo>
                <a:lnTo>
                  <a:pt x="53975" y="50287"/>
                </a:lnTo>
                <a:lnTo>
                  <a:pt x="53975" y="50436"/>
                </a:lnTo>
                <a:lnTo>
                  <a:pt x="53993" y="50511"/>
                </a:lnTo>
                <a:lnTo>
                  <a:pt x="54030" y="50567"/>
                </a:lnTo>
                <a:lnTo>
                  <a:pt x="54068" y="50623"/>
                </a:lnTo>
                <a:lnTo>
                  <a:pt x="54124" y="50678"/>
                </a:lnTo>
                <a:lnTo>
                  <a:pt x="54179" y="50716"/>
                </a:lnTo>
                <a:lnTo>
                  <a:pt x="54254" y="50734"/>
                </a:lnTo>
                <a:lnTo>
                  <a:pt x="54403" y="50734"/>
                </a:lnTo>
                <a:lnTo>
                  <a:pt x="54459" y="50716"/>
                </a:lnTo>
                <a:lnTo>
                  <a:pt x="54533" y="50678"/>
                </a:lnTo>
                <a:lnTo>
                  <a:pt x="54570" y="50623"/>
                </a:lnTo>
                <a:lnTo>
                  <a:pt x="54626" y="50567"/>
                </a:lnTo>
                <a:lnTo>
                  <a:pt x="54645" y="50511"/>
                </a:lnTo>
                <a:lnTo>
                  <a:pt x="54663" y="50436"/>
                </a:lnTo>
                <a:lnTo>
                  <a:pt x="54663" y="50362"/>
                </a:lnTo>
                <a:lnTo>
                  <a:pt x="54663" y="50306"/>
                </a:lnTo>
                <a:lnTo>
                  <a:pt x="54626" y="50232"/>
                </a:lnTo>
                <a:lnTo>
                  <a:pt x="54589" y="50176"/>
                </a:lnTo>
                <a:lnTo>
                  <a:pt x="54496" y="50064"/>
                </a:lnTo>
                <a:lnTo>
                  <a:pt x="54366" y="49990"/>
                </a:lnTo>
                <a:lnTo>
                  <a:pt x="54291" y="49971"/>
                </a:lnTo>
                <a:close/>
                <a:moveTo>
                  <a:pt x="2328" y="50045"/>
                </a:moveTo>
                <a:lnTo>
                  <a:pt x="2272" y="50064"/>
                </a:lnTo>
                <a:lnTo>
                  <a:pt x="2198" y="50101"/>
                </a:lnTo>
                <a:lnTo>
                  <a:pt x="2161" y="50157"/>
                </a:lnTo>
                <a:lnTo>
                  <a:pt x="2123" y="50194"/>
                </a:lnTo>
                <a:lnTo>
                  <a:pt x="2086" y="50269"/>
                </a:lnTo>
                <a:lnTo>
                  <a:pt x="2067" y="50399"/>
                </a:lnTo>
                <a:lnTo>
                  <a:pt x="2086" y="50529"/>
                </a:lnTo>
                <a:lnTo>
                  <a:pt x="2123" y="50585"/>
                </a:lnTo>
                <a:lnTo>
                  <a:pt x="2161" y="50641"/>
                </a:lnTo>
                <a:lnTo>
                  <a:pt x="2198" y="50678"/>
                </a:lnTo>
                <a:lnTo>
                  <a:pt x="2272" y="50716"/>
                </a:lnTo>
                <a:lnTo>
                  <a:pt x="2328" y="50734"/>
                </a:lnTo>
                <a:lnTo>
                  <a:pt x="2421" y="50753"/>
                </a:lnTo>
                <a:lnTo>
                  <a:pt x="2496" y="50734"/>
                </a:lnTo>
                <a:lnTo>
                  <a:pt x="2570" y="50716"/>
                </a:lnTo>
                <a:lnTo>
                  <a:pt x="2626" y="50678"/>
                </a:lnTo>
                <a:lnTo>
                  <a:pt x="2663" y="50641"/>
                </a:lnTo>
                <a:lnTo>
                  <a:pt x="2700" y="50585"/>
                </a:lnTo>
                <a:lnTo>
                  <a:pt x="2738" y="50529"/>
                </a:lnTo>
                <a:lnTo>
                  <a:pt x="2756" y="50399"/>
                </a:lnTo>
                <a:lnTo>
                  <a:pt x="2738" y="50269"/>
                </a:lnTo>
                <a:lnTo>
                  <a:pt x="2700" y="50194"/>
                </a:lnTo>
                <a:lnTo>
                  <a:pt x="2663" y="50157"/>
                </a:lnTo>
                <a:lnTo>
                  <a:pt x="2626" y="50101"/>
                </a:lnTo>
                <a:lnTo>
                  <a:pt x="2570" y="50064"/>
                </a:lnTo>
                <a:lnTo>
                  <a:pt x="2496" y="50045"/>
                </a:lnTo>
                <a:close/>
                <a:moveTo>
                  <a:pt x="28915" y="50027"/>
                </a:moveTo>
                <a:lnTo>
                  <a:pt x="28822" y="50045"/>
                </a:lnTo>
                <a:lnTo>
                  <a:pt x="28747" y="50064"/>
                </a:lnTo>
                <a:lnTo>
                  <a:pt x="28617" y="50138"/>
                </a:lnTo>
                <a:lnTo>
                  <a:pt x="28561" y="50176"/>
                </a:lnTo>
                <a:lnTo>
                  <a:pt x="28505" y="50232"/>
                </a:lnTo>
                <a:lnTo>
                  <a:pt x="28468" y="50287"/>
                </a:lnTo>
                <a:lnTo>
                  <a:pt x="28449" y="50362"/>
                </a:lnTo>
                <a:lnTo>
                  <a:pt x="28449" y="50418"/>
                </a:lnTo>
                <a:lnTo>
                  <a:pt x="28468" y="50492"/>
                </a:lnTo>
                <a:lnTo>
                  <a:pt x="28486" y="50567"/>
                </a:lnTo>
                <a:lnTo>
                  <a:pt x="28542" y="50623"/>
                </a:lnTo>
                <a:lnTo>
                  <a:pt x="28654" y="50697"/>
                </a:lnTo>
                <a:lnTo>
                  <a:pt x="28729" y="50734"/>
                </a:lnTo>
                <a:lnTo>
                  <a:pt x="28803" y="50771"/>
                </a:lnTo>
                <a:lnTo>
                  <a:pt x="28971" y="50771"/>
                </a:lnTo>
                <a:lnTo>
                  <a:pt x="29026" y="50734"/>
                </a:lnTo>
                <a:lnTo>
                  <a:pt x="29101" y="50697"/>
                </a:lnTo>
                <a:lnTo>
                  <a:pt x="29157" y="50660"/>
                </a:lnTo>
                <a:lnTo>
                  <a:pt x="29213" y="50585"/>
                </a:lnTo>
                <a:lnTo>
                  <a:pt x="29231" y="50529"/>
                </a:lnTo>
                <a:lnTo>
                  <a:pt x="29250" y="50455"/>
                </a:lnTo>
                <a:lnTo>
                  <a:pt x="29250" y="50381"/>
                </a:lnTo>
                <a:lnTo>
                  <a:pt x="29250" y="50306"/>
                </a:lnTo>
                <a:lnTo>
                  <a:pt x="29213" y="50250"/>
                </a:lnTo>
                <a:lnTo>
                  <a:pt x="29175" y="50176"/>
                </a:lnTo>
                <a:lnTo>
                  <a:pt x="29138" y="50120"/>
                </a:lnTo>
                <a:lnTo>
                  <a:pt x="29082" y="50083"/>
                </a:lnTo>
                <a:lnTo>
                  <a:pt x="28989" y="50045"/>
                </a:lnTo>
                <a:lnTo>
                  <a:pt x="28915" y="50027"/>
                </a:lnTo>
                <a:close/>
                <a:moveTo>
                  <a:pt x="68608" y="50138"/>
                </a:moveTo>
                <a:lnTo>
                  <a:pt x="68553" y="50157"/>
                </a:lnTo>
                <a:lnTo>
                  <a:pt x="68459" y="50194"/>
                </a:lnTo>
                <a:lnTo>
                  <a:pt x="68366" y="50269"/>
                </a:lnTo>
                <a:lnTo>
                  <a:pt x="68329" y="50362"/>
                </a:lnTo>
                <a:lnTo>
                  <a:pt x="68292" y="50455"/>
                </a:lnTo>
                <a:lnTo>
                  <a:pt x="68311" y="50511"/>
                </a:lnTo>
                <a:lnTo>
                  <a:pt x="68311" y="50567"/>
                </a:lnTo>
                <a:lnTo>
                  <a:pt x="68348" y="50623"/>
                </a:lnTo>
                <a:lnTo>
                  <a:pt x="68385" y="50678"/>
                </a:lnTo>
                <a:lnTo>
                  <a:pt x="68441" y="50716"/>
                </a:lnTo>
                <a:lnTo>
                  <a:pt x="68497" y="50753"/>
                </a:lnTo>
                <a:lnTo>
                  <a:pt x="68553" y="50771"/>
                </a:lnTo>
                <a:lnTo>
                  <a:pt x="68627" y="50771"/>
                </a:lnTo>
                <a:lnTo>
                  <a:pt x="68701" y="50753"/>
                </a:lnTo>
                <a:lnTo>
                  <a:pt x="68757" y="50734"/>
                </a:lnTo>
                <a:lnTo>
                  <a:pt x="68813" y="50697"/>
                </a:lnTo>
                <a:lnTo>
                  <a:pt x="68869" y="50660"/>
                </a:lnTo>
                <a:lnTo>
                  <a:pt x="68906" y="50585"/>
                </a:lnTo>
                <a:lnTo>
                  <a:pt x="68925" y="50529"/>
                </a:lnTo>
                <a:lnTo>
                  <a:pt x="68925" y="50474"/>
                </a:lnTo>
                <a:lnTo>
                  <a:pt x="68925" y="50399"/>
                </a:lnTo>
                <a:lnTo>
                  <a:pt x="68906" y="50343"/>
                </a:lnTo>
                <a:lnTo>
                  <a:pt x="68869" y="50287"/>
                </a:lnTo>
                <a:lnTo>
                  <a:pt x="68832" y="50232"/>
                </a:lnTo>
                <a:lnTo>
                  <a:pt x="68776" y="50194"/>
                </a:lnTo>
                <a:lnTo>
                  <a:pt x="68720" y="50157"/>
                </a:lnTo>
                <a:lnTo>
                  <a:pt x="68664" y="50138"/>
                </a:lnTo>
                <a:close/>
                <a:moveTo>
                  <a:pt x="72146" y="50138"/>
                </a:moveTo>
                <a:lnTo>
                  <a:pt x="72090" y="50157"/>
                </a:lnTo>
                <a:lnTo>
                  <a:pt x="71978" y="50213"/>
                </a:lnTo>
                <a:lnTo>
                  <a:pt x="71941" y="50269"/>
                </a:lnTo>
                <a:lnTo>
                  <a:pt x="71904" y="50306"/>
                </a:lnTo>
                <a:lnTo>
                  <a:pt x="71867" y="50381"/>
                </a:lnTo>
                <a:lnTo>
                  <a:pt x="71867" y="50455"/>
                </a:lnTo>
                <a:lnTo>
                  <a:pt x="71867" y="50511"/>
                </a:lnTo>
                <a:lnTo>
                  <a:pt x="71885" y="50585"/>
                </a:lnTo>
                <a:lnTo>
                  <a:pt x="71922" y="50641"/>
                </a:lnTo>
                <a:lnTo>
                  <a:pt x="71960" y="50697"/>
                </a:lnTo>
                <a:lnTo>
                  <a:pt x="72015" y="50734"/>
                </a:lnTo>
                <a:lnTo>
                  <a:pt x="72071" y="50771"/>
                </a:lnTo>
                <a:lnTo>
                  <a:pt x="72276" y="50771"/>
                </a:lnTo>
                <a:lnTo>
                  <a:pt x="72332" y="50753"/>
                </a:lnTo>
                <a:lnTo>
                  <a:pt x="72388" y="50716"/>
                </a:lnTo>
                <a:lnTo>
                  <a:pt x="72425" y="50660"/>
                </a:lnTo>
                <a:lnTo>
                  <a:pt x="72462" y="50604"/>
                </a:lnTo>
                <a:lnTo>
                  <a:pt x="72481" y="50548"/>
                </a:lnTo>
                <a:lnTo>
                  <a:pt x="72500" y="50436"/>
                </a:lnTo>
                <a:lnTo>
                  <a:pt x="72481" y="50325"/>
                </a:lnTo>
                <a:lnTo>
                  <a:pt x="72406" y="50250"/>
                </a:lnTo>
                <a:lnTo>
                  <a:pt x="72369" y="50213"/>
                </a:lnTo>
                <a:lnTo>
                  <a:pt x="72313" y="50176"/>
                </a:lnTo>
                <a:lnTo>
                  <a:pt x="72258" y="50157"/>
                </a:lnTo>
                <a:lnTo>
                  <a:pt x="72202" y="50138"/>
                </a:lnTo>
                <a:close/>
                <a:moveTo>
                  <a:pt x="77564" y="50176"/>
                </a:moveTo>
                <a:lnTo>
                  <a:pt x="77508" y="50194"/>
                </a:lnTo>
                <a:lnTo>
                  <a:pt x="77452" y="50213"/>
                </a:lnTo>
                <a:lnTo>
                  <a:pt x="77359" y="50269"/>
                </a:lnTo>
                <a:lnTo>
                  <a:pt x="77303" y="50362"/>
                </a:lnTo>
                <a:lnTo>
                  <a:pt x="77266" y="50474"/>
                </a:lnTo>
                <a:lnTo>
                  <a:pt x="77266" y="50529"/>
                </a:lnTo>
                <a:lnTo>
                  <a:pt x="77284" y="50585"/>
                </a:lnTo>
                <a:lnTo>
                  <a:pt x="77322" y="50641"/>
                </a:lnTo>
                <a:lnTo>
                  <a:pt x="77359" y="50678"/>
                </a:lnTo>
                <a:lnTo>
                  <a:pt x="77396" y="50716"/>
                </a:lnTo>
                <a:lnTo>
                  <a:pt x="77452" y="50753"/>
                </a:lnTo>
                <a:lnTo>
                  <a:pt x="77508" y="50771"/>
                </a:lnTo>
                <a:lnTo>
                  <a:pt x="77620" y="50771"/>
                </a:lnTo>
                <a:lnTo>
                  <a:pt x="77675" y="50753"/>
                </a:lnTo>
                <a:lnTo>
                  <a:pt x="77768" y="50697"/>
                </a:lnTo>
                <a:lnTo>
                  <a:pt x="77824" y="50604"/>
                </a:lnTo>
                <a:lnTo>
                  <a:pt x="77862" y="50492"/>
                </a:lnTo>
                <a:lnTo>
                  <a:pt x="77862" y="50436"/>
                </a:lnTo>
                <a:lnTo>
                  <a:pt x="77843" y="50381"/>
                </a:lnTo>
                <a:lnTo>
                  <a:pt x="77824" y="50325"/>
                </a:lnTo>
                <a:lnTo>
                  <a:pt x="77787" y="50269"/>
                </a:lnTo>
                <a:lnTo>
                  <a:pt x="77731" y="50232"/>
                </a:lnTo>
                <a:lnTo>
                  <a:pt x="77694" y="50213"/>
                </a:lnTo>
                <a:lnTo>
                  <a:pt x="77620" y="50194"/>
                </a:lnTo>
                <a:lnTo>
                  <a:pt x="77564" y="50176"/>
                </a:lnTo>
                <a:close/>
                <a:moveTo>
                  <a:pt x="52671" y="50213"/>
                </a:moveTo>
                <a:lnTo>
                  <a:pt x="52597" y="50232"/>
                </a:lnTo>
                <a:lnTo>
                  <a:pt x="52541" y="50250"/>
                </a:lnTo>
                <a:lnTo>
                  <a:pt x="52504" y="50287"/>
                </a:lnTo>
                <a:lnTo>
                  <a:pt x="52448" y="50325"/>
                </a:lnTo>
                <a:lnTo>
                  <a:pt x="52429" y="50399"/>
                </a:lnTo>
                <a:lnTo>
                  <a:pt x="52411" y="50455"/>
                </a:lnTo>
                <a:lnTo>
                  <a:pt x="52411" y="50511"/>
                </a:lnTo>
                <a:lnTo>
                  <a:pt x="52411" y="50585"/>
                </a:lnTo>
                <a:lnTo>
                  <a:pt x="52467" y="50697"/>
                </a:lnTo>
                <a:lnTo>
                  <a:pt x="52504" y="50734"/>
                </a:lnTo>
                <a:lnTo>
                  <a:pt x="52541" y="50771"/>
                </a:lnTo>
                <a:lnTo>
                  <a:pt x="52597" y="50809"/>
                </a:lnTo>
                <a:lnTo>
                  <a:pt x="52653" y="50827"/>
                </a:lnTo>
                <a:lnTo>
                  <a:pt x="52727" y="50827"/>
                </a:lnTo>
                <a:lnTo>
                  <a:pt x="52783" y="50809"/>
                </a:lnTo>
                <a:lnTo>
                  <a:pt x="52839" y="50790"/>
                </a:lnTo>
                <a:lnTo>
                  <a:pt x="52895" y="50771"/>
                </a:lnTo>
                <a:lnTo>
                  <a:pt x="52932" y="50734"/>
                </a:lnTo>
                <a:lnTo>
                  <a:pt x="52969" y="50678"/>
                </a:lnTo>
                <a:lnTo>
                  <a:pt x="53006" y="50623"/>
                </a:lnTo>
                <a:lnTo>
                  <a:pt x="53025" y="50567"/>
                </a:lnTo>
                <a:lnTo>
                  <a:pt x="53025" y="50455"/>
                </a:lnTo>
                <a:lnTo>
                  <a:pt x="52969" y="50343"/>
                </a:lnTo>
                <a:lnTo>
                  <a:pt x="52895" y="50269"/>
                </a:lnTo>
                <a:lnTo>
                  <a:pt x="52858" y="50232"/>
                </a:lnTo>
                <a:lnTo>
                  <a:pt x="52802" y="50213"/>
                </a:lnTo>
                <a:close/>
                <a:moveTo>
                  <a:pt x="66281" y="50269"/>
                </a:moveTo>
                <a:lnTo>
                  <a:pt x="66225" y="50287"/>
                </a:lnTo>
                <a:lnTo>
                  <a:pt x="66188" y="50325"/>
                </a:lnTo>
                <a:lnTo>
                  <a:pt x="66132" y="50418"/>
                </a:lnTo>
                <a:lnTo>
                  <a:pt x="66095" y="50511"/>
                </a:lnTo>
                <a:lnTo>
                  <a:pt x="66076" y="50567"/>
                </a:lnTo>
                <a:lnTo>
                  <a:pt x="66095" y="50623"/>
                </a:lnTo>
                <a:lnTo>
                  <a:pt x="66095" y="50678"/>
                </a:lnTo>
                <a:lnTo>
                  <a:pt x="66132" y="50734"/>
                </a:lnTo>
                <a:lnTo>
                  <a:pt x="66207" y="50790"/>
                </a:lnTo>
                <a:lnTo>
                  <a:pt x="66300" y="50827"/>
                </a:lnTo>
                <a:lnTo>
                  <a:pt x="66411" y="50827"/>
                </a:lnTo>
                <a:lnTo>
                  <a:pt x="66449" y="50809"/>
                </a:lnTo>
                <a:lnTo>
                  <a:pt x="66505" y="50790"/>
                </a:lnTo>
                <a:lnTo>
                  <a:pt x="66542" y="50734"/>
                </a:lnTo>
                <a:lnTo>
                  <a:pt x="66579" y="50697"/>
                </a:lnTo>
                <a:lnTo>
                  <a:pt x="66598" y="50641"/>
                </a:lnTo>
                <a:lnTo>
                  <a:pt x="66616" y="50585"/>
                </a:lnTo>
                <a:lnTo>
                  <a:pt x="66598" y="50474"/>
                </a:lnTo>
                <a:lnTo>
                  <a:pt x="66542" y="50381"/>
                </a:lnTo>
                <a:lnTo>
                  <a:pt x="66467" y="50306"/>
                </a:lnTo>
                <a:lnTo>
                  <a:pt x="66411" y="50269"/>
                </a:lnTo>
                <a:close/>
                <a:moveTo>
                  <a:pt x="88250" y="50176"/>
                </a:moveTo>
                <a:lnTo>
                  <a:pt x="88195" y="50194"/>
                </a:lnTo>
                <a:lnTo>
                  <a:pt x="88139" y="50232"/>
                </a:lnTo>
                <a:lnTo>
                  <a:pt x="88101" y="50269"/>
                </a:lnTo>
                <a:lnTo>
                  <a:pt x="88064" y="50325"/>
                </a:lnTo>
                <a:lnTo>
                  <a:pt x="88046" y="50362"/>
                </a:lnTo>
                <a:lnTo>
                  <a:pt x="88027" y="50492"/>
                </a:lnTo>
                <a:lnTo>
                  <a:pt x="88046" y="50604"/>
                </a:lnTo>
                <a:lnTo>
                  <a:pt x="88101" y="50716"/>
                </a:lnTo>
                <a:lnTo>
                  <a:pt x="88139" y="50753"/>
                </a:lnTo>
                <a:lnTo>
                  <a:pt x="88176" y="50790"/>
                </a:lnTo>
                <a:lnTo>
                  <a:pt x="88250" y="50827"/>
                </a:lnTo>
                <a:lnTo>
                  <a:pt x="88381" y="50827"/>
                </a:lnTo>
                <a:lnTo>
                  <a:pt x="88437" y="50809"/>
                </a:lnTo>
                <a:lnTo>
                  <a:pt x="88492" y="50790"/>
                </a:lnTo>
                <a:lnTo>
                  <a:pt x="88530" y="50734"/>
                </a:lnTo>
                <a:lnTo>
                  <a:pt x="88586" y="50641"/>
                </a:lnTo>
                <a:lnTo>
                  <a:pt x="88623" y="50529"/>
                </a:lnTo>
                <a:lnTo>
                  <a:pt x="88623" y="50455"/>
                </a:lnTo>
                <a:lnTo>
                  <a:pt x="88604" y="50399"/>
                </a:lnTo>
                <a:lnTo>
                  <a:pt x="88586" y="50325"/>
                </a:lnTo>
                <a:lnTo>
                  <a:pt x="88548" y="50287"/>
                </a:lnTo>
                <a:lnTo>
                  <a:pt x="88492" y="50250"/>
                </a:lnTo>
                <a:lnTo>
                  <a:pt x="88455" y="50213"/>
                </a:lnTo>
                <a:lnTo>
                  <a:pt x="88381" y="50194"/>
                </a:lnTo>
                <a:lnTo>
                  <a:pt x="88325" y="50176"/>
                </a:lnTo>
                <a:close/>
                <a:moveTo>
                  <a:pt x="91527" y="50250"/>
                </a:moveTo>
                <a:lnTo>
                  <a:pt x="91453" y="50269"/>
                </a:lnTo>
                <a:lnTo>
                  <a:pt x="91397" y="50287"/>
                </a:lnTo>
                <a:lnTo>
                  <a:pt x="91341" y="50325"/>
                </a:lnTo>
                <a:lnTo>
                  <a:pt x="91285" y="50381"/>
                </a:lnTo>
                <a:lnTo>
                  <a:pt x="91248" y="50436"/>
                </a:lnTo>
                <a:lnTo>
                  <a:pt x="91229" y="50492"/>
                </a:lnTo>
                <a:lnTo>
                  <a:pt x="91229" y="50567"/>
                </a:lnTo>
                <a:lnTo>
                  <a:pt x="91229" y="50641"/>
                </a:lnTo>
                <a:lnTo>
                  <a:pt x="91248" y="50697"/>
                </a:lnTo>
                <a:lnTo>
                  <a:pt x="91285" y="50753"/>
                </a:lnTo>
                <a:lnTo>
                  <a:pt x="91322" y="50790"/>
                </a:lnTo>
                <a:lnTo>
                  <a:pt x="91378" y="50809"/>
                </a:lnTo>
                <a:lnTo>
                  <a:pt x="91453" y="50827"/>
                </a:lnTo>
                <a:lnTo>
                  <a:pt x="91583" y="50827"/>
                </a:lnTo>
                <a:lnTo>
                  <a:pt x="91564" y="50846"/>
                </a:lnTo>
                <a:lnTo>
                  <a:pt x="91676" y="50827"/>
                </a:lnTo>
                <a:lnTo>
                  <a:pt x="91769" y="50771"/>
                </a:lnTo>
                <a:lnTo>
                  <a:pt x="91844" y="50697"/>
                </a:lnTo>
                <a:lnTo>
                  <a:pt x="91862" y="50641"/>
                </a:lnTo>
                <a:lnTo>
                  <a:pt x="91862" y="50585"/>
                </a:lnTo>
                <a:lnTo>
                  <a:pt x="91862" y="50529"/>
                </a:lnTo>
                <a:lnTo>
                  <a:pt x="91844" y="50474"/>
                </a:lnTo>
                <a:lnTo>
                  <a:pt x="91788" y="50381"/>
                </a:lnTo>
                <a:lnTo>
                  <a:pt x="91751" y="50343"/>
                </a:lnTo>
                <a:lnTo>
                  <a:pt x="91695" y="50306"/>
                </a:lnTo>
                <a:lnTo>
                  <a:pt x="91658" y="50287"/>
                </a:lnTo>
                <a:lnTo>
                  <a:pt x="91602" y="50287"/>
                </a:lnTo>
                <a:lnTo>
                  <a:pt x="91527" y="50250"/>
                </a:lnTo>
                <a:close/>
                <a:moveTo>
                  <a:pt x="70414" y="50157"/>
                </a:moveTo>
                <a:lnTo>
                  <a:pt x="70340" y="50176"/>
                </a:lnTo>
                <a:lnTo>
                  <a:pt x="70284" y="50194"/>
                </a:lnTo>
                <a:lnTo>
                  <a:pt x="70210" y="50232"/>
                </a:lnTo>
                <a:lnTo>
                  <a:pt x="70154" y="50269"/>
                </a:lnTo>
                <a:lnTo>
                  <a:pt x="70098" y="50325"/>
                </a:lnTo>
                <a:lnTo>
                  <a:pt x="70079" y="50399"/>
                </a:lnTo>
                <a:lnTo>
                  <a:pt x="70079" y="50455"/>
                </a:lnTo>
                <a:lnTo>
                  <a:pt x="70079" y="50529"/>
                </a:lnTo>
                <a:lnTo>
                  <a:pt x="70098" y="50585"/>
                </a:lnTo>
                <a:lnTo>
                  <a:pt x="70135" y="50660"/>
                </a:lnTo>
                <a:lnTo>
                  <a:pt x="70172" y="50716"/>
                </a:lnTo>
                <a:lnTo>
                  <a:pt x="70228" y="50771"/>
                </a:lnTo>
                <a:lnTo>
                  <a:pt x="70284" y="50809"/>
                </a:lnTo>
                <a:lnTo>
                  <a:pt x="70358" y="50846"/>
                </a:lnTo>
                <a:lnTo>
                  <a:pt x="70414" y="50865"/>
                </a:lnTo>
                <a:lnTo>
                  <a:pt x="70507" y="50865"/>
                </a:lnTo>
                <a:lnTo>
                  <a:pt x="70582" y="50846"/>
                </a:lnTo>
                <a:lnTo>
                  <a:pt x="70656" y="50827"/>
                </a:lnTo>
                <a:lnTo>
                  <a:pt x="70731" y="50790"/>
                </a:lnTo>
                <a:lnTo>
                  <a:pt x="70787" y="50734"/>
                </a:lnTo>
                <a:lnTo>
                  <a:pt x="70805" y="50678"/>
                </a:lnTo>
                <a:lnTo>
                  <a:pt x="70843" y="50604"/>
                </a:lnTo>
                <a:lnTo>
                  <a:pt x="70843" y="50548"/>
                </a:lnTo>
                <a:lnTo>
                  <a:pt x="70843" y="50474"/>
                </a:lnTo>
                <a:lnTo>
                  <a:pt x="70824" y="50399"/>
                </a:lnTo>
                <a:lnTo>
                  <a:pt x="70787" y="50343"/>
                </a:lnTo>
                <a:lnTo>
                  <a:pt x="70731" y="50287"/>
                </a:lnTo>
                <a:lnTo>
                  <a:pt x="70675" y="50250"/>
                </a:lnTo>
                <a:lnTo>
                  <a:pt x="70619" y="50194"/>
                </a:lnTo>
                <a:lnTo>
                  <a:pt x="70563" y="50176"/>
                </a:lnTo>
                <a:lnTo>
                  <a:pt x="70489" y="50157"/>
                </a:lnTo>
                <a:close/>
                <a:moveTo>
                  <a:pt x="82200" y="50269"/>
                </a:moveTo>
                <a:lnTo>
                  <a:pt x="82144" y="50287"/>
                </a:lnTo>
                <a:lnTo>
                  <a:pt x="82032" y="50362"/>
                </a:lnTo>
                <a:lnTo>
                  <a:pt x="81958" y="50455"/>
                </a:lnTo>
                <a:lnTo>
                  <a:pt x="81939" y="50529"/>
                </a:lnTo>
                <a:lnTo>
                  <a:pt x="81939" y="50585"/>
                </a:lnTo>
                <a:lnTo>
                  <a:pt x="81958" y="50641"/>
                </a:lnTo>
                <a:lnTo>
                  <a:pt x="81976" y="50697"/>
                </a:lnTo>
                <a:lnTo>
                  <a:pt x="82051" y="50790"/>
                </a:lnTo>
                <a:lnTo>
                  <a:pt x="82106" y="50827"/>
                </a:lnTo>
                <a:lnTo>
                  <a:pt x="82162" y="50846"/>
                </a:lnTo>
                <a:lnTo>
                  <a:pt x="82218" y="50865"/>
                </a:lnTo>
                <a:lnTo>
                  <a:pt x="82274" y="50865"/>
                </a:lnTo>
                <a:lnTo>
                  <a:pt x="82386" y="50846"/>
                </a:lnTo>
                <a:lnTo>
                  <a:pt x="82442" y="50809"/>
                </a:lnTo>
                <a:lnTo>
                  <a:pt x="82479" y="50771"/>
                </a:lnTo>
                <a:lnTo>
                  <a:pt x="82516" y="50716"/>
                </a:lnTo>
                <a:lnTo>
                  <a:pt x="82553" y="50660"/>
                </a:lnTo>
                <a:lnTo>
                  <a:pt x="82572" y="50604"/>
                </a:lnTo>
                <a:lnTo>
                  <a:pt x="82572" y="50548"/>
                </a:lnTo>
                <a:lnTo>
                  <a:pt x="82535" y="50436"/>
                </a:lnTo>
                <a:lnTo>
                  <a:pt x="82479" y="50343"/>
                </a:lnTo>
                <a:lnTo>
                  <a:pt x="82442" y="50306"/>
                </a:lnTo>
                <a:lnTo>
                  <a:pt x="82386" y="50287"/>
                </a:lnTo>
                <a:lnTo>
                  <a:pt x="82311" y="50269"/>
                </a:lnTo>
                <a:close/>
                <a:moveTo>
                  <a:pt x="83689" y="50250"/>
                </a:moveTo>
                <a:lnTo>
                  <a:pt x="83633" y="50269"/>
                </a:lnTo>
                <a:lnTo>
                  <a:pt x="83577" y="50306"/>
                </a:lnTo>
                <a:lnTo>
                  <a:pt x="83521" y="50343"/>
                </a:lnTo>
                <a:lnTo>
                  <a:pt x="83484" y="50381"/>
                </a:lnTo>
                <a:lnTo>
                  <a:pt x="83447" y="50436"/>
                </a:lnTo>
                <a:lnTo>
                  <a:pt x="83428" y="50492"/>
                </a:lnTo>
                <a:lnTo>
                  <a:pt x="83410" y="50548"/>
                </a:lnTo>
                <a:lnTo>
                  <a:pt x="83410" y="50604"/>
                </a:lnTo>
                <a:lnTo>
                  <a:pt x="83447" y="50716"/>
                </a:lnTo>
                <a:lnTo>
                  <a:pt x="83521" y="50790"/>
                </a:lnTo>
                <a:lnTo>
                  <a:pt x="83633" y="50846"/>
                </a:lnTo>
                <a:lnTo>
                  <a:pt x="83689" y="50865"/>
                </a:lnTo>
                <a:lnTo>
                  <a:pt x="83819" y="50865"/>
                </a:lnTo>
                <a:lnTo>
                  <a:pt x="83875" y="50846"/>
                </a:lnTo>
                <a:lnTo>
                  <a:pt x="83931" y="50809"/>
                </a:lnTo>
                <a:lnTo>
                  <a:pt x="83968" y="50771"/>
                </a:lnTo>
                <a:lnTo>
                  <a:pt x="84006" y="50716"/>
                </a:lnTo>
                <a:lnTo>
                  <a:pt x="84024" y="50660"/>
                </a:lnTo>
                <a:lnTo>
                  <a:pt x="84043" y="50585"/>
                </a:lnTo>
                <a:lnTo>
                  <a:pt x="84043" y="50529"/>
                </a:lnTo>
                <a:lnTo>
                  <a:pt x="84024" y="50474"/>
                </a:lnTo>
                <a:lnTo>
                  <a:pt x="84006" y="50418"/>
                </a:lnTo>
                <a:lnTo>
                  <a:pt x="83968" y="50362"/>
                </a:lnTo>
                <a:lnTo>
                  <a:pt x="83931" y="50325"/>
                </a:lnTo>
                <a:lnTo>
                  <a:pt x="83875" y="50287"/>
                </a:lnTo>
                <a:lnTo>
                  <a:pt x="83819" y="50269"/>
                </a:lnTo>
                <a:lnTo>
                  <a:pt x="83763" y="50250"/>
                </a:lnTo>
                <a:close/>
                <a:moveTo>
                  <a:pt x="75814" y="50194"/>
                </a:moveTo>
                <a:lnTo>
                  <a:pt x="75758" y="50232"/>
                </a:lnTo>
                <a:lnTo>
                  <a:pt x="75702" y="50269"/>
                </a:lnTo>
                <a:lnTo>
                  <a:pt x="75646" y="50325"/>
                </a:lnTo>
                <a:lnTo>
                  <a:pt x="75609" y="50381"/>
                </a:lnTo>
                <a:lnTo>
                  <a:pt x="75572" y="50455"/>
                </a:lnTo>
                <a:lnTo>
                  <a:pt x="75572" y="50511"/>
                </a:lnTo>
                <a:lnTo>
                  <a:pt x="75572" y="50585"/>
                </a:lnTo>
                <a:lnTo>
                  <a:pt x="75609" y="50660"/>
                </a:lnTo>
                <a:lnTo>
                  <a:pt x="75627" y="50716"/>
                </a:lnTo>
                <a:lnTo>
                  <a:pt x="75683" y="50771"/>
                </a:lnTo>
                <a:lnTo>
                  <a:pt x="75739" y="50809"/>
                </a:lnTo>
                <a:lnTo>
                  <a:pt x="75795" y="50846"/>
                </a:lnTo>
                <a:lnTo>
                  <a:pt x="75851" y="50883"/>
                </a:lnTo>
                <a:lnTo>
                  <a:pt x="76056" y="50883"/>
                </a:lnTo>
                <a:lnTo>
                  <a:pt x="76111" y="50846"/>
                </a:lnTo>
                <a:lnTo>
                  <a:pt x="76167" y="50809"/>
                </a:lnTo>
                <a:lnTo>
                  <a:pt x="76223" y="50753"/>
                </a:lnTo>
                <a:lnTo>
                  <a:pt x="76242" y="50697"/>
                </a:lnTo>
                <a:lnTo>
                  <a:pt x="76279" y="50641"/>
                </a:lnTo>
                <a:lnTo>
                  <a:pt x="76279" y="50585"/>
                </a:lnTo>
                <a:lnTo>
                  <a:pt x="76279" y="50511"/>
                </a:lnTo>
                <a:lnTo>
                  <a:pt x="76223" y="50399"/>
                </a:lnTo>
                <a:lnTo>
                  <a:pt x="76149" y="50287"/>
                </a:lnTo>
                <a:lnTo>
                  <a:pt x="76093" y="50232"/>
                </a:lnTo>
                <a:lnTo>
                  <a:pt x="76037" y="50213"/>
                </a:lnTo>
                <a:lnTo>
                  <a:pt x="75963" y="50194"/>
                </a:lnTo>
                <a:close/>
                <a:moveTo>
                  <a:pt x="7597" y="50381"/>
                </a:moveTo>
                <a:lnTo>
                  <a:pt x="7541" y="50399"/>
                </a:lnTo>
                <a:lnTo>
                  <a:pt x="7504" y="50436"/>
                </a:lnTo>
                <a:lnTo>
                  <a:pt x="7467" y="50474"/>
                </a:lnTo>
                <a:lnTo>
                  <a:pt x="7411" y="50548"/>
                </a:lnTo>
                <a:lnTo>
                  <a:pt x="7392" y="50660"/>
                </a:lnTo>
                <a:lnTo>
                  <a:pt x="7411" y="50753"/>
                </a:lnTo>
                <a:lnTo>
                  <a:pt x="7467" y="50846"/>
                </a:lnTo>
                <a:lnTo>
                  <a:pt x="7504" y="50865"/>
                </a:lnTo>
                <a:lnTo>
                  <a:pt x="7541" y="50902"/>
                </a:lnTo>
                <a:lnTo>
                  <a:pt x="7597" y="50920"/>
                </a:lnTo>
                <a:lnTo>
                  <a:pt x="7727" y="50920"/>
                </a:lnTo>
                <a:lnTo>
                  <a:pt x="7765" y="50902"/>
                </a:lnTo>
                <a:lnTo>
                  <a:pt x="7820" y="50865"/>
                </a:lnTo>
                <a:lnTo>
                  <a:pt x="7858" y="50846"/>
                </a:lnTo>
                <a:lnTo>
                  <a:pt x="7895" y="50753"/>
                </a:lnTo>
                <a:lnTo>
                  <a:pt x="7914" y="50660"/>
                </a:lnTo>
                <a:lnTo>
                  <a:pt x="7895" y="50548"/>
                </a:lnTo>
                <a:lnTo>
                  <a:pt x="7858" y="50474"/>
                </a:lnTo>
                <a:lnTo>
                  <a:pt x="7820" y="50436"/>
                </a:lnTo>
                <a:lnTo>
                  <a:pt x="7765" y="50399"/>
                </a:lnTo>
                <a:lnTo>
                  <a:pt x="7727" y="50381"/>
                </a:lnTo>
                <a:close/>
                <a:moveTo>
                  <a:pt x="85458" y="50287"/>
                </a:moveTo>
                <a:lnTo>
                  <a:pt x="85402" y="50306"/>
                </a:lnTo>
                <a:lnTo>
                  <a:pt x="85346" y="50325"/>
                </a:lnTo>
                <a:lnTo>
                  <a:pt x="85253" y="50381"/>
                </a:lnTo>
                <a:lnTo>
                  <a:pt x="85178" y="50474"/>
                </a:lnTo>
                <a:lnTo>
                  <a:pt x="85141" y="50585"/>
                </a:lnTo>
                <a:lnTo>
                  <a:pt x="85141" y="50660"/>
                </a:lnTo>
                <a:lnTo>
                  <a:pt x="85160" y="50716"/>
                </a:lnTo>
                <a:lnTo>
                  <a:pt x="85178" y="50771"/>
                </a:lnTo>
                <a:lnTo>
                  <a:pt x="85216" y="50827"/>
                </a:lnTo>
                <a:lnTo>
                  <a:pt x="85272" y="50883"/>
                </a:lnTo>
                <a:lnTo>
                  <a:pt x="85327" y="50920"/>
                </a:lnTo>
                <a:lnTo>
                  <a:pt x="85402" y="50939"/>
                </a:lnTo>
                <a:lnTo>
                  <a:pt x="85514" y="50939"/>
                </a:lnTo>
                <a:lnTo>
                  <a:pt x="85569" y="50920"/>
                </a:lnTo>
                <a:lnTo>
                  <a:pt x="85681" y="50865"/>
                </a:lnTo>
                <a:lnTo>
                  <a:pt x="85737" y="50771"/>
                </a:lnTo>
                <a:lnTo>
                  <a:pt x="85774" y="50660"/>
                </a:lnTo>
                <a:lnTo>
                  <a:pt x="85793" y="50585"/>
                </a:lnTo>
                <a:lnTo>
                  <a:pt x="85774" y="50529"/>
                </a:lnTo>
                <a:lnTo>
                  <a:pt x="85737" y="50455"/>
                </a:lnTo>
                <a:lnTo>
                  <a:pt x="85700" y="50399"/>
                </a:lnTo>
                <a:lnTo>
                  <a:pt x="85663" y="50362"/>
                </a:lnTo>
                <a:lnTo>
                  <a:pt x="85588" y="50325"/>
                </a:lnTo>
                <a:lnTo>
                  <a:pt x="85532" y="50306"/>
                </a:lnTo>
                <a:lnTo>
                  <a:pt x="85458" y="50287"/>
                </a:lnTo>
                <a:close/>
                <a:moveTo>
                  <a:pt x="80636" y="50306"/>
                </a:moveTo>
                <a:lnTo>
                  <a:pt x="80580" y="50325"/>
                </a:lnTo>
                <a:lnTo>
                  <a:pt x="80524" y="50362"/>
                </a:lnTo>
                <a:lnTo>
                  <a:pt x="80487" y="50418"/>
                </a:lnTo>
                <a:lnTo>
                  <a:pt x="80449" y="50474"/>
                </a:lnTo>
                <a:lnTo>
                  <a:pt x="80431" y="50548"/>
                </a:lnTo>
                <a:lnTo>
                  <a:pt x="80412" y="50604"/>
                </a:lnTo>
                <a:lnTo>
                  <a:pt x="80431" y="50660"/>
                </a:lnTo>
                <a:lnTo>
                  <a:pt x="80449" y="50734"/>
                </a:lnTo>
                <a:lnTo>
                  <a:pt x="80468" y="50790"/>
                </a:lnTo>
                <a:lnTo>
                  <a:pt x="80505" y="50846"/>
                </a:lnTo>
                <a:lnTo>
                  <a:pt x="80561" y="50883"/>
                </a:lnTo>
                <a:lnTo>
                  <a:pt x="80673" y="50939"/>
                </a:lnTo>
                <a:lnTo>
                  <a:pt x="80803" y="50958"/>
                </a:lnTo>
                <a:lnTo>
                  <a:pt x="80934" y="50939"/>
                </a:lnTo>
                <a:lnTo>
                  <a:pt x="80989" y="50920"/>
                </a:lnTo>
                <a:lnTo>
                  <a:pt x="81045" y="50883"/>
                </a:lnTo>
                <a:lnTo>
                  <a:pt x="81101" y="50827"/>
                </a:lnTo>
                <a:lnTo>
                  <a:pt x="81138" y="50753"/>
                </a:lnTo>
                <a:lnTo>
                  <a:pt x="81157" y="50678"/>
                </a:lnTo>
                <a:lnTo>
                  <a:pt x="81157" y="50623"/>
                </a:lnTo>
                <a:lnTo>
                  <a:pt x="81138" y="50548"/>
                </a:lnTo>
                <a:lnTo>
                  <a:pt x="81120" y="50474"/>
                </a:lnTo>
                <a:lnTo>
                  <a:pt x="81064" y="50418"/>
                </a:lnTo>
                <a:lnTo>
                  <a:pt x="81008" y="50381"/>
                </a:lnTo>
                <a:lnTo>
                  <a:pt x="80934" y="50343"/>
                </a:lnTo>
                <a:lnTo>
                  <a:pt x="80859" y="50325"/>
                </a:lnTo>
                <a:lnTo>
                  <a:pt x="80785" y="50325"/>
                </a:lnTo>
                <a:lnTo>
                  <a:pt x="80710" y="50306"/>
                </a:lnTo>
                <a:close/>
                <a:moveTo>
                  <a:pt x="89945" y="50269"/>
                </a:moveTo>
                <a:lnTo>
                  <a:pt x="89870" y="50306"/>
                </a:lnTo>
                <a:lnTo>
                  <a:pt x="89814" y="50343"/>
                </a:lnTo>
                <a:lnTo>
                  <a:pt x="89759" y="50418"/>
                </a:lnTo>
                <a:lnTo>
                  <a:pt x="89721" y="50474"/>
                </a:lnTo>
                <a:lnTo>
                  <a:pt x="89703" y="50548"/>
                </a:lnTo>
                <a:lnTo>
                  <a:pt x="89703" y="50604"/>
                </a:lnTo>
                <a:lnTo>
                  <a:pt x="89703" y="50678"/>
                </a:lnTo>
                <a:lnTo>
                  <a:pt x="89721" y="50734"/>
                </a:lnTo>
                <a:lnTo>
                  <a:pt x="89759" y="50790"/>
                </a:lnTo>
                <a:lnTo>
                  <a:pt x="89796" y="50846"/>
                </a:lnTo>
                <a:lnTo>
                  <a:pt x="89852" y="50902"/>
                </a:lnTo>
                <a:lnTo>
                  <a:pt x="90001" y="50958"/>
                </a:lnTo>
                <a:lnTo>
                  <a:pt x="90075" y="50976"/>
                </a:lnTo>
                <a:lnTo>
                  <a:pt x="90149" y="50995"/>
                </a:lnTo>
                <a:lnTo>
                  <a:pt x="90224" y="50976"/>
                </a:lnTo>
                <a:lnTo>
                  <a:pt x="90280" y="50958"/>
                </a:lnTo>
                <a:lnTo>
                  <a:pt x="90354" y="50920"/>
                </a:lnTo>
                <a:lnTo>
                  <a:pt x="90410" y="50865"/>
                </a:lnTo>
                <a:lnTo>
                  <a:pt x="90447" y="50790"/>
                </a:lnTo>
                <a:lnTo>
                  <a:pt x="90466" y="50734"/>
                </a:lnTo>
                <a:lnTo>
                  <a:pt x="90485" y="50660"/>
                </a:lnTo>
                <a:lnTo>
                  <a:pt x="90466" y="50585"/>
                </a:lnTo>
                <a:lnTo>
                  <a:pt x="90447" y="50511"/>
                </a:lnTo>
                <a:lnTo>
                  <a:pt x="90410" y="50455"/>
                </a:lnTo>
                <a:lnTo>
                  <a:pt x="90373" y="50399"/>
                </a:lnTo>
                <a:lnTo>
                  <a:pt x="90317" y="50362"/>
                </a:lnTo>
                <a:lnTo>
                  <a:pt x="90168" y="50287"/>
                </a:lnTo>
                <a:lnTo>
                  <a:pt x="90094" y="50269"/>
                </a:lnTo>
                <a:close/>
                <a:moveTo>
                  <a:pt x="59783" y="50064"/>
                </a:moveTo>
                <a:lnTo>
                  <a:pt x="59709" y="50083"/>
                </a:lnTo>
                <a:lnTo>
                  <a:pt x="59634" y="50101"/>
                </a:lnTo>
                <a:lnTo>
                  <a:pt x="59579" y="50138"/>
                </a:lnTo>
                <a:lnTo>
                  <a:pt x="59523" y="50176"/>
                </a:lnTo>
                <a:lnTo>
                  <a:pt x="59467" y="50232"/>
                </a:lnTo>
                <a:lnTo>
                  <a:pt x="59430" y="50306"/>
                </a:lnTo>
                <a:lnTo>
                  <a:pt x="59392" y="50362"/>
                </a:lnTo>
                <a:lnTo>
                  <a:pt x="59374" y="50511"/>
                </a:lnTo>
                <a:lnTo>
                  <a:pt x="59374" y="50660"/>
                </a:lnTo>
                <a:lnTo>
                  <a:pt x="59430" y="50790"/>
                </a:lnTo>
                <a:lnTo>
                  <a:pt x="59523" y="50902"/>
                </a:lnTo>
                <a:lnTo>
                  <a:pt x="59634" y="50976"/>
                </a:lnTo>
                <a:lnTo>
                  <a:pt x="59765" y="51014"/>
                </a:lnTo>
                <a:lnTo>
                  <a:pt x="59839" y="51032"/>
                </a:lnTo>
                <a:lnTo>
                  <a:pt x="59914" y="51032"/>
                </a:lnTo>
                <a:lnTo>
                  <a:pt x="59988" y="51014"/>
                </a:lnTo>
                <a:lnTo>
                  <a:pt x="60044" y="50976"/>
                </a:lnTo>
                <a:lnTo>
                  <a:pt x="60174" y="50883"/>
                </a:lnTo>
                <a:lnTo>
                  <a:pt x="60230" y="50827"/>
                </a:lnTo>
                <a:lnTo>
                  <a:pt x="60267" y="50771"/>
                </a:lnTo>
                <a:lnTo>
                  <a:pt x="60305" y="50697"/>
                </a:lnTo>
                <a:lnTo>
                  <a:pt x="60305" y="50623"/>
                </a:lnTo>
                <a:lnTo>
                  <a:pt x="60305" y="50548"/>
                </a:lnTo>
                <a:lnTo>
                  <a:pt x="60305" y="50474"/>
                </a:lnTo>
                <a:lnTo>
                  <a:pt x="60267" y="50399"/>
                </a:lnTo>
                <a:lnTo>
                  <a:pt x="60230" y="50343"/>
                </a:lnTo>
                <a:lnTo>
                  <a:pt x="60174" y="50287"/>
                </a:lnTo>
                <a:lnTo>
                  <a:pt x="60100" y="50250"/>
                </a:lnTo>
                <a:lnTo>
                  <a:pt x="60007" y="50138"/>
                </a:lnTo>
                <a:lnTo>
                  <a:pt x="59932" y="50101"/>
                </a:lnTo>
                <a:lnTo>
                  <a:pt x="59858" y="50064"/>
                </a:lnTo>
                <a:close/>
              </a:path>
            </a:pathLst>
          </a:custGeom>
          <a:solidFill>
            <a:srgbClr val="C3CED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dirty="0">
              <a:solidFill>
                <a:srgbClr val="000000"/>
              </a:solidFill>
              <a:cs typeface="Arial"/>
              <a:sym typeface="Arial"/>
            </a:endParaRPr>
          </a:p>
        </p:txBody>
      </p:sp>
      <p:sp>
        <p:nvSpPr>
          <p:cNvPr id="52" name="Google Shape;52;p10"/>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dirty="0">
              <a:solidFill>
                <a:srgbClr val="7C7F91"/>
              </a:solidFill>
            </a:endParaRPr>
          </a:p>
        </p:txBody>
      </p:sp>
    </p:spTree>
    <p:extLst>
      <p:ext uri="{BB962C8B-B14F-4D97-AF65-F5344CB8AC3E}">
        <p14:creationId xmlns:p14="http://schemas.microsoft.com/office/powerpoint/2010/main" val="416091101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65404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gray">
      <p:bgPr>
        <a:solidFill>
          <a:srgbClr val="FFFFFF"/>
        </a:solidFill>
        <a:effectLst/>
      </p:bgPr>
    </p:bg>
    <p:spTree>
      <p:nvGrpSpPr>
        <p:cNvPr id="1" name=""/>
        <p:cNvGrpSpPr/>
        <p:nvPr/>
      </p:nvGrpSpPr>
      <p:grpSpPr>
        <a:xfrm>
          <a:off x="0" y="0"/>
          <a:ext cx="0" cy="0"/>
          <a:chOff x="0" y="0"/>
          <a:chExt cx="0" cy="0"/>
        </a:xfrm>
      </p:grpSpPr>
      <p:pic>
        <p:nvPicPr>
          <p:cNvPr id="3216" name="Picture 14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6401" y="4486276"/>
            <a:ext cx="6728884" cy="2371725"/>
          </a:xfrm>
          <a:prstGeom prst="rect">
            <a:avLst/>
          </a:prstGeom>
          <a:noFill/>
          <a:extLst>
            <a:ext uri="{909E8E84-426E-40DD-AFC4-6F175D3DCCD1}">
              <a14:hiddenFill xmlns:a14="http://schemas.microsoft.com/office/drawing/2010/main">
                <a:solidFill>
                  <a:srgbClr val="FFFFFF"/>
                </a:solidFill>
              </a14:hiddenFill>
            </a:ext>
          </a:extLst>
        </p:spPr>
      </p:pic>
      <p:pic>
        <p:nvPicPr>
          <p:cNvPr id="3209" name="Picture 137" descr="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600" y="5638801"/>
            <a:ext cx="4445000" cy="1228725"/>
          </a:xfrm>
          <a:prstGeom prst="rect">
            <a:avLst/>
          </a:prstGeom>
          <a:noFill/>
          <a:extLst>
            <a:ext uri="{909E8E84-426E-40DD-AFC4-6F175D3DCCD1}">
              <a14:hiddenFill xmlns:a14="http://schemas.microsoft.com/office/drawing/2010/main">
                <a:solidFill>
                  <a:srgbClr val="FFFFFF"/>
                </a:solidFill>
              </a14:hiddenFill>
            </a:ext>
          </a:extLst>
        </p:spPr>
      </p:pic>
      <p:pic>
        <p:nvPicPr>
          <p:cNvPr id="3210" name="Picture 138" descr="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7601" y="4267200"/>
            <a:ext cx="46355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3211" name="Picture 139" descr="0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12201" y="3371850"/>
            <a:ext cx="2425700" cy="3486150"/>
          </a:xfrm>
          <a:prstGeom prst="rect">
            <a:avLst/>
          </a:prstGeom>
          <a:noFill/>
          <a:extLst>
            <a:ext uri="{909E8E84-426E-40DD-AFC4-6F175D3DCCD1}">
              <a14:hiddenFill xmlns:a14="http://schemas.microsoft.com/office/drawing/2010/main">
                <a:solidFill>
                  <a:srgbClr val="FFFFFF"/>
                </a:solidFill>
              </a14:hiddenFill>
            </a:ext>
          </a:extLst>
        </p:spPr>
      </p:pic>
      <p:pic>
        <p:nvPicPr>
          <p:cNvPr id="3212" name="Picture 140" descr="0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31400" y="2971801"/>
            <a:ext cx="2260600" cy="3933825"/>
          </a:xfrm>
          <a:prstGeom prst="rect">
            <a:avLst/>
          </a:prstGeom>
          <a:noFill/>
          <a:extLst>
            <a:ext uri="{909E8E84-426E-40DD-AFC4-6F175D3DCCD1}">
              <a14:hiddenFill xmlns:a14="http://schemas.microsoft.com/office/drawing/2010/main">
                <a:solidFill>
                  <a:srgbClr val="FFFFFF"/>
                </a:solidFill>
              </a14:hiddenFill>
            </a:ext>
          </a:extLst>
        </p:spPr>
      </p:pic>
      <p:pic>
        <p:nvPicPr>
          <p:cNvPr id="3208" name="Picture 136" descr="0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2192000" cy="3705225"/>
          </a:xfrm>
          <a:prstGeom prst="rect">
            <a:avLst/>
          </a:prstGeom>
          <a:noFill/>
          <a:extLst>
            <a:ext uri="{909E8E84-426E-40DD-AFC4-6F175D3DCCD1}">
              <a14:hiddenFill xmlns:a14="http://schemas.microsoft.com/office/drawing/2010/main">
                <a:solidFill>
                  <a:srgbClr val="FFFFFF"/>
                </a:solidFill>
              </a14:hiddenFill>
            </a:ext>
          </a:extLst>
        </p:spPr>
      </p:pic>
      <p:sp>
        <p:nvSpPr>
          <p:cNvPr id="3077" name="Rectangle 5"/>
          <p:cNvSpPr>
            <a:spLocks noGrp="1" noChangeArrowheads="1"/>
          </p:cNvSpPr>
          <p:nvPr>
            <p:ph type="ftr" sz="quarter" idx="3"/>
          </p:nvPr>
        </p:nvSpPr>
        <p:spPr>
          <a:xfrm>
            <a:off x="101600" y="6477000"/>
            <a:ext cx="3860800" cy="304800"/>
          </a:xfrm>
        </p:spPr>
        <p:txBody>
          <a:bodyPr/>
          <a:lstStyle>
            <a:lvl1pPr algn="ctr">
              <a:defRPr sz="1700" b="0">
                <a:solidFill>
                  <a:srgbClr val="000000"/>
                </a:solidFill>
              </a:defRPr>
            </a:lvl1pPr>
          </a:lstStyle>
          <a:p>
            <a:endParaRPr lang="en-US"/>
          </a:p>
        </p:txBody>
      </p:sp>
      <p:sp>
        <p:nvSpPr>
          <p:cNvPr id="3194" name="Text Box 122"/>
          <p:cNvSpPr txBox="1">
            <a:spLocks noChangeArrowheads="1"/>
          </p:cNvSpPr>
          <p:nvPr/>
        </p:nvSpPr>
        <p:spPr bwMode="white">
          <a:xfrm>
            <a:off x="7874001" y="238126"/>
            <a:ext cx="2465740" cy="32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500">
                <a:solidFill>
                  <a:srgbClr val="FFFFFF"/>
                </a:solidFill>
              </a:rPr>
              <a:t>www.themegallery.com</a:t>
            </a:r>
          </a:p>
        </p:txBody>
      </p:sp>
      <p:sp>
        <p:nvSpPr>
          <p:cNvPr id="3086" name="Text Box 14"/>
          <p:cNvSpPr txBox="1">
            <a:spLocks noChangeArrowheads="1"/>
          </p:cNvSpPr>
          <p:nvPr/>
        </p:nvSpPr>
        <p:spPr bwMode="gray">
          <a:xfrm>
            <a:off x="10363200" y="152400"/>
            <a:ext cx="1642533" cy="427038"/>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200" i="1">
                <a:solidFill>
                  <a:srgbClr val="FFFFFF"/>
                </a:solidFill>
                <a:latin typeface="Arial Black" pitchFamily="34" charset="0"/>
              </a:rPr>
              <a:t>LOGO</a:t>
            </a:r>
          </a:p>
        </p:txBody>
      </p:sp>
      <p:sp>
        <p:nvSpPr>
          <p:cNvPr id="3074" name="Rectangle 2"/>
          <p:cNvSpPr>
            <a:spLocks noGrp="1" noChangeArrowheads="1"/>
          </p:cNvSpPr>
          <p:nvPr>
            <p:ph type="ctrTitle"/>
          </p:nvPr>
        </p:nvSpPr>
        <p:spPr bwMode="gray">
          <a:xfrm>
            <a:off x="609600" y="2438400"/>
            <a:ext cx="8839200" cy="685800"/>
          </a:xfrm>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28398" dir="3806097" algn="ctr" rotWithShape="0">
                    <a:srgbClr val="000000"/>
                  </a:outerShdw>
                </a:effectLst>
              </a14:hiddenEffects>
            </a:ext>
          </a:extLst>
        </p:spPr>
        <p:txBody>
          <a:bodyPr/>
          <a:lstStyle>
            <a:lvl1pPr>
              <a:defRPr sz="4500">
                <a:solidFill>
                  <a:srgbClr val="000000"/>
                </a:solidFill>
                <a:latin typeface="Arial" charset="0"/>
              </a:defRPr>
            </a:lvl1pPr>
          </a:lstStyle>
          <a:p>
            <a:pPr lvl="0"/>
            <a:r>
              <a:rPr lang="en-US" noProof="0"/>
              <a:t>Click to edit Master title style</a:t>
            </a:r>
          </a:p>
        </p:txBody>
      </p:sp>
      <p:sp>
        <p:nvSpPr>
          <p:cNvPr id="3075" name="Rectangle 3"/>
          <p:cNvSpPr>
            <a:spLocks noGrp="1" noChangeArrowheads="1"/>
          </p:cNvSpPr>
          <p:nvPr>
            <p:ph type="subTitle" idx="1"/>
          </p:nvPr>
        </p:nvSpPr>
        <p:spPr>
          <a:xfrm>
            <a:off x="711200" y="3352800"/>
            <a:ext cx="5994400" cy="304800"/>
          </a:xfrm>
          <a:extLst>
            <a:ext uri="{AF507438-7753-43E0-B8FC-AC1667EBCBE1}">
              <a14:hiddenEffects xmlns:a14="http://schemas.microsoft.com/office/drawing/2010/main">
                <a:effectLst>
                  <a:outerShdw dist="17961" dir="2700000" algn="ctr" rotWithShape="0">
                    <a:srgbClr val="000000"/>
                  </a:outerShdw>
                </a:effectLst>
              </a14:hiddenEffects>
            </a:ext>
          </a:extLst>
        </p:spPr>
        <p:txBody>
          <a:bodyPr/>
          <a:lstStyle>
            <a:lvl1pPr marL="0" indent="0">
              <a:buFont typeface="Wingdings" pitchFamily="2" charset="2"/>
              <a:buNone/>
              <a:defRPr sz="1800" b="0">
                <a:solidFill>
                  <a:srgbClr val="000000"/>
                </a:solidFill>
              </a:defRPr>
            </a:lvl1pPr>
          </a:lstStyle>
          <a:p>
            <a:pPr lvl="0"/>
            <a:r>
              <a:rPr lang="en-US" noProof="0"/>
              <a:t>Click to edit Master subtitle style</a:t>
            </a:r>
          </a:p>
        </p:txBody>
      </p:sp>
      <p:pic>
        <p:nvPicPr>
          <p:cNvPr id="3213" name="Picture 141" descr="0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0901" y="4800601"/>
            <a:ext cx="118110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3217" name="Picture 145" descr="3_2"/>
          <p:cNvPicPr>
            <a:picLocks noChangeAspect="1" noChangeArrowheads="1"/>
          </p:cNvPicPr>
          <p:nvPr/>
        </p:nvPicPr>
        <p:blipFill>
          <a:blip r:embed="rId9">
            <a:clrChange>
              <a:clrFrom>
                <a:srgbClr val="F4E3E3"/>
              </a:clrFrom>
              <a:clrTo>
                <a:srgbClr val="F4E3E3">
                  <a:alpha val="0"/>
                </a:srgbClr>
              </a:clrTo>
            </a:clrChange>
            <a:extLst>
              <a:ext uri="{28A0092B-C50C-407E-A947-70E740481C1C}">
                <a14:useLocalDpi xmlns:a14="http://schemas.microsoft.com/office/drawing/2010/main" val="0"/>
              </a:ext>
            </a:extLst>
          </a:blip>
          <a:srcRect l="-6107" t="-2" r="-3816"/>
          <a:stretch>
            <a:fillRect/>
          </a:stretch>
        </p:blipFill>
        <p:spPr bwMode="auto">
          <a:xfrm rot="4693902">
            <a:off x="-1568449" y="-1416050"/>
            <a:ext cx="1371600" cy="1765300"/>
          </a:xfrm>
          <a:prstGeom prst="rect">
            <a:avLst/>
          </a:prstGeom>
          <a:noFill/>
          <a:extLst>
            <a:ext uri="{909E8E84-426E-40DD-AFC4-6F175D3DCCD1}">
              <a14:hiddenFill xmlns:a14="http://schemas.microsoft.com/office/drawing/2010/main">
                <a:solidFill>
                  <a:srgbClr val="FFFFFF"/>
                </a:solidFill>
              </a14:hiddenFill>
            </a:ext>
          </a:extLst>
        </p:spPr>
      </p:pic>
      <p:pic>
        <p:nvPicPr>
          <p:cNvPr id="3219" name="Picture 147" descr="02_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42400" y="5695950"/>
            <a:ext cx="2870200" cy="116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92064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209"/>
                                        </p:tgtEl>
                                        <p:attrNameLst>
                                          <p:attrName>style.visibility</p:attrName>
                                        </p:attrNameLst>
                                      </p:cBhvr>
                                      <p:to>
                                        <p:strVal val="visible"/>
                                      </p:to>
                                    </p:set>
                                    <p:animEffect transition="in" filter="fade">
                                      <p:cBhvr>
                                        <p:cTn id="7" dur="500"/>
                                        <p:tgtEl>
                                          <p:spTgt spid="320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210"/>
                                        </p:tgtEl>
                                        <p:attrNameLst>
                                          <p:attrName>style.visibility</p:attrName>
                                        </p:attrNameLst>
                                      </p:cBhvr>
                                      <p:to>
                                        <p:strVal val="visible"/>
                                      </p:to>
                                    </p:set>
                                    <p:animEffect transition="in" filter="fade">
                                      <p:cBhvr>
                                        <p:cTn id="11" dur="500"/>
                                        <p:tgtEl>
                                          <p:spTgt spid="3210"/>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211"/>
                                        </p:tgtEl>
                                        <p:attrNameLst>
                                          <p:attrName>style.visibility</p:attrName>
                                        </p:attrNameLst>
                                      </p:cBhvr>
                                      <p:to>
                                        <p:strVal val="visible"/>
                                      </p:to>
                                    </p:set>
                                    <p:animEffect transition="in" filter="fade">
                                      <p:cBhvr>
                                        <p:cTn id="15" dur="500"/>
                                        <p:tgtEl>
                                          <p:spTgt spid="3211"/>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3212"/>
                                        </p:tgtEl>
                                        <p:attrNameLst>
                                          <p:attrName>style.visibility</p:attrName>
                                        </p:attrNameLst>
                                      </p:cBhvr>
                                      <p:to>
                                        <p:strVal val="visible"/>
                                      </p:to>
                                    </p:set>
                                    <p:animEffect transition="in" filter="fade">
                                      <p:cBhvr>
                                        <p:cTn id="19" dur="500"/>
                                        <p:tgtEl>
                                          <p:spTgt spid="3212"/>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3213"/>
                                        </p:tgtEl>
                                        <p:attrNameLst>
                                          <p:attrName>style.visibility</p:attrName>
                                        </p:attrNameLst>
                                      </p:cBhvr>
                                      <p:to>
                                        <p:strVal val="visible"/>
                                      </p:to>
                                    </p:set>
                                    <p:animEffect transition="in" filter="fade">
                                      <p:cBhvr>
                                        <p:cTn id="23" dur="500"/>
                                        <p:tgtEl>
                                          <p:spTgt spid="3213"/>
                                        </p:tgtEl>
                                      </p:cBhvr>
                                    </p:animEffect>
                                  </p:childTnLst>
                                </p:cTn>
                              </p:par>
                            </p:childTnLst>
                          </p:cTn>
                        </p:par>
                        <p:par>
                          <p:cTn id="24" fill="hold" nodeType="afterGroup">
                            <p:stCondLst>
                              <p:cond delay="2500"/>
                            </p:stCondLst>
                            <p:childTnLst>
                              <p:par>
                                <p:cTn id="25" presetID="0" presetClass="path" presetSubtype="0" accel="50000" decel="50000" fill="hold" nodeType="afterEffect">
                                  <p:stCondLst>
                                    <p:cond delay="0"/>
                                  </p:stCondLst>
                                  <p:childTnLst>
                                    <p:animMotion origin="layout" path="M 0.0375 0.0074 C 0.05677 0.09252 0.0724 0.34096 0.15365 0.52001 C 0.17188 0.551 0.19132 0.55956 0.21025 0.5776 C 0.23646 0.57182 0.26025 0.57529 0.28525 0.54337 C 0.30764 0.51654 0.32674 0.44783 0.34879 0.41383 C 0.37691 0.35068 0.43334 0.25699 0.49931 0.33842 C 0.52952 0.40943 0.51771 0.46796 0.52743 0.50266 C 0.53351 0.52255 0.54445 0.56211 0.5507 0.5776 C 0.57188 0.6086 0.58438 0.67753 0.6533 0.69072 C 0.68733 0.70205 0.70053 0.64538 0.754 0.64145 C 0.79705 0.64446 0.82639 0.69465 0.82639 0.72241 C 0.8448 0.7578 0.85452 0.83044 0.86389 0.85496 " pathEditMode="relative" rAng="0" ptsTypes="ffffffffffff">
                                      <p:cBhvr>
                                        <p:cTn id="26" dur="5000" fill="hold"/>
                                        <p:tgtEl>
                                          <p:spTgt spid="3217"/>
                                        </p:tgtEl>
                                        <p:attrNameLst>
                                          <p:attrName>ppt_x</p:attrName>
                                          <p:attrName>ppt_y</p:attrName>
                                        </p:attrNameLst>
                                      </p:cBhvr>
                                      <p:rCtr x="41319" y="42378"/>
                                    </p:animMotion>
                                  </p:childTnLst>
                                </p:cTn>
                              </p:par>
                              <p:par>
                                <p:cTn id="27" presetID="22" presetClass="entr" presetSubtype="2" fill="hold" nodeType="withEffect">
                                  <p:stCondLst>
                                    <p:cond delay="0"/>
                                  </p:stCondLst>
                                  <p:childTnLst>
                                    <p:set>
                                      <p:cBhvr>
                                        <p:cTn id="28" dur="1" fill="hold">
                                          <p:stCondLst>
                                            <p:cond delay="0"/>
                                          </p:stCondLst>
                                        </p:cTn>
                                        <p:tgtEl>
                                          <p:spTgt spid="3216"/>
                                        </p:tgtEl>
                                        <p:attrNameLst>
                                          <p:attrName>style.visibility</p:attrName>
                                        </p:attrNameLst>
                                      </p:cBhvr>
                                      <p:to>
                                        <p:strVal val="visible"/>
                                      </p:to>
                                    </p:set>
                                    <p:animEffect transition="in" filter="wipe(right)">
                                      <p:cBhvr>
                                        <p:cTn id="29" dur="500"/>
                                        <p:tgtEl>
                                          <p:spTgt spid="3216"/>
                                        </p:tgtEl>
                                      </p:cBhvr>
                                    </p:animEffect>
                                  </p:childTnLst>
                                </p:cTn>
                              </p:par>
                            </p:childTnLst>
                          </p:cTn>
                        </p:par>
                        <p:par>
                          <p:cTn id="30" fill="hold" nodeType="afterGroup">
                            <p:stCondLst>
                              <p:cond delay="7500"/>
                            </p:stCondLst>
                            <p:childTnLst>
                              <p:par>
                                <p:cTn id="31" presetID="22" presetClass="entr" presetSubtype="8" fill="hold" grpId="0" nodeType="afterEffect">
                                  <p:stCondLst>
                                    <p:cond delay="0"/>
                                  </p:stCondLst>
                                  <p:childTnLst>
                                    <p:set>
                                      <p:cBhvr>
                                        <p:cTn id="32" dur="1" fill="hold">
                                          <p:stCondLst>
                                            <p:cond delay="0"/>
                                          </p:stCondLst>
                                        </p:cTn>
                                        <p:tgtEl>
                                          <p:spTgt spid="3074"/>
                                        </p:tgtEl>
                                        <p:attrNameLst>
                                          <p:attrName>style.visibility</p:attrName>
                                        </p:attrNameLst>
                                      </p:cBhvr>
                                      <p:to>
                                        <p:strVal val="visible"/>
                                      </p:to>
                                    </p:set>
                                    <p:animEffect transition="in" filter="wipe(left)">
                                      <p:cBhvr>
                                        <p:cTn id="33" dur="1000"/>
                                        <p:tgtEl>
                                          <p:spTgt spid="3074"/>
                                        </p:tgtEl>
                                      </p:cBhvr>
                                    </p:animEffect>
                                  </p:childTnLst>
                                </p:cTn>
                              </p:par>
                            </p:childTnLst>
                          </p:cTn>
                        </p:par>
                        <p:par>
                          <p:cTn id="34" fill="hold" nodeType="afterGroup">
                            <p:stCondLst>
                              <p:cond delay="8500"/>
                            </p:stCondLst>
                            <p:childTnLst>
                              <p:par>
                                <p:cTn id="35" presetID="22" presetClass="entr" presetSubtype="8" fill="hold" grpId="0" nodeType="afterEffect">
                                  <p:stCondLst>
                                    <p:cond delay="0"/>
                                  </p:stCondLst>
                                  <p:childTnLst>
                                    <p:set>
                                      <p:cBhvr>
                                        <p:cTn id="36" dur="1" fill="hold">
                                          <p:stCondLst>
                                            <p:cond delay="0"/>
                                          </p:stCondLst>
                                        </p:cTn>
                                        <p:tgtEl>
                                          <p:spTgt spid="3075">
                                            <p:txEl>
                                              <p:pRg st="0" end="0"/>
                                            </p:txEl>
                                          </p:spTgt>
                                        </p:tgtEl>
                                        <p:attrNameLst>
                                          <p:attrName>style.visibility</p:attrName>
                                        </p:attrNameLst>
                                      </p:cBhvr>
                                      <p:to>
                                        <p:strVal val="visible"/>
                                      </p:to>
                                    </p:set>
                                    <p:animEffect transition="in" filter="wipe(left)">
                                      <p:cBhvr>
                                        <p:cTn id="37" dur="1000"/>
                                        <p:tgtEl>
                                          <p:spTgt spid="30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tmplLst>
          <p:tmpl lvl="1">
            <p:tnLst>
              <p:par>
                <p:cTn presetID="22" presetClass="entr" presetSubtype="8" fill="hold" nodeType="afterEffect">
                  <p:stCondLst>
                    <p:cond delay="0"/>
                  </p:stCondLst>
                  <p:childTnLst>
                    <p:set>
                      <p:cBhvr>
                        <p:cTn dur="1" fill="hold">
                          <p:stCondLst>
                            <p:cond delay="0"/>
                          </p:stCondLst>
                        </p:cTn>
                        <p:tgtEl>
                          <p:spTgt spid="3075"/>
                        </p:tgtEl>
                        <p:attrNameLst>
                          <p:attrName>style.visibility</p:attrName>
                        </p:attrNameLst>
                      </p:cBhvr>
                      <p:to>
                        <p:strVal val="visible"/>
                      </p:to>
                    </p:set>
                    <p:animEffect transition="in" filter="wipe(left)">
                      <p:cBhvr>
                        <p:cTn dur="1000"/>
                        <p:tgtEl>
                          <p:spTgt spid="3075"/>
                        </p:tgtEl>
                      </p:cBhvr>
                    </p:animEffect>
                  </p:childTnLst>
                </p:cTn>
              </p:par>
            </p:tnLst>
          </p:tmpl>
        </p:tmplLst>
      </p:bldP>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685A6DC0-DCB9-4075-972C-9F261E93B425}" type="slidenum">
              <a:rPr lang="en-US"/>
              <a:pPr/>
              <a:t>‹#›</a:t>
            </a:fld>
            <a:endParaRPr lang="en-US"/>
          </a:p>
        </p:txBody>
      </p:sp>
    </p:spTree>
    <p:extLst>
      <p:ext uri="{BB962C8B-B14F-4D97-AF65-F5344CB8AC3E}">
        <p14:creationId xmlns:p14="http://schemas.microsoft.com/office/powerpoint/2010/main" val="1487893373"/>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BB78A539-C10B-4A39-864F-261453B69EAA}" type="slidenum">
              <a:rPr lang="en-US"/>
              <a:pPr/>
              <a:t>‹#›</a:t>
            </a:fld>
            <a:endParaRPr lang="en-US"/>
          </a:p>
        </p:txBody>
      </p:sp>
    </p:spTree>
    <p:extLst>
      <p:ext uri="{BB962C8B-B14F-4D97-AF65-F5344CB8AC3E}">
        <p14:creationId xmlns:p14="http://schemas.microsoft.com/office/powerpoint/2010/main" val="3949304956"/>
      </p:ext>
    </p:extLst>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990600"/>
            <a:ext cx="54864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600"/>
            <a:ext cx="54864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www.themegallery.com</a:t>
            </a:r>
          </a:p>
        </p:txBody>
      </p:sp>
      <p:sp>
        <p:nvSpPr>
          <p:cNvPr id="7" name="Slide Number Placeholder 6"/>
          <p:cNvSpPr>
            <a:spLocks noGrp="1"/>
          </p:cNvSpPr>
          <p:nvPr>
            <p:ph type="sldNum" sz="quarter" idx="12"/>
          </p:nvPr>
        </p:nvSpPr>
        <p:spPr/>
        <p:txBody>
          <a:bodyPr/>
          <a:lstStyle>
            <a:lvl1pPr>
              <a:defRPr/>
            </a:lvl1pPr>
          </a:lstStyle>
          <a:p>
            <a:fld id="{223F52ED-9A02-4DEE-8E19-8E19EB98615B}" type="slidenum">
              <a:rPr lang="en-US"/>
              <a:pPr/>
              <a:t>‹#›</a:t>
            </a:fld>
            <a:endParaRPr lang="en-US"/>
          </a:p>
        </p:txBody>
      </p:sp>
    </p:spTree>
    <p:extLst>
      <p:ext uri="{BB962C8B-B14F-4D97-AF65-F5344CB8AC3E}">
        <p14:creationId xmlns:p14="http://schemas.microsoft.com/office/powerpoint/2010/main" val="2625133416"/>
      </p:ext>
    </p:extLst>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a:t>www.themegallery.com</a:t>
            </a:r>
          </a:p>
        </p:txBody>
      </p:sp>
      <p:sp>
        <p:nvSpPr>
          <p:cNvPr id="9" name="Slide Number Placeholder 8"/>
          <p:cNvSpPr>
            <a:spLocks noGrp="1"/>
          </p:cNvSpPr>
          <p:nvPr>
            <p:ph type="sldNum" sz="quarter" idx="12"/>
          </p:nvPr>
        </p:nvSpPr>
        <p:spPr/>
        <p:txBody>
          <a:bodyPr/>
          <a:lstStyle>
            <a:lvl1pPr>
              <a:defRPr/>
            </a:lvl1pPr>
          </a:lstStyle>
          <a:p>
            <a:fld id="{282EF2E0-A22B-4A47-813E-75EC21CC58B4}" type="slidenum">
              <a:rPr lang="en-US"/>
              <a:pPr/>
              <a:t>‹#›</a:t>
            </a:fld>
            <a:endParaRPr lang="en-US"/>
          </a:p>
        </p:txBody>
      </p:sp>
    </p:spTree>
    <p:extLst>
      <p:ext uri="{BB962C8B-B14F-4D97-AF65-F5344CB8AC3E}">
        <p14:creationId xmlns:p14="http://schemas.microsoft.com/office/powerpoint/2010/main" val="3462840965"/>
      </p:ext>
    </p:extLst>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r>
              <a:rPr lang="en-US"/>
              <a:t>www.themegallery.com</a:t>
            </a:r>
          </a:p>
        </p:txBody>
      </p:sp>
      <p:sp>
        <p:nvSpPr>
          <p:cNvPr id="5" name="Slide Number Placeholder 4"/>
          <p:cNvSpPr>
            <a:spLocks noGrp="1"/>
          </p:cNvSpPr>
          <p:nvPr>
            <p:ph type="sldNum" sz="quarter" idx="12"/>
          </p:nvPr>
        </p:nvSpPr>
        <p:spPr/>
        <p:txBody>
          <a:bodyPr/>
          <a:lstStyle>
            <a:lvl1pPr>
              <a:defRPr/>
            </a:lvl1pPr>
          </a:lstStyle>
          <a:p>
            <a:fld id="{EA362BFC-F475-42B0-90B3-60B408EB9BEF}" type="slidenum">
              <a:rPr lang="en-US"/>
              <a:pPr/>
              <a:t>‹#›</a:t>
            </a:fld>
            <a:endParaRPr lang="en-US"/>
          </a:p>
        </p:txBody>
      </p:sp>
    </p:spTree>
    <p:extLst>
      <p:ext uri="{BB962C8B-B14F-4D97-AF65-F5344CB8AC3E}">
        <p14:creationId xmlns:p14="http://schemas.microsoft.com/office/powerpoint/2010/main" val="3962067261"/>
      </p:ext>
    </p:extLst>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en-US"/>
              <a:t>www.themegallery.com</a:t>
            </a:r>
          </a:p>
        </p:txBody>
      </p:sp>
      <p:sp>
        <p:nvSpPr>
          <p:cNvPr id="4" name="Slide Number Placeholder 3"/>
          <p:cNvSpPr>
            <a:spLocks noGrp="1"/>
          </p:cNvSpPr>
          <p:nvPr>
            <p:ph type="sldNum" sz="quarter" idx="12"/>
          </p:nvPr>
        </p:nvSpPr>
        <p:spPr/>
        <p:txBody>
          <a:bodyPr/>
          <a:lstStyle>
            <a:lvl1pPr>
              <a:defRPr/>
            </a:lvl1pPr>
          </a:lstStyle>
          <a:p>
            <a:fld id="{C79F33D4-D11E-4489-BCE2-59A33954F967}" type="slidenum">
              <a:rPr lang="en-US"/>
              <a:pPr/>
              <a:t>‹#›</a:t>
            </a:fld>
            <a:endParaRPr lang="en-US"/>
          </a:p>
        </p:txBody>
      </p:sp>
    </p:spTree>
    <p:extLst>
      <p:ext uri="{BB962C8B-B14F-4D97-AF65-F5344CB8AC3E}">
        <p14:creationId xmlns:p14="http://schemas.microsoft.com/office/powerpoint/2010/main" val="4255802498"/>
      </p:ext>
    </p:extLst>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www.themegallery.com</a:t>
            </a:r>
          </a:p>
        </p:txBody>
      </p:sp>
      <p:sp>
        <p:nvSpPr>
          <p:cNvPr id="7" name="Slide Number Placeholder 6"/>
          <p:cNvSpPr>
            <a:spLocks noGrp="1"/>
          </p:cNvSpPr>
          <p:nvPr>
            <p:ph type="sldNum" sz="quarter" idx="12"/>
          </p:nvPr>
        </p:nvSpPr>
        <p:spPr/>
        <p:txBody>
          <a:bodyPr/>
          <a:lstStyle>
            <a:lvl1pPr>
              <a:defRPr/>
            </a:lvl1pPr>
          </a:lstStyle>
          <a:p>
            <a:fld id="{C3002616-9628-4882-8FBD-0E99CA61CABC}" type="slidenum">
              <a:rPr lang="en-US"/>
              <a:pPr/>
              <a:t>‹#›</a:t>
            </a:fld>
            <a:endParaRPr lang="en-US"/>
          </a:p>
        </p:txBody>
      </p:sp>
    </p:spTree>
    <p:extLst>
      <p:ext uri="{BB962C8B-B14F-4D97-AF65-F5344CB8AC3E}">
        <p14:creationId xmlns:p14="http://schemas.microsoft.com/office/powerpoint/2010/main" val="254837900"/>
      </p:ext>
    </p:extLst>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www.themegallery.com</a:t>
            </a:r>
          </a:p>
        </p:txBody>
      </p:sp>
      <p:sp>
        <p:nvSpPr>
          <p:cNvPr id="7" name="Slide Number Placeholder 6"/>
          <p:cNvSpPr>
            <a:spLocks noGrp="1"/>
          </p:cNvSpPr>
          <p:nvPr>
            <p:ph type="sldNum" sz="quarter" idx="12"/>
          </p:nvPr>
        </p:nvSpPr>
        <p:spPr/>
        <p:txBody>
          <a:bodyPr/>
          <a:lstStyle>
            <a:lvl1pPr>
              <a:defRPr/>
            </a:lvl1pPr>
          </a:lstStyle>
          <a:p>
            <a:fld id="{B345FA23-3311-453E-924F-BE7E1F53A84D}" type="slidenum">
              <a:rPr lang="en-US"/>
              <a:pPr/>
              <a:t>‹#›</a:t>
            </a:fld>
            <a:endParaRPr lang="en-US"/>
          </a:p>
        </p:txBody>
      </p:sp>
    </p:spTree>
    <p:extLst>
      <p:ext uri="{BB962C8B-B14F-4D97-AF65-F5344CB8AC3E}">
        <p14:creationId xmlns:p14="http://schemas.microsoft.com/office/powerpoint/2010/main" val="2595101087"/>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7F48AAEF-90C7-49EF-A7B2-10F1570ED655}" type="slidenum">
              <a:rPr lang="en-US"/>
              <a:pPr/>
              <a:t>‹#›</a:t>
            </a:fld>
            <a:endParaRPr lang="en-US"/>
          </a:p>
        </p:txBody>
      </p:sp>
    </p:spTree>
    <p:extLst>
      <p:ext uri="{BB962C8B-B14F-4D97-AF65-F5344CB8AC3E}">
        <p14:creationId xmlns:p14="http://schemas.microsoft.com/office/powerpoint/2010/main" val="3802706393"/>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40800" y="228600"/>
            <a:ext cx="2844800" cy="6019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06400" y="228600"/>
            <a:ext cx="8331200" cy="6019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ADA5202A-8BB2-41F3-9ADC-0E0CA7C64E94}" type="slidenum">
              <a:rPr lang="en-US"/>
              <a:pPr/>
              <a:t>‹#›</a:t>
            </a:fld>
            <a:endParaRPr lang="en-US"/>
          </a:p>
        </p:txBody>
      </p:sp>
    </p:spTree>
    <p:extLst>
      <p:ext uri="{BB962C8B-B14F-4D97-AF65-F5344CB8AC3E}">
        <p14:creationId xmlns:p14="http://schemas.microsoft.com/office/powerpoint/2010/main" val="4266478508"/>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subtitle" type="title">
  <p:cSld name="Title and subtitle">
    <p:spTree>
      <p:nvGrpSpPr>
        <p:cNvPr id="1" name="Shape 9"/>
        <p:cNvGrpSpPr/>
        <p:nvPr/>
      </p:nvGrpSpPr>
      <p:grpSpPr>
        <a:xfrm>
          <a:off x="0" y="0"/>
          <a:ext cx="0" cy="0"/>
          <a:chOff x="0" y="0"/>
          <a:chExt cx="0" cy="0"/>
        </a:xfrm>
      </p:grpSpPr>
      <p:sp>
        <p:nvSpPr>
          <p:cNvPr id="10" name="Google Shape;10;p2"/>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 name="Google Shape;11;p2"/>
          <p:cNvSpPr/>
          <p:nvPr/>
        </p:nvSpPr>
        <p:spPr>
          <a:xfrm rot="10800000" flipH="1">
            <a:off x="7419433" y="4114894"/>
            <a:ext cx="4785304" cy="2749540"/>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 name="Google Shape;12;p2"/>
          <p:cNvSpPr/>
          <p:nvPr/>
        </p:nvSpPr>
        <p:spPr>
          <a:xfrm>
            <a:off x="2455851" y="863163"/>
            <a:ext cx="28191" cy="59448"/>
          </a:xfrm>
          <a:custGeom>
            <a:avLst/>
            <a:gdLst/>
            <a:ahLst/>
            <a:cxnLst/>
            <a:rect l="l" t="t" r="r" b="b"/>
            <a:pathLst>
              <a:path w="348" h="589" extrusionOk="0">
                <a:moveTo>
                  <a:pt x="348" y="588"/>
                </a:moveTo>
                <a:lnTo>
                  <a:pt x="1" y="0"/>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 name="Google Shape;13;p2"/>
          <p:cNvSpPr txBox="1">
            <a:spLocks noGrp="1"/>
          </p:cNvSpPr>
          <p:nvPr>
            <p:ph type="ctrTitle"/>
          </p:nvPr>
        </p:nvSpPr>
        <p:spPr>
          <a:xfrm>
            <a:off x="6619132" y="1820500"/>
            <a:ext cx="2067200" cy="1908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E2A47"/>
              </a:buClr>
              <a:buSzPts val="1800"/>
              <a:buFont typeface="Cabin"/>
              <a:buNone/>
              <a:defRPr sz="2400">
                <a:solidFill>
                  <a:srgbClr val="0E2A47"/>
                </a:solidFill>
                <a:latin typeface="Cabin"/>
                <a:ea typeface="Cabin"/>
                <a:cs typeface="Cabin"/>
                <a:sym typeface="Cabin"/>
              </a:defRPr>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14" name="Google Shape;14;p2"/>
          <p:cNvSpPr/>
          <p:nvPr/>
        </p:nvSpPr>
        <p:spPr>
          <a:xfrm rot="10800000">
            <a:off x="7877909" y="5349113"/>
            <a:ext cx="4326825" cy="1515320"/>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 name="Google Shape;15;p2"/>
          <p:cNvSpPr/>
          <p:nvPr/>
        </p:nvSpPr>
        <p:spPr>
          <a:xfrm rot="10800000">
            <a:off x="7877909" y="5694811"/>
            <a:ext cx="4326825" cy="116962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 name="Google Shape;16;p2"/>
          <p:cNvSpPr/>
          <p:nvPr/>
        </p:nvSpPr>
        <p:spPr>
          <a:xfrm flipH="1">
            <a:off x="-12805" y="0"/>
            <a:ext cx="5946605" cy="3461691"/>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 name="Google Shape;17;p2"/>
          <p:cNvSpPr/>
          <p:nvPr/>
        </p:nvSpPr>
        <p:spPr>
          <a:xfrm>
            <a:off x="-12720" y="1"/>
            <a:ext cx="3769083" cy="346356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 name="Google Shape;18;p2"/>
          <p:cNvSpPr/>
          <p:nvPr/>
        </p:nvSpPr>
        <p:spPr>
          <a:xfrm>
            <a:off x="-12720" y="0"/>
            <a:ext cx="2928816" cy="3414952"/>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 name="Google Shape;19;p2"/>
          <p:cNvSpPr txBox="1">
            <a:spLocks noGrp="1"/>
          </p:cNvSpPr>
          <p:nvPr>
            <p:ph type="ctrTitle" idx="2"/>
          </p:nvPr>
        </p:nvSpPr>
        <p:spPr>
          <a:xfrm>
            <a:off x="6619135" y="3913167"/>
            <a:ext cx="3264800" cy="596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999999"/>
              </a:buClr>
              <a:buSzPts val="1200"/>
              <a:buFont typeface="Cabin"/>
              <a:buNone/>
              <a:defRPr sz="1600" b="0">
                <a:solidFill>
                  <a:srgbClr val="999999"/>
                </a:solidFill>
                <a:latin typeface="Cabin"/>
                <a:ea typeface="Cabin"/>
                <a:cs typeface="Cabin"/>
                <a:sym typeface="Cabin"/>
              </a:defRPr>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257573911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Quote slide 1">
  <p:cSld name="Quote slide 1">
    <p:spTree>
      <p:nvGrpSpPr>
        <p:cNvPr id="1" name="Shape 20"/>
        <p:cNvGrpSpPr/>
        <p:nvPr/>
      </p:nvGrpSpPr>
      <p:grpSpPr>
        <a:xfrm>
          <a:off x="0" y="0"/>
          <a:ext cx="0" cy="0"/>
          <a:chOff x="0" y="0"/>
          <a:chExt cx="0" cy="0"/>
        </a:xfrm>
      </p:grpSpPr>
      <p:sp>
        <p:nvSpPr>
          <p:cNvPr id="21" name="Google Shape;21;p3"/>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 name="Google Shape;22;p3"/>
          <p:cNvSpPr/>
          <p:nvPr/>
        </p:nvSpPr>
        <p:spPr>
          <a:xfrm rot="10800000" flipH="1">
            <a:off x="7419433" y="4114894"/>
            <a:ext cx="4785304" cy="2749540"/>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 name="Google Shape;23;p3"/>
          <p:cNvSpPr/>
          <p:nvPr/>
        </p:nvSpPr>
        <p:spPr>
          <a:xfrm>
            <a:off x="2455851" y="863163"/>
            <a:ext cx="28191" cy="59448"/>
          </a:xfrm>
          <a:custGeom>
            <a:avLst/>
            <a:gdLst/>
            <a:ahLst/>
            <a:cxnLst/>
            <a:rect l="l" t="t" r="r" b="b"/>
            <a:pathLst>
              <a:path w="348" h="589" extrusionOk="0">
                <a:moveTo>
                  <a:pt x="348" y="588"/>
                </a:moveTo>
                <a:lnTo>
                  <a:pt x="1" y="0"/>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 name="Google Shape;24;p3"/>
          <p:cNvSpPr txBox="1">
            <a:spLocks noGrp="1"/>
          </p:cNvSpPr>
          <p:nvPr>
            <p:ph type="ctrTitle"/>
          </p:nvPr>
        </p:nvSpPr>
        <p:spPr>
          <a:xfrm>
            <a:off x="2874600" y="2475000"/>
            <a:ext cx="6781600" cy="1908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25" name="Google Shape;25;p3"/>
          <p:cNvSpPr/>
          <p:nvPr/>
        </p:nvSpPr>
        <p:spPr>
          <a:xfrm rot="10800000">
            <a:off x="7877909" y="5349113"/>
            <a:ext cx="4326825" cy="1515320"/>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 name="Google Shape;26;p3"/>
          <p:cNvSpPr/>
          <p:nvPr/>
        </p:nvSpPr>
        <p:spPr>
          <a:xfrm rot="10800000">
            <a:off x="7877909" y="5694811"/>
            <a:ext cx="4326825" cy="116962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 name="Google Shape;27;p3"/>
          <p:cNvSpPr/>
          <p:nvPr/>
        </p:nvSpPr>
        <p:spPr>
          <a:xfrm flipH="1">
            <a:off x="-12805" y="0"/>
            <a:ext cx="5946605" cy="3461691"/>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 name="Google Shape;28;p3"/>
          <p:cNvSpPr/>
          <p:nvPr/>
        </p:nvSpPr>
        <p:spPr>
          <a:xfrm>
            <a:off x="-12720" y="1"/>
            <a:ext cx="3769083" cy="346356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 name="Google Shape;29;p3"/>
          <p:cNvSpPr/>
          <p:nvPr/>
        </p:nvSpPr>
        <p:spPr>
          <a:xfrm>
            <a:off x="-12720" y="0"/>
            <a:ext cx="2928816" cy="3414952"/>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 name="Google Shape;30;p3"/>
          <p:cNvSpPr txBox="1">
            <a:spLocks noGrp="1"/>
          </p:cNvSpPr>
          <p:nvPr>
            <p:ph type="ctrTitle" idx="2"/>
          </p:nvPr>
        </p:nvSpPr>
        <p:spPr>
          <a:xfrm>
            <a:off x="2959467" y="4567651"/>
            <a:ext cx="6357600" cy="596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b="0"/>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361569600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itle &amp; percentage slide">
  <p:cSld name="Title &amp; percentage slide">
    <p:spTree>
      <p:nvGrpSpPr>
        <p:cNvPr id="1" name="Shape 31"/>
        <p:cNvGrpSpPr/>
        <p:nvPr/>
      </p:nvGrpSpPr>
      <p:grpSpPr>
        <a:xfrm>
          <a:off x="0" y="0"/>
          <a:ext cx="0" cy="0"/>
          <a:chOff x="0" y="0"/>
          <a:chExt cx="0" cy="0"/>
        </a:xfrm>
      </p:grpSpPr>
      <p:sp>
        <p:nvSpPr>
          <p:cNvPr id="32" name="Google Shape;32;p4"/>
          <p:cNvSpPr/>
          <p:nvPr/>
        </p:nvSpPr>
        <p:spPr>
          <a:xfrm>
            <a:off x="2455851" y="863163"/>
            <a:ext cx="28191" cy="59448"/>
          </a:xfrm>
          <a:custGeom>
            <a:avLst/>
            <a:gdLst/>
            <a:ahLst/>
            <a:cxnLst/>
            <a:rect l="l" t="t" r="r" b="b"/>
            <a:pathLst>
              <a:path w="348" h="589" extrusionOk="0">
                <a:moveTo>
                  <a:pt x="348" y="588"/>
                </a:moveTo>
                <a:lnTo>
                  <a:pt x="1" y="0"/>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 name="Google Shape;33;p4"/>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34" name="Google Shape;34;p4"/>
          <p:cNvSpPr txBox="1">
            <a:spLocks noGrp="1"/>
          </p:cNvSpPr>
          <p:nvPr>
            <p:ph type="ctrTitle"/>
          </p:nvPr>
        </p:nvSpPr>
        <p:spPr>
          <a:xfrm>
            <a:off x="4297500" y="633867"/>
            <a:ext cx="72464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35" name="Google Shape;35;p4"/>
          <p:cNvSpPr/>
          <p:nvPr/>
        </p:nvSpPr>
        <p:spPr>
          <a:xfrm rot="10800000">
            <a:off x="3960012"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3661583229"/>
      </p:ext>
    </p:extLst>
  </p:cSld>
  <p:clrMapOvr>
    <a:masterClrMapping/>
  </p:clrMapOvr>
  <p:extLst>
    <p:ext uri="{DCECCB84-F9BA-43D5-87BE-67443E8EF086}">
      <p15:sldGuideLst xmlns:p15="http://schemas.microsoft.com/office/powerpoint/2012/main">
        <p15:guide id="1" pos="1871">
          <p15:clr>
            <a:srgbClr val="F9AD4C"/>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itle slide &amp; presentation photo 2">
  <p:cSld name="Title slide &amp; presentation photo 2">
    <p:spTree>
      <p:nvGrpSpPr>
        <p:cNvPr id="1" name="Shape 36"/>
        <p:cNvGrpSpPr/>
        <p:nvPr/>
      </p:nvGrpSpPr>
      <p:grpSpPr>
        <a:xfrm>
          <a:off x="0" y="0"/>
          <a:ext cx="0" cy="0"/>
          <a:chOff x="0" y="0"/>
          <a:chExt cx="0" cy="0"/>
        </a:xfrm>
      </p:grpSpPr>
      <p:sp>
        <p:nvSpPr>
          <p:cNvPr id="37" name="Google Shape;37;p5"/>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8" name="Google Shape;38;p5"/>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9" name="Google Shape;39;p5"/>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0" name="Google Shape;40;p5"/>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1" name="Google Shape;41;p5"/>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2" name="Google Shape;42;p5"/>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3" name="Google Shape;43;p5"/>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4" name="Google Shape;44;p5"/>
          <p:cNvSpPr/>
          <p:nvPr/>
        </p:nvSpPr>
        <p:spPr>
          <a:xfrm>
            <a:off x="3339247" y="940652"/>
            <a:ext cx="38277" cy="64787"/>
          </a:xfrm>
          <a:custGeom>
            <a:avLst/>
            <a:gdLst/>
            <a:ahLst/>
            <a:cxnLst/>
            <a:rect l="l" t="t" r="r" b="b"/>
            <a:pathLst>
              <a:path w="348" h="589" extrusionOk="0">
                <a:moveTo>
                  <a:pt x="348" y="588"/>
                </a:moveTo>
                <a:lnTo>
                  <a:pt x="1" y="0"/>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5" name="Google Shape;45;p5"/>
          <p:cNvSpPr txBox="1">
            <a:spLocks noGrp="1"/>
          </p:cNvSpPr>
          <p:nvPr>
            <p:ph type="ctrTitle"/>
          </p:nvPr>
        </p:nvSpPr>
        <p:spPr>
          <a:xfrm>
            <a:off x="6096000" y="631533"/>
            <a:ext cx="4975200" cy="2524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46" name="Google Shape;46;p5"/>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47" name="Google Shape;47;p5"/>
          <p:cNvSpPr txBox="1">
            <a:spLocks noGrp="1"/>
          </p:cNvSpPr>
          <p:nvPr>
            <p:ph type="ctrTitle" idx="2"/>
          </p:nvPr>
        </p:nvSpPr>
        <p:spPr>
          <a:xfrm>
            <a:off x="6096000" y="3156133"/>
            <a:ext cx="5768800" cy="2208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999999"/>
              </a:buClr>
              <a:buSzPts val="1400"/>
              <a:buFont typeface="Cabin"/>
              <a:buNone/>
              <a:defRPr sz="1867" b="0">
                <a:solidFill>
                  <a:srgbClr val="999999"/>
                </a:solidFill>
                <a:latin typeface="Cabin"/>
                <a:ea typeface="Cabin"/>
                <a:cs typeface="Cabin"/>
                <a:sym typeface="Cabin"/>
              </a:defRPr>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539490472"/>
      </p:ext>
    </p:extLst>
  </p:cSld>
  <p:clrMapOvr>
    <a:masterClrMapping/>
  </p:clrMapOvr>
  <p:extLst>
    <p:ext uri="{DCECCB84-F9BA-43D5-87BE-67443E8EF086}">
      <p15:sldGuideLst xmlns:p15="http://schemas.microsoft.com/office/powerpoint/2012/main">
        <p15:guide id="1" pos="2880">
          <p15:clr>
            <a:srgbClr val="F9AD4C"/>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Headline &amp; subtitle slide 1">
  <p:cSld name="Headline &amp; subtitle slide 1">
    <p:bg>
      <p:bgPr>
        <a:solidFill>
          <a:srgbClr val="3E516C"/>
        </a:solidFill>
        <a:effectLst/>
      </p:bgPr>
    </p:bg>
    <p:spTree>
      <p:nvGrpSpPr>
        <p:cNvPr id="1" name="Shape 48"/>
        <p:cNvGrpSpPr/>
        <p:nvPr/>
      </p:nvGrpSpPr>
      <p:grpSpPr>
        <a:xfrm>
          <a:off x="0" y="0"/>
          <a:ext cx="0" cy="0"/>
          <a:chOff x="0" y="0"/>
          <a:chExt cx="0" cy="0"/>
        </a:xfrm>
      </p:grpSpPr>
      <p:sp>
        <p:nvSpPr>
          <p:cNvPr id="49" name="Google Shape;49;p6"/>
          <p:cNvSpPr txBox="1">
            <a:spLocks noGrp="1"/>
          </p:cNvSpPr>
          <p:nvPr>
            <p:ph type="title"/>
          </p:nvPr>
        </p:nvSpPr>
        <p:spPr>
          <a:xfrm>
            <a:off x="1416733" y="1739033"/>
            <a:ext cx="4074000" cy="14860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CCC3B"/>
              </a:buClr>
              <a:buSzPts val="2400"/>
              <a:buNone/>
              <a:defRPr>
                <a:solidFill>
                  <a:srgbClr val="FCCC3B"/>
                </a:solidFill>
              </a:defRPr>
            </a:lvl1pPr>
            <a:lvl2pPr lvl="1" rtl="0">
              <a:spcBef>
                <a:spcPts val="0"/>
              </a:spcBef>
              <a:spcAft>
                <a:spcPts val="0"/>
              </a:spcAft>
              <a:buClr>
                <a:srgbClr val="FCCC3B"/>
              </a:buClr>
              <a:buSzPts val="4000"/>
              <a:buNone/>
              <a:defRPr sz="5333">
                <a:solidFill>
                  <a:srgbClr val="FCCC3B"/>
                </a:solidFill>
              </a:defRPr>
            </a:lvl2pPr>
            <a:lvl3pPr lvl="2" rtl="0">
              <a:spcBef>
                <a:spcPts val="0"/>
              </a:spcBef>
              <a:spcAft>
                <a:spcPts val="0"/>
              </a:spcAft>
              <a:buClr>
                <a:srgbClr val="FCCC3B"/>
              </a:buClr>
              <a:buSzPts val="4000"/>
              <a:buNone/>
              <a:defRPr sz="5333">
                <a:solidFill>
                  <a:srgbClr val="FCCC3B"/>
                </a:solidFill>
              </a:defRPr>
            </a:lvl3pPr>
            <a:lvl4pPr lvl="3" rtl="0">
              <a:spcBef>
                <a:spcPts val="0"/>
              </a:spcBef>
              <a:spcAft>
                <a:spcPts val="0"/>
              </a:spcAft>
              <a:buClr>
                <a:srgbClr val="FCCC3B"/>
              </a:buClr>
              <a:buSzPts val="4000"/>
              <a:buNone/>
              <a:defRPr sz="5333">
                <a:solidFill>
                  <a:srgbClr val="FCCC3B"/>
                </a:solidFill>
              </a:defRPr>
            </a:lvl4pPr>
            <a:lvl5pPr lvl="4" rtl="0">
              <a:spcBef>
                <a:spcPts val="0"/>
              </a:spcBef>
              <a:spcAft>
                <a:spcPts val="0"/>
              </a:spcAft>
              <a:buClr>
                <a:srgbClr val="FCCC3B"/>
              </a:buClr>
              <a:buSzPts val="4000"/>
              <a:buNone/>
              <a:defRPr sz="5333">
                <a:solidFill>
                  <a:srgbClr val="FCCC3B"/>
                </a:solidFill>
              </a:defRPr>
            </a:lvl5pPr>
            <a:lvl6pPr lvl="5" rtl="0">
              <a:spcBef>
                <a:spcPts val="0"/>
              </a:spcBef>
              <a:spcAft>
                <a:spcPts val="0"/>
              </a:spcAft>
              <a:buClr>
                <a:srgbClr val="FCCC3B"/>
              </a:buClr>
              <a:buSzPts val="4000"/>
              <a:buNone/>
              <a:defRPr sz="5333">
                <a:solidFill>
                  <a:srgbClr val="FCCC3B"/>
                </a:solidFill>
              </a:defRPr>
            </a:lvl6pPr>
            <a:lvl7pPr lvl="6" rtl="0">
              <a:spcBef>
                <a:spcPts val="0"/>
              </a:spcBef>
              <a:spcAft>
                <a:spcPts val="0"/>
              </a:spcAft>
              <a:buClr>
                <a:srgbClr val="FCCC3B"/>
              </a:buClr>
              <a:buSzPts val="4000"/>
              <a:buNone/>
              <a:defRPr sz="5333">
                <a:solidFill>
                  <a:srgbClr val="FCCC3B"/>
                </a:solidFill>
              </a:defRPr>
            </a:lvl7pPr>
            <a:lvl8pPr lvl="7" rtl="0">
              <a:spcBef>
                <a:spcPts val="0"/>
              </a:spcBef>
              <a:spcAft>
                <a:spcPts val="0"/>
              </a:spcAft>
              <a:buClr>
                <a:srgbClr val="FCCC3B"/>
              </a:buClr>
              <a:buSzPts val="4000"/>
              <a:buNone/>
              <a:defRPr sz="5333">
                <a:solidFill>
                  <a:srgbClr val="FCCC3B"/>
                </a:solidFill>
              </a:defRPr>
            </a:lvl8pPr>
            <a:lvl9pPr lvl="8" rtl="0">
              <a:spcBef>
                <a:spcPts val="0"/>
              </a:spcBef>
              <a:spcAft>
                <a:spcPts val="0"/>
              </a:spcAft>
              <a:buClr>
                <a:srgbClr val="FCCC3B"/>
              </a:buClr>
              <a:buSzPts val="4000"/>
              <a:buNone/>
              <a:defRPr sz="5333">
                <a:solidFill>
                  <a:srgbClr val="FCCC3B"/>
                </a:solidFill>
              </a:defRPr>
            </a:lvl9pPr>
          </a:lstStyle>
          <a:p>
            <a:endParaRPr/>
          </a:p>
        </p:txBody>
      </p:sp>
      <p:sp>
        <p:nvSpPr>
          <p:cNvPr id="50" name="Google Shape;50;p6"/>
          <p:cNvSpPr txBox="1">
            <a:spLocks noGrp="1"/>
          </p:cNvSpPr>
          <p:nvPr>
            <p:ph type="subTitle" idx="1"/>
          </p:nvPr>
        </p:nvSpPr>
        <p:spPr>
          <a:xfrm>
            <a:off x="1416733" y="3350567"/>
            <a:ext cx="3272800" cy="1211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867">
                <a:solidFill>
                  <a:srgbClr val="FFFFFF"/>
                </a:solidFill>
              </a:defRPr>
            </a:lvl1pPr>
            <a:lvl2pPr lvl="1" rtl="0">
              <a:spcBef>
                <a:spcPts val="0"/>
              </a:spcBef>
              <a:spcAft>
                <a:spcPts val="0"/>
              </a:spcAft>
              <a:buNone/>
              <a:defRPr>
                <a:solidFill>
                  <a:srgbClr val="FFFFFF"/>
                </a:solidFill>
              </a:defRPr>
            </a:lvl2pPr>
            <a:lvl3pPr lvl="2" rtl="0">
              <a:spcBef>
                <a:spcPts val="0"/>
              </a:spcBef>
              <a:spcAft>
                <a:spcPts val="0"/>
              </a:spcAft>
              <a:buNone/>
              <a:defRPr>
                <a:solidFill>
                  <a:srgbClr val="FFFFFF"/>
                </a:solidFill>
              </a:defRPr>
            </a:lvl3pPr>
            <a:lvl4pPr lvl="3" rtl="0">
              <a:spcBef>
                <a:spcPts val="0"/>
              </a:spcBef>
              <a:spcAft>
                <a:spcPts val="0"/>
              </a:spcAft>
              <a:buNone/>
              <a:defRPr>
                <a:solidFill>
                  <a:srgbClr val="FFFFFF"/>
                </a:solidFill>
              </a:defRPr>
            </a:lvl4pPr>
            <a:lvl5pPr lvl="4" rtl="0">
              <a:spcBef>
                <a:spcPts val="0"/>
              </a:spcBef>
              <a:spcAft>
                <a:spcPts val="0"/>
              </a:spcAft>
              <a:buNone/>
              <a:defRPr>
                <a:solidFill>
                  <a:srgbClr val="FFFFFF"/>
                </a:solidFill>
              </a:defRPr>
            </a:lvl5pPr>
            <a:lvl6pPr lvl="5" rtl="0">
              <a:spcBef>
                <a:spcPts val="0"/>
              </a:spcBef>
              <a:spcAft>
                <a:spcPts val="0"/>
              </a:spcAft>
              <a:buNone/>
              <a:defRPr>
                <a:solidFill>
                  <a:srgbClr val="FFFFFF"/>
                </a:solidFill>
              </a:defRPr>
            </a:lvl6pPr>
            <a:lvl7pPr lvl="6" rtl="0">
              <a:spcBef>
                <a:spcPts val="0"/>
              </a:spcBef>
              <a:spcAft>
                <a:spcPts val="0"/>
              </a:spcAft>
              <a:buNone/>
              <a:defRPr>
                <a:solidFill>
                  <a:srgbClr val="FFFFFF"/>
                </a:solidFill>
              </a:defRPr>
            </a:lvl7pPr>
            <a:lvl8pPr lvl="7" rtl="0">
              <a:spcBef>
                <a:spcPts val="0"/>
              </a:spcBef>
              <a:spcAft>
                <a:spcPts val="0"/>
              </a:spcAft>
              <a:buNone/>
              <a:defRPr>
                <a:solidFill>
                  <a:srgbClr val="FFFFFF"/>
                </a:solidFill>
              </a:defRPr>
            </a:lvl8pPr>
            <a:lvl9pPr lvl="8" rtl="0">
              <a:spcBef>
                <a:spcPts val="0"/>
              </a:spcBef>
              <a:spcAft>
                <a:spcPts val="0"/>
              </a:spcAft>
              <a:buNone/>
              <a:defRPr>
                <a:solidFill>
                  <a:srgbClr val="FFFFFF"/>
                </a:solidFill>
              </a:defRPr>
            </a:lvl9pPr>
          </a:lstStyle>
          <a:p>
            <a:endParaRPr/>
          </a:p>
        </p:txBody>
      </p:sp>
      <p:sp>
        <p:nvSpPr>
          <p:cNvPr id="51" name="Google Shape;51;p6"/>
          <p:cNvSpPr/>
          <p:nvPr/>
        </p:nvSpPr>
        <p:spPr>
          <a:xfrm rot="10800000">
            <a:off x="8422833" y="3394434"/>
            <a:ext cx="3769083" cy="346356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2" name="Google Shape;52;p6"/>
          <p:cNvSpPr/>
          <p:nvPr/>
        </p:nvSpPr>
        <p:spPr>
          <a:xfrm rot="10800000">
            <a:off x="9263100" y="3443052"/>
            <a:ext cx="2928816" cy="3414952"/>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3" name="Google Shape;53;p6"/>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379953505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Title &amp; subtitle slide 1 1">
  <p:cSld name="Title &amp; subtitle slide 1 1">
    <p:bg>
      <p:bgPr>
        <a:solidFill>
          <a:srgbClr val="FFFFFF"/>
        </a:solidFill>
        <a:effectLst/>
      </p:bgPr>
    </p:bg>
    <p:spTree>
      <p:nvGrpSpPr>
        <p:cNvPr id="1" name="Shape 54"/>
        <p:cNvGrpSpPr/>
        <p:nvPr/>
      </p:nvGrpSpPr>
      <p:grpSpPr>
        <a:xfrm>
          <a:off x="0" y="0"/>
          <a:ext cx="0" cy="0"/>
          <a:chOff x="0" y="0"/>
          <a:chExt cx="0" cy="0"/>
        </a:xfrm>
      </p:grpSpPr>
      <p:sp>
        <p:nvSpPr>
          <p:cNvPr id="55" name="Google Shape;55;p7"/>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6" name="Google Shape;56;p7"/>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57" name="Google Shape;57;p7"/>
          <p:cNvSpPr/>
          <p:nvPr/>
        </p:nvSpPr>
        <p:spPr>
          <a:xfrm rot="-5400000">
            <a:off x="-719861" y="700720"/>
            <a:ext cx="3737876"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8" name="Google Shape;58;p7"/>
          <p:cNvSpPr/>
          <p:nvPr/>
        </p:nvSpPr>
        <p:spPr>
          <a:xfrm rot="-5400000" flipH="1">
            <a:off x="-35145" y="15979"/>
            <a:ext cx="2369412"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9" name="Google Shape;59;p7"/>
          <p:cNvSpPr/>
          <p:nvPr/>
        </p:nvSpPr>
        <p:spPr>
          <a:xfrm rot="-5400000" flipH="1">
            <a:off x="212897" y="-232063"/>
            <a:ext cx="1840884"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0" name="Google Shape;60;p7"/>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1" name="Google Shape;61;p7"/>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2" name="Google Shape;62;p7"/>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3" name="Google Shape;63;p7"/>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64" name="Google Shape;64;p7"/>
          <p:cNvSpPr/>
          <p:nvPr/>
        </p:nvSpPr>
        <p:spPr>
          <a:xfrm rot="-5400000">
            <a:off x="-719861" y="700720"/>
            <a:ext cx="3737876"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5" name="Google Shape;65;p7"/>
          <p:cNvSpPr/>
          <p:nvPr/>
        </p:nvSpPr>
        <p:spPr>
          <a:xfrm rot="-5400000" flipH="1">
            <a:off x="-35145" y="15979"/>
            <a:ext cx="2369412"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6" name="Google Shape;66;p7"/>
          <p:cNvSpPr/>
          <p:nvPr/>
        </p:nvSpPr>
        <p:spPr>
          <a:xfrm rot="-5400000" flipH="1">
            <a:off x="212897" y="-232063"/>
            <a:ext cx="1840884"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7" name="Google Shape;67;p7"/>
          <p:cNvSpPr txBox="1">
            <a:spLocks noGrp="1"/>
          </p:cNvSpPr>
          <p:nvPr>
            <p:ph type="ctrTitle"/>
          </p:nvPr>
        </p:nvSpPr>
        <p:spPr>
          <a:xfrm>
            <a:off x="2849933" y="633881"/>
            <a:ext cx="82240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68" name="Google Shape;68;p7"/>
          <p:cNvSpPr/>
          <p:nvPr/>
        </p:nvSpPr>
        <p:spPr>
          <a:xfrm rot="10800000">
            <a:off x="2512446"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70006017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Big title slide">
  <p:cSld name="Big title slide">
    <p:bg>
      <p:bgPr>
        <a:solidFill>
          <a:srgbClr val="E9AA1B"/>
        </a:solidFill>
        <a:effectLst/>
      </p:bgPr>
    </p:bg>
    <p:spTree>
      <p:nvGrpSpPr>
        <p:cNvPr id="1" name="Shape 69"/>
        <p:cNvGrpSpPr/>
        <p:nvPr/>
      </p:nvGrpSpPr>
      <p:grpSpPr>
        <a:xfrm>
          <a:off x="0" y="0"/>
          <a:ext cx="0" cy="0"/>
          <a:chOff x="0" y="0"/>
          <a:chExt cx="0" cy="0"/>
        </a:xfrm>
      </p:grpSpPr>
      <p:sp>
        <p:nvSpPr>
          <p:cNvPr id="70" name="Google Shape;70;p8"/>
          <p:cNvSpPr txBox="1">
            <a:spLocks noGrp="1"/>
          </p:cNvSpPr>
          <p:nvPr>
            <p:ph type="title"/>
          </p:nvPr>
        </p:nvSpPr>
        <p:spPr>
          <a:xfrm>
            <a:off x="2829600" y="2435867"/>
            <a:ext cx="6532800" cy="1251200"/>
          </a:xfrm>
          <a:prstGeom prst="rect">
            <a:avLst/>
          </a:prstGeom>
        </p:spPr>
        <p:txBody>
          <a:bodyPr spcFirstLastPara="1" wrap="square" lIns="91425" tIns="91425" rIns="91425" bIns="91425" anchor="b" anchorCtr="0">
            <a:noAutofit/>
          </a:bodyPr>
          <a:lstStyle>
            <a:lvl1pPr lvl="0" algn="ctr">
              <a:spcBef>
                <a:spcPts val="0"/>
              </a:spcBef>
              <a:spcAft>
                <a:spcPts val="0"/>
              </a:spcAft>
              <a:buNone/>
              <a:defRPr sz="4800">
                <a:solidFill>
                  <a:srgbClr val="FFFFFF"/>
                </a:solidFill>
              </a:defRPr>
            </a:lvl1pPr>
            <a:lvl2pPr lvl="1">
              <a:spcBef>
                <a:spcPts val="0"/>
              </a:spcBef>
              <a:spcAft>
                <a:spcPts val="0"/>
              </a:spcAft>
              <a:buNone/>
              <a:defRPr>
                <a:solidFill>
                  <a:srgbClr val="FFFFFF"/>
                </a:solidFill>
              </a:defRPr>
            </a:lvl2pPr>
            <a:lvl3pPr lvl="2">
              <a:spcBef>
                <a:spcPts val="0"/>
              </a:spcBef>
              <a:spcAft>
                <a:spcPts val="0"/>
              </a:spcAft>
              <a:buNone/>
              <a:defRPr>
                <a:solidFill>
                  <a:srgbClr val="FFFFFF"/>
                </a:solidFill>
              </a:defRPr>
            </a:lvl3pPr>
            <a:lvl4pPr lvl="3">
              <a:spcBef>
                <a:spcPts val="0"/>
              </a:spcBef>
              <a:spcAft>
                <a:spcPts val="0"/>
              </a:spcAft>
              <a:buNone/>
              <a:defRPr>
                <a:solidFill>
                  <a:srgbClr val="FFFFFF"/>
                </a:solidFill>
              </a:defRPr>
            </a:lvl4pPr>
            <a:lvl5pPr lvl="4">
              <a:spcBef>
                <a:spcPts val="0"/>
              </a:spcBef>
              <a:spcAft>
                <a:spcPts val="0"/>
              </a:spcAft>
              <a:buNone/>
              <a:defRPr>
                <a:solidFill>
                  <a:srgbClr val="FFFFFF"/>
                </a:solidFill>
              </a:defRPr>
            </a:lvl5pPr>
            <a:lvl6pPr lvl="5">
              <a:spcBef>
                <a:spcPts val="0"/>
              </a:spcBef>
              <a:spcAft>
                <a:spcPts val="0"/>
              </a:spcAft>
              <a:buNone/>
              <a:defRPr>
                <a:solidFill>
                  <a:srgbClr val="FFFFFF"/>
                </a:solidFill>
              </a:defRPr>
            </a:lvl6pPr>
            <a:lvl7pPr lvl="6">
              <a:spcBef>
                <a:spcPts val="0"/>
              </a:spcBef>
              <a:spcAft>
                <a:spcPts val="0"/>
              </a:spcAft>
              <a:buNone/>
              <a:defRPr>
                <a:solidFill>
                  <a:srgbClr val="FFFFFF"/>
                </a:solidFill>
              </a:defRPr>
            </a:lvl7pPr>
            <a:lvl8pPr lvl="7">
              <a:spcBef>
                <a:spcPts val="0"/>
              </a:spcBef>
              <a:spcAft>
                <a:spcPts val="0"/>
              </a:spcAft>
              <a:buNone/>
              <a:defRPr>
                <a:solidFill>
                  <a:srgbClr val="FFFFFF"/>
                </a:solidFill>
              </a:defRPr>
            </a:lvl8pPr>
            <a:lvl9pPr lvl="8">
              <a:spcBef>
                <a:spcPts val="0"/>
              </a:spcBef>
              <a:spcAft>
                <a:spcPts val="0"/>
              </a:spcAft>
              <a:buNone/>
              <a:defRPr>
                <a:solidFill>
                  <a:srgbClr val="FFFFFF"/>
                </a:solidFill>
              </a:defRPr>
            </a:lvl9pPr>
          </a:lstStyle>
          <a:p>
            <a:endParaRPr/>
          </a:p>
        </p:txBody>
      </p:sp>
      <p:sp>
        <p:nvSpPr>
          <p:cNvPr id="71" name="Google Shape;71;p8"/>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2" name="Google Shape;72;p8"/>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3" name="Google Shape;73;p8"/>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4" name="Google Shape;74;p8"/>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5" name="Google Shape;75;p8"/>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6" name="Google Shape;76;p8"/>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7" name="Google Shape;77;p8"/>
          <p:cNvSpPr txBox="1">
            <a:spLocks noGrp="1"/>
          </p:cNvSpPr>
          <p:nvPr>
            <p:ph type="subTitle" idx="1"/>
          </p:nvPr>
        </p:nvSpPr>
        <p:spPr>
          <a:xfrm>
            <a:off x="2829600" y="3687069"/>
            <a:ext cx="6532800" cy="1643600"/>
          </a:xfrm>
          <a:prstGeom prst="rect">
            <a:avLst/>
          </a:prstGeom>
        </p:spPr>
        <p:txBody>
          <a:bodyPr spcFirstLastPara="1" wrap="square" lIns="91425" tIns="91425" rIns="91425" bIns="91425" anchor="t" anchorCtr="0">
            <a:noAutofit/>
          </a:bodyPr>
          <a:lstStyle>
            <a:lvl1pPr lvl="0" algn="ctr">
              <a:spcBef>
                <a:spcPts val="0"/>
              </a:spcBef>
              <a:spcAft>
                <a:spcPts val="0"/>
              </a:spcAft>
              <a:buNone/>
              <a:defRPr sz="1867">
                <a:solidFill>
                  <a:srgbClr val="3E516C"/>
                </a:solidFill>
              </a:defRPr>
            </a:lvl1pPr>
            <a:lvl2pPr lvl="1" algn="ctr">
              <a:spcBef>
                <a:spcPts val="0"/>
              </a:spcBef>
              <a:spcAft>
                <a:spcPts val="0"/>
              </a:spcAft>
              <a:buNone/>
              <a:defRPr sz="4800" b="1">
                <a:solidFill>
                  <a:srgbClr val="FFFFFF"/>
                </a:solidFill>
                <a:latin typeface="Montserrat"/>
                <a:ea typeface="Montserrat"/>
                <a:cs typeface="Montserrat"/>
                <a:sym typeface="Montserrat"/>
              </a:defRPr>
            </a:lvl2pPr>
            <a:lvl3pPr lvl="2" algn="ctr">
              <a:spcBef>
                <a:spcPts val="0"/>
              </a:spcBef>
              <a:spcAft>
                <a:spcPts val="0"/>
              </a:spcAft>
              <a:buNone/>
              <a:defRPr sz="4800" b="1">
                <a:solidFill>
                  <a:srgbClr val="FFFFFF"/>
                </a:solidFill>
                <a:latin typeface="Montserrat"/>
                <a:ea typeface="Montserrat"/>
                <a:cs typeface="Montserrat"/>
                <a:sym typeface="Montserrat"/>
              </a:defRPr>
            </a:lvl3pPr>
            <a:lvl4pPr lvl="3" algn="ctr">
              <a:spcBef>
                <a:spcPts val="0"/>
              </a:spcBef>
              <a:spcAft>
                <a:spcPts val="0"/>
              </a:spcAft>
              <a:buNone/>
              <a:defRPr sz="4800" b="1">
                <a:solidFill>
                  <a:srgbClr val="FFFFFF"/>
                </a:solidFill>
                <a:latin typeface="Montserrat"/>
                <a:ea typeface="Montserrat"/>
                <a:cs typeface="Montserrat"/>
                <a:sym typeface="Montserrat"/>
              </a:defRPr>
            </a:lvl4pPr>
            <a:lvl5pPr lvl="4" algn="ctr">
              <a:spcBef>
                <a:spcPts val="0"/>
              </a:spcBef>
              <a:spcAft>
                <a:spcPts val="0"/>
              </a:spcAft>
              <a:buNone/>
              <a:defRPr sz="4800" b="1">
                <a:solidFill>
                  <a:srgbClr val="FFFFFF"/>
                </a:solidFill>
                <a:latin typeface="Montserrat"/>
                <a:ea typeface="Montserrat"/>
                <a:cs typeface="Montserrat"/>
                <a:sym typeface="Montserrat"/>
              </a:defRPr>
            </a:lvl5pPr>
            <a:lvl6pPr lvl="5" algn="ctr">
              <a:spcBef>
                <a:spcPts val="0"/>
              </a:spcBef>
              <a:spcAft>
                <a:spcPts val="0"/>
              </a:spcAft>
              <a:buNone/>
              <a:defRPr sz="4800" b="1">
                <a:solidFill>
                  <a:srgbClr val="FFFFFF"/>
                </a:solidFill>
                <a:latin typeface="Montserrat"/>
                <a:ea typeface="Montserrat"/>
                <a:cs typeface="Montserrat"/>
                <a:sym typeface="Montserrat"/>
              </a:defRPr>
            </a:lvl6pPr>
            <a:lvl7pPr lvl="6" algn="ctr">
              <a:spcBef>
                <a:spcPts val="0"/>
              </a:spcBef>
              <a:spcAft>
                <a:spcPts val="0"/>
              </a:spcAft>
              <a:buNone/>
              <a:defRPr sz="4800" b="1">
                <a:solidFill>
                  <a:srgbClr val="FFFFFF"/>
                </a:solidFill>
                <a:latin typeface="Montserrat"/>
                <a:ea typeface="Montserrat"/>
                <a:cs typeface="Montserrat"/>
                <a:sym typeface="Montserrat"/>
              </a:defRPr>
            </a:lvl7pPr>
            <a:lvl8pPr lvl="7" algn="ctr">
              <a:spcBef>
                <a:spcPts val="0"/>
              </a:spcBef>
              <a:spcAft>
                <a:spcPts val="0"/>
              </a:spcAft>
              <a:buNone/>
              <a:defRPr sz="4800" b="1">
                <a:solidFill>
                  <a:srgbClr val="FFFFFF"/>
                </a:solidFill>
                <a:latin typeface="Montserrat"/>
                <a:ea typeface="Montserrat"/>
                <a:cs typeface="Montserrat"/>
                <a:sym typeface="Montserrat"/>
              </a:defRPr>
            </a:lvl8pPr>
            <a:lvl9pPr lvl="8" algn="ctr">
              <a:spcBef>
                <a:spcPts val="0"/>
              </a:spcBef>
              <a:spcAft>
                <a:spcPts val="0"/>
              </a:spcAft>
              <a:buNone/>
              <a:defRPr sz="4800" b="1">
                <a:solidFill>
                  <a:srgbClr val="FFFFFF"/>
                </a:solidFill>
                <a:latin typeface="Montserrat"/>
                <a:ea typeface="Montserrat"/>
                <a:cs typeface="Montserrat"/>
                <a:sym typeface="Montserrat"/>
              </a:defRPr>
            </a:lvl9pPr>
          </a:lstStyle>
          <a:p>
            <a:endParaRPr/>
          </a:p>
        </p:txBody>
      </p:sp>
      <p:sp>
        <p:nvSpPr>
          <p:cNvPr id="78" name="Google Shape;78;p8"/>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168900964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Numbers &amp; text">
  <p:cSld name="Numbers &amp; text">
    <p:bg>
      <p:bgPr>
        <a:solidFill>
          <a:srgbClr val="E9AA1B"/>
        </a:solidFill>
        <a:effectLst/>
      </p:bgPr>
    </p:bg>
    <p:spTree>
      <p:nvGrpSpPr>
        <p:cNvPr id="1" name="Shape 79"/>
        <p:cNvGrpSpPr/>
        <p:nvPr/>
      </p:nvGrpSpPr>
      <p:grpSpPr>
        <a:xfrm>
          <a:off x="0" y="0"/>
          <a:ext cx="0" cy="0"/>
          <a:chOff x="0" y="0"/>
          <a:chExt cx="0" cy="0"/>
        </a:xfrm>
      </p:grpSpPr>
      <p:sp>
        <p:nvSpPr>
          <p:cNvPr id="80" name="Google Shape;80;p9"/>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1" name="Google Shape;81;p9"/>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2" name="Google Shape;82;p9"/>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3" name="Google Shape;83;p9"/>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4" name="Google Shape;84;p9"/>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5" name="Google Shape;85;p9"/>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6" name="Google Shape;86;p9"/>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87" name="Google Shape;87;p9"/>
          <p:cNvSpPr txBox="1">
            <a:spLocks noGrp="1"/>
          </p:cNvSpPr>
          <p:nvPr>
            <p:ph type="title" hasCustomPrompt="1"/>
          </p:nvPr>
        </p:nvSpPr>
        <p:spPr>
          <a:xfrm>
            <a:off x="419400" y="1084200"/>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
        <p:nvSpPr>
          <p:cNvPr id="88" name="Google Shape;88;p9"/>
          <p:cNvSpPr txBox="1">
            <a:spLocks noGrp="1"/>
          </p:cNvSpPr>
          <p:nvPr>
            <p:ph type="title" idx="2" hasCustomPrompt="1"/>
          </p:nvPr>
        </p:nvSpPr>
        <p:spPr>
          <a:xfrm>
            <a:off x="419400" y="2614267"/>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
        <p:nvSpPr>
          <p:cNvPr id="89" name="Google Shape;89;p9"/>
          <p:cNvSpPr txBox="1">
            <a:spLocks noGrp="1"/>
          </p:cNvSpPr>
          <p:nvPr>
            <p:ph type="title" idx="3" hasCustomPrompt="1"/>
          </p:nvPr>
        </p:nvSpPr>
        <p:spPr>
          <a:xfrm>
            <a:off x="419400" y="4195133"/>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
        <p:nvSpPr>
          <p:cNvPr id="90" name="Google Shape;90;p9"/>
          <p:cNvSpPr txBox="1">
            <a:spLocks noGrp="1"/>
          </p:cNvSpPr>
          <p:nvPr>
            <p:ph type="subTitle" idx="1"/>
          </p:nvPr>
        </p:nvSpPr>
        <p:spPr>
          <a:xfrm>
            <a:off x="1843833" y="2129400"/>
            <a:ext cx="8533200" cy="39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3E516C"/>
              </a:buClr>
              <a:buSzPts val="1200"/>
              <a:buNone/>
              <a:defRPr sz="1600">
                <a:solidFill>
                  <a:srgbClr val="3E516C"/>
                </a:solidFill>
              </a:defRPr>
            </a:lvl1pPr>
            <a:lvl2pPr lvl="1" algn="ctr" rtl="0">
              <a:lnSpc>
                <a:spcPct val="100000"/>
              </a:lnSpc>
              <a:spcBef>
                <a:spcPts val="0"/>
              </a:spcBef>
              <a:spcAft>
                <a:spcPts val="0"/>
              </a:spcAft>
              <a:buClr>
                <a:srgbClr val="3E516C"/>
              </a:buClr>
              <a:buSzPts val="1200"/>
              <a:buNone/>
              <a:defRPr sz="1600">
                <a:solidFill>
                  <a:srgbClr val="3E516C"/>
                </a:solidFill>
              </a:defRPr>
            </a:lvl2pPr>
            <a:lvl3pPr lvl="2" algn="ctr" rtl="0">
              <a:lnSpc>
                <a:spcPct val="100000"/>
              </a:lnSpc>
              <a:spcBef>
                <a:spcPts val="0"/>
              </a:spcBef>
              <a:spcAft>
                <a:spcPts val="0"/>
              </a:spcAft>
              <a:buClr>
                <a:srgbClr val="3E516C"/>
              </a:buClr>
              <a:buSzPts val="1200"/>
              <a:buNone/>
              <a:defRPr sz="1600">
                <a:solidFill>
                  <a:srgbClr val="3E516C"/>
                </a:solidFill>
              </a:defRPr>
            </a:lvl3pPr>
            <a:lvl4pPr lvl="3" algn="ctr" rtl="0">
              <a:lnSpc>
                <a:spcPct val="100000"/>
              </a:lnSpc>
              <a:spcBef>
                <a:spcPts val="0"/>
              </a:spcBef>
              <a:spcAft>
                <a:spcPts val="0"/>
              </a:spcAft>
              <a:buClr>
                <a:srgbClr val="3E516C"/>
              </a:buClr>
              <a:buSzPts val="1200"/>
              <a:buNone/>
              <a:defRPr sz="1600">
                <a:solidFill>
                  <a:srgbClr val="3E516C"/>
                </a:solidFill>
              </a:defRPr>
            </a:lvl4pPr>
            <a:lvl5pPr lvl="4" algn="ctr" rtl="0">
              <a:lnSpc>
                <a:spcPct val="100000"/>
              </a:lnSpc>
              <a:spcBef>
                <a:spcPts val="0"/>
              </a:spcBef>
              <a:spcAft>
                <a:spcPts val="0"/>
              </a:spcAft>
              <a:buClr>
                <a:srgbClr val="3E516C"/>
              </a:buClr>
              <a:buSzPts val="1200"/>
              <a:buNone/>
              <a:defRPr sz="1600">
                <a:solidFill>
                  <a:srgbClr val="3E516C"/>
                </a:solidFill>
              </a:defRPr>
            </a:lvl5pPr>
            <a:lvl6pPr lvl="5" algn="ctr" rtl="0">
              <a:lnSpc>
                <a:spcPct val="100000"/>
              </a:lnSpc>
              <a:spcBef>
                <a:spcPts val="0"/>
              </a:spcBef>
              <a:spcAft>
                <a:spcPts val="0"/>
              </a:spcAft>
              <a:buClr>
                <a:srgbClr val="3E516C"/>
              </a:buClr>
              <a:buSzPts val="1200"/>
              <a:buNone/>
              <a:defRPr sz="1600">
                <a:solidFill>
                  <a:srgbClr val="3E516C"/>
                </a:solidFill>
              </a:defRPr>
            </a:lvl6pPr>
            <a:lvl7pPr lvl="6" algn="ctr" rtl="0">
              <a:lnSpc>
                <a:spcPct val="100000"/>
              </a:lnSpc>
              <a:spcBef>
                <a:spcPts val="0"/>
              </a:spcBef>
              <a:spcAft>
                <a:spcPts val="0"/>
              </a:spcAft>
              <a:buClr>
                <a:srgbClr val="3E516C"/>
              </a:buClr>
              <a:buSzPts val="1200"/>
              <a:buNone/>
              <a:defRPr sz="1600">
                <a:solidFill>
                  <a:srgbClr val="3E516C"/>
                </a:solidFill>
              </a:defRPr>
            </a:lvl7pPr>
            <a:lvl8pPr lvl="7" algn="ctr" rtl="0">
              <a:lnSpc>
                <a:spcPct val="100000"/>
              </a:lnSpc>
              <a:spcBef>
                <a:spcPts val="0"/>
              </a:spcBef>
              <a:spcAft>
                <a:spcPts val="0"/>
              </a:spcAft>
              <a:buClr>
                <a:srgbClr val="3E516C"/>
              </a:buClr>
              <a:buSzPts val="1200"/>
              <a:buNone/>
              <a:defRPr sz="1600">
                <a:solidFill>
                  <a:srgbClr val="3E516C"/>
                </a:solidFill>
              </a:defRPr>
            </a:lvl8pPr>
            <a:lvl9pPr lvl="8" algn="ctr" rtl="0">
              <a:lnSpc>
                <a:spcPct val="100000"/>
              </a:lnSpc>
              <a:spcBef>
                <a:spcPts val="0"/>
              </a:spcBef>
              <a:spcAft>
                <a:spcPts val="0"/>
              </a:spcAft>
              <a:buClr>
                <a:srgbClr val="3E516C"/>
              </a:buClr>
              <a:buSzPts val="1200"/>
              <a:buNone/>
              <a:defRPr sz="1600">
                <a:solidFill>
                  <a:srgbClr val="3E516C"/>
                </a:solidFill>
              </a:defRPr>
            </a:lvl9pPr>
          </a:lstStyle>
          <a:p>
            <a:endParaRPr/>
          </a:p>
        </p:txBody>
      </p:sp>
      <p:sp>
        <p:nvSpPr>
          <p:cNvPr id="91" name="Google Shape;91;p9"/>
          <p:cNvSpPr txBox="1">
            <a:spLocks noGrp="1"/>
          </p:cNvSpPr>
          <p:nvPr>
            <p:ph type="subTitle" idx="4"/>
          </p:nvPr>
        </p:nvSpPr>
        <p:spPr>
          <a:xfrm>
            <a:off x="1843833" y="3659467"/>
            <a:ext cx="8533200" cy="39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3E516C"/>
              </a:buClr>
              <a:buSzPts val="1200"/>
              <a:buNone/>
              <a:defRPr sz="1600">
                <a:solidFill>
                  <a:srgbClr val="3E516C"/>
                </a:solidFill>
              </a:defRPr>
            </a:lvl1pPr>
            <a:lvl2pPr lvl="1" algn="ctr" rtl="0">
              <a:lnSpc>
                <a:spcPct val="100000"/>
              </a:lnSpc>
              <a:spcBef>
                <a:spcPts val="0"/>
              </a:spcBef>
              <a:spcAft>
                <a:spcPts val="0"/>
              </a:spcAft>
              <a:buClr>
                <a:srgbClr val="3E516C"/>
              </a:buClr>
              <a:buSzPts val="1200"/>
              <a:buNone/>
              <a:defRPr sz="1600">
                <a:solidFill>
                  <a:srgbClr val="3E516C"/>
                </a:solidFill>
              </a:defRPr>
            </a:lvl2pPr>
            <a:lvl3pPr lvl="2" algn="ctr" rtl="0">
              <a:lnSpc>
                <a:spcPct val="100000"/>
              </a:lnSpc>
              <a:spcBef>
                <a:spcPts val="0"/>
              </a:spcBef>
              <a:spcAft>
                <a:spcPts val="0"/>
              </a:spcAft>
              <a:buClr>
                <a:srgbClr val="3E516C"/>
              </a:buClr>
              <a:buSzPts val="1200"/>
              <a:buNone/>
              <a:defRPr sz="1600">
                <a:solidFill>
                  <a:srgbClr val="3E516C"/>
                </a:solidFill>
              </a:defRPr>
            </a:lvl3pPr>
            <a:lvl4pPr lvl="3" algn="ctr" rtl="0">
              <a:lnSpc>
                <a:spcPct val="100000"/>
              </a:lnSpc>
              <a:spcBef>
                <a:spcPts val="0"/>
              </a:spcBef>
              <a:spcAft>
                <a:spcPts val="0"/>
              </a:spcAft>
              <a:buClr>
                <a:srgbClr val="3E516C"/>
              </a:buClr>
              <a:buSzPts val="1200"/>
              <a:buNone/>
              <a:defRPr sz="1600">
                <a:solidFill>
                  <a:srgbClr val="3E516C"/>
                </a:solidFill>
              </a:defRPr>
            </a:lvl4pPr>
            <a:lvl5pPr lvl="4" algn="ctr" rtl="0">
              <a:lnSpc>
                <a:spcPct val="100000"/>
              </a:lnSpc>
              <a:spcBef>
                <a:spcPts val="0"/>
              </a:spcBef>
              <a:spcAft>
                <a:spcPts val="0"/>
              </a:spcAft>
              <a:buClr>
                <a:srgbClr val="3E516C"/>
              </a:buClr>
              <a:buSzPts val="1200"/>
              <a:buNone/>
              <a:defRPr sz="1600">
                <a:solidFill>
                  <a:srgbClr val="3E516C"/>
                </a:solidFill>
              </a:defRPr>
            </a:lvl5pPr>
            <a:lvl6pPr lvl="5" algn="ctr" rtl="0">
              <a:lnSpc>
                <a:spcPct val="100000"/>
              </a:lnSpc>
              <a:spcBef>
                <a:spcPts val="0"/>
              </a:spcBef>
              <a:spcAft>
                <a:spcPts val="0"/>
              </a:spcAft>
              <a:buClr>
                <a:srgbClr val="3E516C"/>
              </a:buClr>
              <a:buSzPts val="1200"/>
              <a:buNone/>
              <a:defRPr sz="1600">
                <a:solidFill>
                  <a:srgbClr val="3E516C"/>
                </a:solidFill>
              </a:defRPr>
            </a:lvl6pPr>
            <a:lvl7pPr lvl="6" algn="ctr" rtl="0">
              <a:lnSpc>
                <a:spcPct val="100000"/>
              </a:lnSpc>
              <a:spcBef>
                <a:spcPts val="0"/>
              </a:spcBef>
              <a:spcAft>
                <a:spcPts val="0"/>
              </a:spcAft>
              <a:buClr>
                <a:srgbClr val="3E516C"/>
              </a:buClr>
              <a:buSzPts val="1200"/>
              <a:buNone/>
              <a:defRPr sz="1600">
                <a:solidFill>
                  <a:srgbClr val="3E516C"/>
                </a:solidFill>
              </a:defRPr>
            </a:lvl7pPr>
            <a:lvl8pPr lvl="7" algn="ctr" rtl="0">
              <a:lnSpc>
                <a:spcPct val="100000"/>
              </a:lnSpc>
              <a:spcBef>
                <a:spcPts val="0"/>
              </a:spcBef>
              <a:spcAft>
                <a:spcPts val="0"/>
              </a:spcAft>
              <a:buClr>
                <a:srgbClr val="3E516C"/>
              </a:buClr>
              <a:buSzPts val="1200"/>
              <a:buNone/>
              <a:defRPr sz="1600">
                <a:solidFill>
                  <a:srgbClr val="3E516C"/>
                </a:solidFill>
              </a:defRPr>
            </a:lvl8pPr>
            <a:lvl9pPr lvl="8" algn="ctr" rtl="0">
              <a:lnSpc>
                <a:spcPct val="100000"/>
              </a:lnSpc>
              <a:spcBef>
                <a:spcPts val="0"/>
              </a:spcBef>
              <a:spcAft>
                <a:spcPts val="0"/>
              </a:spcAft>
              <a:buClr>
                <a:srgbClr val="3E516C"/>
              </a:buClr>
              <a:buSzPts val="1200"/>
              <a:buNone/>
              <a:defRPr sz="1600">
                <a:solidFill>
                  <a:srgbClr val="3E516C"/>
                </a:solidFill>
              </a:defRPr>
            </a:lvl9pPr>
          </a:lstStyle>
          <a:p>
            <a:endParaRPr/>
          </a:p>
        </p:txBody>
      </p:sp>
      <p:sp>
        <p:nvSpPr>
          <p:cNvPr id="92" name="Google Shape;92;p9"/>
          <p:cNvSpPr txBox="1">
            <a:spLocks noGrp="1"/>
          </p:cNvSpPr>
          <p:nvPr>
            <p:ph type="subTitle" idx="5"/>
          </p:nvPr>
        </p:nvSpPr>
        <p:spPr>
          <a:xfrm>
            <a:off x="1843833" y="5240333"/>
            <a:ext cx="8533200" cy="39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3E516C"/>
              </a:buClr>
              <a:buSzPts val="1200"/>
              <a:buNone/>
              <a:defRPr sz="1600">
                <a:solidFill>
                  <a:srgbClr val="3E516C"/>
                </a:solidFill>
              </a:defRPr>
            </a:lvl1pPr>
            <a:lvl2pPr lvl="1" algn="ctr" rtl="0">
              <a:lnSpc>
                <a:spcPct val="100000"/>
              </a:lnSpc>
              <a:spcBef>
                <a:spcPts val="0"/>
              </a:spcBef>
              <a:spcAft>
                <a:spcPts val="0"/>
              </a:spcAft>
              <a:buClr>
                <a:srgbClr val="3E516C"/>
              </a:buClr>
              <a:buSzPts val="1200"/>
              <a:buNone/>
              <a:defRPr sz="1600">
                <a:solidFill>
                  <a:srgbClr val="3E516C"/>
                </a:solidFill>
              </a:defRPr>
            </a:lvl2pPr>
            <a:lvl3pPr lvl="2" algn="ctr" rtl="0">
              <a:lnSpc>
                <a:spcPct val="100000"/>
              </a:lnSpc>
              <a:spcBef>
                <a:spcPts val="0"/>
              </a:spcBef>
              <a:spcAft>
                <a:spcPts val="0"/>
              </a:spcAft>
              <a:buClr>
                <a:srgbClr val="3E516C"/>
              </a:buClr>
              <a:buSzPts val="1200"/>
              <a:buNone/>
              <a:defRPr sz="1600">
                <a:solidFill>
                  <a:srgbClr val="3E516C"/>
                </a:solidFill>
              </a:defRPr>
            </a:lvl3pPr>
            <a:lvl4pPr lvl="3" algn="ctr" rtl="0">
              <a:lnSpc>
                <a:spcPct val="100000"/>
              </a:lnSpc>
              <a:spcBef>
                <a:spcPts val="0"/>
              </a:spcBef>
              <a:spcAft>
                <a:spcPts val="0"/>
              </a:spcAft>
              <a:buClr>
                <a:srgbClr val="3E516C"/>
              </a:buClr>
              <a:buSzPts val="1200"/>
              <a:buNone/>
              <a:defRPr sz="1600">
                <a:solidFill>
                  <a:srgbClr val="3E516C"/>
                </a:solidFill>
              </a:defRPr>
            </a:lvl4pPr>
            <a:lvl5pPr lvl="4" algn="ctr" rtl="0">
              <a:lnSpc>
                <a:spcPct val="100000"/>
              </a:lnSpc>
              <a:spcBef>
                <a:spcPts val="0"/>
              </a:spcBef>
              <a:spcAft>
                <a:spcPts val="0"/>
              </a:spcAft>
              <a:buClr>
                <a:srgbClr val="3E516C"/>
              </a:buClr>
              <a:buSzPts val="1200"/>
              <a:buNone/>
              <a:defRPr sz="1600">
                <a:solidFill>
                  <a:srgbClr val="3E516C"/>
                </a:solidFill>
              </a:defRPr>
            </a:lvl5pPr>
            <a:lvl6pPr lvl="5" algn="ctr" rtl="0">
              <a:lnSpc>
                <a:spcPct val="100000"/>
              </a:lnSpc>
              <a:spcBef>
                <a:spcPts val="0"/>
              </a:spcBef>
              <a:spcAft>
                <a:spcPts val="0"/>
              </a:spcAft>
              <a:buClr>
                <a:srgbClr val="3E516C"/>
              </a:buClr>
              <a:buSzPts val="1200"/>
              <a:buNone/>
              <a:defRPr sz="1600">
                <a:solidFill>
                  <a:srgbClr val="3E516C"/>
                </a:solidFill>
              </a:defRPr>
            </a:lvl6pPr>
            <a:lvl7pPr lvl="6" algn="ctr" rtl="0">
              <a:lnSpc>
                <a:spcPct val="100000"/>
              </a:lnSpc>
              <a:spcBef>
                <a:spcPts val="0"/>
              </a:spcBef>
              <a:spcAft>
                <a:spcPts val="0"/>
              </a:spcAft>
              <a:buClr>
                <a:srgbClr val="3E516C"/>
              </a:buClr>
              <a:buSzPts val="1200"/>
              <a:buNone/>
              <a:defRPr sz="1600">
                <a:solidFill>
                  <a:srgbClr val="3E516C"/>
                </a:solidFill>
              </a:defRPr>
            </a:lvl7pPr>
            <a:lvl8pPr lvl="7" algn="ctr" rtl="0">
              <a:lnSpc>
                <a:spcPct val="100000"/>
              </a:lnSpc>
              <a:spcBef>
                <a:spcPts val="0"/>
              </a:spcBef>
              <a:spcAft>
                <a:spcPts val="0"/>
              </a:spcAft>
              <a:buClr>
                <a:srgbClr val="3E516C"/>
              </a:buClr>
              <a:buSzPts val="1200"/>
              <a:buNone/>
              <a:defRPr sz="1600">
                <a:solidFill>
                  <a:srgbClr val="3E516C"/>
                </a:solidFill>
              </a:defRPr>
            </a:lvl8pPr>
            <a:lvl9pPr lvl="8" algn="ctr" rtl="0">
              <a:lnSpc>
                <a:spcPct val="100000"/>
              </a:lnSpc>
              <a:spcBef>
                <a:spcPts val="0"/>
              </a:spcBef>
              <a:spcAft>
                <a:spcPts val="0"/>
              </a:spcAft>
              <a:buClr>
                <a:srgbClr val="3E516C"/>
              </a:buClr>
              <a:buSzPts val="1200"/>
              <a:buNone/>
              <a:defRPr sz="1600">
                <a:solidFill>
                  <a:srgbClr val="3E516C"/>
                </a:solidFill>
              </a:defRPr>
            </a:lvl9pPr>
          </a:lstStyle>
          <a:p>
            <a:endParaRPr/>
          </a:p>
        </p:txBody>
      </p:sp>
    </p:spTree>
    <p:extLst>
      <p:ext uri="{BB962C8B-B14F-4D97-AF65-F5344CB8AC3E}">
        <p14:creationId xmlns:p14="http://schemas.microsoft.com/office/powerpoint/2010/main" val="163231572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Big title slide 1 1">
  <p:cSld name="Big title slide 1 1">
    <p:bg>
      <p:bgPr>
        <a:solidFill>
          <a:srgbClr val="E9AA1B"/>
        </a:solidFill>
        <a:effectLst/>
      </p:bgPr>
    </p:bg>
    <p:spTree>
      <p:nvGrpSpPr>
        <p:cNvPr id="1" name="Shape 93"/>
        <p:cNvGrpSpPr/>
        <p:nvPr/>
      </p:nvGrpSpPr>
      <p:grpSpPr>
        <a:xfrm>
          <a:off x="0" y="0"/>
          <a:ext cx="0" cy="0"/>
          <a:chOff x="0" y="0"/>
          <a:chExt cx="0" cy="0"/>
        </a:xfrm>
      </p:grpSpPr>
      <p:sp>
        <p:nvSpPr>
          <p:cNvPr id="94" name="Google Shape;94;p10"/>
          <p:cNvSpPr txBox="1">
            <a:spLocks noGrp="1"/>
          </p:cNvSpPr>
          <p:nvPr>
            <p:ph type="title"/>
          </p:nvPr>
        </p:nvSpPr>
        <p:spPr>
          <a:xfrm>
            <a:off x="2829600" y="2803400"/>
            <a:ext cx="6532800" cy="12512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4800">
                <a:solidFill>
                  <a:srgbClr val="FFFFFF"/>
                </a:solidFill>
              </a:defRPr>
            </a:lvl1pPr>
            <a:lvl2pPr lvl="1" rtl="0">
              <a:spcBef>
                <a:spcPts val="0"/>
              </a:spcBef>
              <a:spcAft>
                <a:spcPts val="0"/>
              </a:spcAft>
              <a:buNone/>
              <a:defRPr>
                <a:solidFill>
                  <a:srgbClr val="FFFFFF"/>
                </a:solidFill>
              </a:defRPr>
            </a:lvl2pPr>
            <a:lvl3pPr lvl="2" rtl="0">
              <a:spcBef>
                <a:spcPts val="0"/>
              </a:spcBef>
              <a:spcAft>
                <a:spcPts val="0"/>
              </a:spcAft>
              <a:buNone/>
              <a:defRPr>
                <a:solidFill>
                  <a:srgbClr val="FFFFFF"/>
                </a:solidFill>
              </a:defRPr>
            </a:lvl3pPr>
            <a:lvl4pPr lvl="3" rtl="0">
              <a:spcBef>
                <a:spcPts val="0"/>
              </a:spcBef>
              <a:spcAft>
                <a:spcPts val="0"/>
              </a:spcAft>
              <a:buNone/>
              <a:defRPr>
                <a:solidFill>
                  <a:srgbClr val="FFFFFF"/>
                </a:solidFill>
              </a:defRPr>
            </a:lvl4pPr>
            <a:lvl5pPr lvl="4" rtl="0">
              <a:spcBef>
                <a:spcPts val="0"/>
              </a:spcBef>
              <a:spcAft>
                <a:spcPts val="0"/>
              </a:spcAft>
              <a:buNone/>
              <a:defRPr>
                <a:solidFill>
                  <a:srgbClr val="FFFFFF"/>
                </a:solidFill>
              </a:defRPr>
            </a:lvl5pPr>
            <a:lvl6pPr lvl="5" rtl="0">
              <a:spcBef>
                <a:spcPts val="0"/>
              </a:spcBef>
              <a:spcAft>
                <a:spcPts val="0"/>
              </a:spcAft>
              <a:buNone/>
              <a:defRPr>
                <a:solidFill>
                  <a:srgbClr val="FFFFFF"/>
                </a:solidFill>
              </a:defRPr>
            </a:lvl6pPr>
            <a:lvl7pPr lvl="6" rtl="0">
              <a:spcBef>
                <a:spcPts val="0"/>
              </a:spcBef>
              <a:spcAft>
                <a:spcPts val="0"/>
              </a:spcAft>
              <a:buNone/>
              <a:defRPr>
                <a:solidFill>
                  <a:srgbClr val="FFFFFF"/>
                </a:solidFill>
              </a:defRPr>
            </a:lvl7pPr>
            <a:lvl8pPr lvl="7" rtl="0">
              <a:spcBef>
                <a:spcPts val="0"/>
              </a:spcBef>
              <a:spcAft>
                <a:spcPts val="0"/>
              </a:spcAft>
              <a:buNone/>
              <a:defRPr>
                <a:solidFill>
                  <a:srgbClr val="FFFFFF"/>
                </a:solidFill>
              </a:defRPr>
            </a:lvl8pPr>
            <a:lvl9pPr lvl="8" rtl="0">
              <a:spcBef>
                <a:spcPts val="0"/>
              </a:spcBef>
              <a:spcAft>
                <a:spcPts val="0"/>
              </a:spcAft>
              <a:buNone/>
              <a:defRPr>
                <a:solidFill>
                  <a:srgbClr val="FFFFFF"/>
                </a:solidFill>
              </a:defRPr>
            </a:lvl9pPr>
          </a:lstStyle>
          <a:p>
            <a:endParaRPr/>
          </a:p>
        </p:txBody>
      </p:sp>
      <p:sp>
        <p:nvSpPr>
          <p:cNvPr id="95" name="Google Shape;95;p10"/>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6" name="Google Shape;96;p10"/>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7" name="Google Shape;97;p10"/>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8" name="Google Shape;98;p10"/>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9" name="Google Shape;99;p10"/>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EFEFE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0" name="Google Shape;100;p10"/>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1" name="Google Shape;101;p10"/>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413914589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Content Title &amp; Summary" type="tx">
  <p:cSld name="Content Title &amp; Summary">
    <p:spTree>
      <p:nvGrpSpPr>
        <p:cNvPr id="1" name="Shape 102"/>
        <p:cNvGrpSpPr/>
        <p:nvPr/>
      </p:nvGrpSpPr>
      <p:grpSpPr>
        <a:xfrm>
          <a:off x="0" y="0"/>
          <a:ext cx="0" cy="0"/>
          <a:chOff x="0" y="0"/>
          <a:chExt cx="0" cy="0"/>
        </a:xfrm>
      </p:grpSpPr>
      <p:sp>
        <p:nvSpPr>
          <p:cNvPr id="103" name="Google Shape;103;p11"/>
          <p:cNvSpPr/>
          <p:nvPr/>
        </p:nvSpPr>
        <p:spPr>
          <a:xfrm flipH="1">
            <a:off x="-23966" y="15"/>
            <a:ext cx="12144527" cy="6877501"/>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4" name="Google Shape;104;p11"/>
          <p:cNvSpPr/>
          <p:nvPr/>
        </p:nvSpPr>
        <p:spPr>
          <a:xfrm>
            <a:off x="-23967" y="2781233"/>
            <a:ext cx="12255600" cy="2634400"/>
          </a:xfrm>
          <a:prstGeom prst="rect">
            <a:avLst/>
          </a:pr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5" name="Google Shape;105;p11"/>
          <p:cNvSpPr txBox="1">
            <a:spLocks noGrp="1"/>
          </p:cNvSpPr>
          <p:nvPr>
            <p:ph type="subTitle" idx="1"/>
          </p:nvPr>
        </p:nvSpPr>
        <p:spPr>
          <a:xfrm>
            <a:off x="5235867" y="2358211"/>
            <a:ext cx="2520400" cy="1641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14256"/>
                </a:solidFill>
                <a:latin typeface="Montserrat Light"/>
                <a:ea typeface="Montserrat Light"/>
                <a:cs typeface="Montserrat Light"/>
                <a:sym typeface="Montserrat Light"/>
              </a:defRPr>
            </a:lvl1pPr>
            <a:lvl2pPr lvl="1" rtl="0">
              <a:spcBef>
                <a:spcPts val="0"/>
              </a:spcBef>
              <a:spcAft>
                <a:spcPts val="0"/>
              </a:spcAft>
              <a:buNone/>
              <a:defRPr sz="1867">
                <a:solidFill>
                  <a:srgbClr val="314256"/>
                </a:solidFill>
                <a:latin typeface="Montserrat Light"/>
                <a:ea typeface="Montserrat Light"/>
                <a:cs typeface="Montserrat Light"/>
                <a:sym typeface="Montserrat Light"/>
              </a:defRPr>
            </a:lvl2pPr>
            <a:lvl3pPr lvl="2" rtl="0">
              <a:spcBef>
                <a:spcPts val="0"/>
              </a:spcBef>
              <a:spcAft>
                <a:spcPts val="0"/>
              </a:spcAft>
              <a:buNone/>
              <a:defRPr sz="1867">
                <a:solidFill>
                  <a:srgbClr val="314256"/>
                </a:solidFill>
                <a:latin typeface="Montserrat Light"/>
                <a:ea typeface="Montserrat Light"/>
                <a:cs typeface="Montserrat Light"/>
                <a:sym typeface="Montserrat Light"/>
              </a:defRPr>
            </a:lvl3pPr>
            <a:lvl4pPr lvl="3" rtl="0">
              <a:spcBef>
                <a:spcPts val="0"/>
              </a:spcBef>
              <a:spcAft>
                <a:spcPts val="0"/>
              </a:spcAft>
              <a:buNone/>
              <a:defRPr sz="1867">
                <a:solidFill>
                  <a:srgbClr val="314256"/>
                </a:solidFill>
                <a:latin typeface="Montserrat Light"/>
                <a:ea typeface="Montserrat Light"/>
                <a:cs typeface="Montserrat Light"/>
                <a:sym typeface="Montserrat Light"/>
              </a:defRPr>
            </a:lvl4pPr>
            <a:lvl5pPr lvl="4" rtl="0">
              <a:spcBef>
                <a:spcPts val="0"/>
              </a:spcBef>
              <a:spcAft>
                <a:spcPts val="0"/>
              </a:spcAft>
              <a:buNone/>
              <a:defRPr sz="1867">
                <a:solidFill>
                  <a:srgbClr val="314256"/>
                </a:solidFill>
                <a:latin typeface="Montserrat Light"/>
                <a:ea typeface="Montserrat Light"/>
                <a:cs typeface="Montserrat Light"/>
                <a:sym typeface="Montserrat Light"/>
              </a:defRPr>
            </a:lvl5pPr>
            <a:lvl6pPr lvl="5" rtl="0">
              <a:spcBef>
                <a:spcPts val="0"/>
              </a:spcBef>
              <a:spcAft>
                <a:spcPts val="0"/>
              </a:spcAft>
              <a:buNone/>
              <a:defRPr sz="1867">
                <a:solidFill>
                  <a:srgbClr val="314256"/>
                </a:solidFill>
                <a:latin typeface="Montserrat Light"/>
                <a:ea typeface="Montserrat Light"/>
                <a:cs typeface="Montserrat Light"/>
                <a:sym typeface="Montserrat Light"/>
              </a:defRPr>
            </a:lvl6pPr>
            <a:lvl7pPr lvl="6" rtl="0">
              <a:spcBef>
                <a:spcPts val="0"/>
              </a:spcBef>
              <a:spcAft>
                <a:spcPts val="0"/>
              </a:spcAft>
              <a:buNone/>
              <a:defRPr sz="1867">
                <a:solidFill>
                  <a:srgbClr val="314256"/>
                </a:solidFill>
                <a:latin typeface="Montserrat Light"/>
                <a:ea typeface="Montserrat Light"/>
                <a:cs typeface="Montserrat Light"/>
                <a:sym typeface="Montserrat Light"/>
              </a:defRPr>
            </a:lvl7pPr>
            <a:lvl8pPr lvl="7" rtl="0">
              <a:spcBef>
                <a:spcPts val="0"/>
              </a:spcBef>
              <a:spcAft>
                <a:spcPts val="0"/>
              </a:spcAft>
              <a:buNone/>
              <a:defRPr sz="1867">
                <a:solidFill>
                  <a:srgbClr val="314256"/>
                </a:solidFill>
                <a:latin typeface="Montserrat Light"/>
                <a:ea typeface="Montserrat Light"/>
                <a:cs typeface="Montserrat Light"/>
                <a:sym typeface="Montserrat Light"/>
              </a:defRPr>
            </a:lvl8pPr>
            <a:lvl9pPr lvl="8" rtl="0">
              <a:spcBef>
                <a:spcPts val="0"/>
              </a:spcBef>
              <a:spcAft>
                <a:spcPts val="0"/>
              </a:spcAft>
              <a:buNone/>
              <a:defRPr sz="1867">
                <a:solidFill>
                  <a:srgbClr val="314256"/>
                </a:solidFill>
                <a:latin typeface="Montserrat Light"/>
                <a:ea typeface="Montserrat Light"/>
                <a:cs typeface="Montserrat Light"/>
                <a:sym typeface="Montserrat Light"/>
              </a:defRPr>
            </a:lvl9pPr>
          </a:lstStyle>
          <a:p>
            <a:endParaRPr/>
          </a:p>
        </p:txBody>
      </p:sp>
      <p:sp>
        <p:nvSpPr>
          <p:cNvPr id="106" name="Google Shape;106;p11"/>
          <p:cNvSpPr txBox="1">
            <a:spLocks noGrp="1"/>
          </p:cNvSpPr>
          <p:nvPr>
            <p:ph type="subTitle" idx="2"/>
          </p:nvPr>
        </p:nvSpPr>
        <p:spPr>
          <a:xfrm>
            <a:off x="1918833" y="2280677"/>
            <a:ext cx="2520400" cy="1718800"/>
          </a:xfrm>
          <a:prstGeom prst="rect">
            <a:avLst/>
          </a:prstGeom>
        </p:spPr>
        <p:txBody>
          <a:bodyPr spcFirstLastPara="1" wrap="square" lIns="91425" tIns="91425" rIns="91425" bIns="91425" anchor="b" anchorCtr="0">
            <a:noAutofit/>
          </a:bodyPr>
          <a:lstStyle>
            <a:lvl1pPr lvl="0">
              <a:spcBef>
                <a:spcPts val="0"/>
              </a:spcBef>
              <a:spcAft>
                <a:spcPts val="0"/>
              </a:spcAft>
              <a:buNone/>
              <a:defRPr sz="1867">
                <a:solidFill>
                  <a:srgbClr val="314256"/>
                </a:solidFill>
                <a:latin typeface="Montserrat Light"/>
                <a:ea typeface="Montserrat Light"/>
                <a:cs typeface="Montserrat Light"/>
                <a:sym typeface="Montserrat Light"/>
              </a:defRPr>
            </a:lvl1pPr>
            <a:lvl2pPr lvl="1">
              <a:spcBef>
                <a:spcPts val="0"/>
              </a:spcBef>
              <a:spcAft>
                <a:spcPts val="0"/>
              </a:spcAft>
              <a:buNone/>
              <a:defRPr sz="1867">
                <a:solidFill>
                  <a:srgbClr val="314256"/>
                </a:solidFill>
                <a:latin typeface="Montserrat Light"/>
                <a:ea typeface="Montserrat Light"/>
                <a:cs typeface="Montserrat Light"/>
                <a:sym typeface="Montserrat Light"/>
              </a:defRPr>
            </a:lvl2pPr>
            <a:lvl3pPr lvl="2">
              <a:spcBef>
                <a:spcPts val="0"/>
              </a:spcBef>
              <a:spcAft>
                <a:spcPts val="0"/>
              </a:spcAft>
              <a:buNone/>
              <a:defRPr sz="1867">
                <a:solidFill>
                  <a:srgbClr val="314256"/>
                </a:solidFill>
                <a:latin typeface="Montserrat Light"/>
                <a:ea typeface="Montserrat Light"/>
                <a:cs typeface="Montserrat Light"/>
                <a:sym typeface="Montserrat Light"/>
              </a:defRPr>
            </a:lvl3pPr>
            <a:lvl4pPr lvl="3">
              <a:spcBef>
                <a:spcPts val="0"/>
              </a:spcBef>
              <a:spcAft>
                <a:spcPts val="0"/>
              </a:spcAft>
              <a:buNone/>
              <a:defRPr sz="1867">
                <a:solidFill>
                  <a:srgbClr val="314256"/>
                </a:solidFill>
                <a:latin typeface="Montserrat Light"/>
                <a:ea typeface="Montserrat Light"/>
                <a:cs typeface="Montserrat Light"/>
                <a:sym typeface="Montserrat Light"/>
              </a:defRPr>
            </a:lvl4pPr>
            <a:lvl5pPr lvl="4">
              <a:spcBef>
                <a:spcPts val="0"/>
              </a:spcBef>
              <a:spcAft>
                <a:spcPts val="0"/>
              </a:spcAft>
              <a:buNone/>
              <a:defRPr sz="1867">
                <a:solidFill>
                  <a:srgbClr val="314256"/>
                </a:solidFill>
                <a:latin typeface="Montserrat Light"/>
                <a:ea typeface="Montserrat Light"/>
                <a:cs typeface="Montserrat Light"/>
                <a:sym typeface="Montserrat Light"/>
              </a:defRPr>
            </a:lvl5pPr>
            <a:lvl6pPr lvl="5">
              <a:spcBef>
                <a:spcPts val="0"/>
              </a:spcBef>
              <a:spcAft>
                <a:spcPts val="0"/>
              </a:spcAft>
              <a:buNone/>
              <a:defRPr sz="1867">
                <a:solidFill>
                  <a:srgbClr val="314256"/>
                </a:solidFill>
                <a:latin typeface="Montserrat Light"/>
                <a:ea typeface="Montserrat Light"/>
                <a:cs typeface="Montserrat Light"/>
                <a:sym typeface="Montserrat Light"/>
              </a:defRPr>
            </a:lvl6pPr>
            <a:lvl7pPr lvl="6">
              <a:spcBef>
                <a:spcPts val="0"/>
              </a:spcBef>
              <a:spcAft>
                <a:spcPts val="0"/>
              </a:spcAft>
              <a:buNone/>
              <a:defRPr sz="1867">
                <a:solidFill>
                  <a:srgbClr val="314256"/>
                </a:solidFill>
                <a:latin typeface="Montserrat Light"/>
                <a:ea typeface="Montserrat Light"/>
                <a:cs typeface="Montserrat Light"/>
                <a:sym typeface="Montserrat Light"/>
              </a:defRPr>
            </a:lvl7pPr>
            <a:lvl8pPr lvl="7">
              <a:spcBef>
                <a:spcPts val="0"/>
              </a:spcBef>
              <a:spcAft>
                <a:spcPts val="0"/>
              </a:spcAft>
              <a:buNone/>
              <a:defRPr sz="1867">
                <a:solidFill>
                  <a:srgbClr val="314256"/>
                </a:solidFill>
                <a:latin typeface="Montserrat Light"/>
                <a:ea typeface="Montserrat Light"/>
                <a:cs typeface="Montserrat Light"/>
                <a:sym typeface="Montserrat Light"/>
              </a:defRPr>
            </a:lvl8pPr>
            <a:lvl9pPr lvl="8">
              <a:spcBef>
                <a:spcPts val="0"/>
              </a:spcBef>
              <a:spcAft>
                <a:spcPts val="0"/>
              </a:spcAft>
              <a:buNone/>
              <a:defRPr sz="1867">
                <a:solidFill>
                  <a:srgbClr val="314256"/>
                </a:solidFill>
                <a:latin typeface="Montserrat Light"/>
                <a:ea typeface="Montserrat Light"/>
                <a:cs typeface="Montserrat Light"/>
                <a:sym typeface="Montserrat Light"/>
              </a:defRPr>
            </a:lvl9pPr>
          </a:lstStyle>
          <a:p>
            <a:endParaRPr/>
          </a:p>
        </p:txBody>
      </p:sp>
      <p:sp>
        <p:nvSpPr>
          <p:cNvPr id="107" name="Google Shape;107;p11"/>
          <p:cNvSpPr txBox="1">
            <a:spLocks noGrp="1"/>
          </p:cNvSpPr>
          <p:nvPr>
            <p:ph type="title"/>
          </p:nvPr>
        </p:nvSpPr>
        <p:spPr>
          <a:xfrm>
            <a:off x="1918833" y="1711200"/>
            <a:ext cx="10488000" cy="977600"/>
          </a:xfrm>
          <a:prstGeom prst="rect">
            <a:avLst/>
          </a:prstGeom>
        </p:spPr>
        <p:txBody>
          <a:bodyPr spcFirstLastPara="1" wrap="square" lIns="91425" tIns="91425" rIns="91425" bIns="91425" anchor="b" anchorCtr="0">
            <a:noAutofit/>
          </a:bodyPr>
          <a:lstStyle>
            <a:lvl1pPr lvl="0">
              <a:spcBef>
                <a:spcPts val="0"/>
              </a:spcBef>
              <a:spcAft>
                <a:spcPts val="0"/>
              </a:spcAft>
              <a:buSzPts val="3600"/>
              <a:buFont typeface="Montserrat ExtraLight"/>
              <a:buNone/>
              <a:defRPr sz="4800" b="0">
                <a:latin typeface="Montserrat ExtraLight"/>
                <a:ea typeface="Montserrat ExtraLight"/>
                <a:cs typeface="Montserrat ExtraLight"/>
                <a:sym typeface="Montserrat ExtraLight"/>
              </a:defRPr>
            </a:lvl1pPr>
            <a:lvl2pPr lvl="1">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2pPr>
            <a:lvl3pPr lvl="2">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3pPr>
            <a:lvl4pPr lvl="3">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4pPr>
            <a:lvl5pPr lvl="4">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5pPr>
            <a:lvl6pPr lvl="5">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6pPr>
            <a:lvl7pPr lvl="6">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7pPr>
            <a:lvl8pPr lvl="7">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8pPr>
            <a:lvl9pPr lvl="8">
              <a:spcBef>
                <a:spcPts val="0"/>
              </a:spcBef>
              <a:spcAft>
                <a:spcPts val="0"/>
              </a:spcAft>
              <a:buClr>
                <a:srgbClr val="EFD67E"/>
              </a:buClr>
              <a:buSzPts val="3600"/>
              <a:buFont typeface="Montserrat ExtraLight"/>
              <a:buNone/>
              <a:defRPr sz="4800" b="0">
                <a:solidFill>
                  <a:srgbClr val="EFD67E"/>
                </a:solidFill>
                <a:latin typeface="Montserrat ExtraLight"/>
                <a:ea typeface="Montserrat ExtraLight"/>
                <a:cs typeface="Montserrat ExtraLight"/>
                <a:sym typeface="Montserrat ExtraLight"/>
              </a:defRPr>
            </a:lvl9pPr>
          </a:lstStyle>
          <a:p>
            <a:endParaRPr/>
          </a:p>
        </p:txBody>
      </p:sp>
      <p:sp>
        <p:nvSpPr>
          <p:cNvPr id="108" name="Google Shape;108;p11"/>
          <p:cNvSpPr txBox="1">
            <a:spLocks noGrp="1"/>
          </p:cNvSpPr>
          <p:nvPr>
            <p:ph type="subTitle" idx="3"/>
          </p:nvPr>
        </p:nvSpPr>
        <p:spPr>
          <a:xfrm>
            <a:off x="8552900" y="2357867"/>
            <a:ext cx="2520400" cy="1641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14256"/>
                </a:solidFill>
                <a:latin typeface="Montserrat Light"/>
                <a:ea typeface="Montserrat Light"/>
                <a:cs typeface="Montserrat Light"/>
                <a:sym typeface="Montserrat Light"/>
              </a:defRPr>
            </a:lvl1pPr>
            <a:lvl2pPr lvl="1" rtl="0">
              <a:spcBef>
                <a:spcPts val="0"/>
              </a:spcBef>
              <a:spcAft>
                <a:spcPts val="0"/>
              </a:spcAft>
              <a:buNone/>
              <a:defRPr sz="1867">
                <a:solidFill>
                  <a:srgbClr val="314256"/>
                </a:solidFill>
                <a:latin typeface="Montserrat Light"/>
                <a:ea typeface="Montserrat Light"/>
                <a:cs typeface="Montserrat Light"/>
                <a:sym typeface="Montserrat Light"/>
              </a:defRPr>
            </a:lvl2pPr>
            <a:lvl3pPr lvl="2" rtl="0">
              <a:spcBef>
                <a:spcPts val="0"/>
              </a:spcBef>
              <a:spcAft>
                <a:spcPts val="0"/>
              </a:spcAft>
              <a:buNone/>
              <a:defRPr sz="1867">
                <a:solidFill>
                  <a:srgbClr val="314256"/>
                </a:solidFill>
                <a:latin typeface="Montserrat Light"/>
                <a:ea typeface="Montserrat Light"/>
                <a:cs typeface="Montserrat Light"/>
                <a:sym typeface="Montserrat Light"/>
              </a:defRPr>
            </a:lvl3pPr>
            <a:lvl4pPr lvl="3" rtl="0">
              <a:spcBef>
                <a:spcPts val="0"/>
              </a:spcBef>
              <a:spcAft>
                <a:spcPts val="0"/>
              </a:spcAft>
              <a:buNone/>
              <a:defRPr sz="1867">
                <a:solidFill>
                  <a:srgbClr val="314256"/>
                </a:solidFill>
                <a:latin typeface="Montserrat Light"/>
                <a:ea typeface="Montserrat Light"/>
                <a:cs typeface="Montserrat Light"/>
                <a:sym typeface="Montserrat Light"/>
              </a:defRPr>
            </a:lvl4pPr>
            <a:lvl5pPr lvl="4" rtl="0">
              <a:spcBef>
                <a:spcPts val="0"/>
              </a:spcBef>
              <a:spcAft>
                <a:spcPts val="0"/>
              </a:spcAft>
              <a:buNone/>
              <a:defRPr sz="1867">
                <a:solidFill>
                  <a:srgbClr val="314256"/>
                </a:solidFill>
                <a:latin typeface="Montserrat Light"/>
                <a:ea typeface="Montserrat Light"/>
                <a:cs typeface="Montserrat Light"/>
                <a:sym typeface="Montserrat Light"/>
              </a:defRPr>
            </a:lvl5pPr>
            <a:lvl6pPr lvl="5" rtl="0">
              <a:spcBef>
                <a:spcPts val="0"/>
              </a:spcBef>
              <a:spcAft>
                <a:spcPts val="0"/>
              </a:spcAft>
              <a:buNone/>
              <a:defRPr sz="1867">
                <a:solidFill>
                  <a:srgbClr val="314256"/>
                </a:solidFill>
                <a:latin typeface="Montserrat Light"/>
                <a:ea typeface="Montserrat Light"/>
                <a:cs typeface="Montserrat Light"/>
                <a:sym typeface="Montserrat Light"/>
              </a:defRPr>
            </a:lvl6pPr>
            <a:lvl7pPr lvl="6" rtl="0">
              <a:spcBef>
                <a:spcPts val="0"/>
              </a:spcBef>
              <a:spcAft>
                <a:spcPts val="0"/>
              </a:spcAft>
              <a:buNone/>
              <a:defRPr sz="1867">
                <a:solidFill>
                  <a:srgbClr val="314256"/>
                </a:solidFill>
                <a:latin typeface="Montserrat Light"/>
                <a:ea typeface="Montserrat Light"/>
                <a:cs typeface="Montserrat Light"/>
                <a:sym typeface="Montserrat Light"/>
              </a:defRPr>
            </a:lvl7pPr>
            <a:lvl8pPr lvl="7" rtl="0">
              <a:spcBef>
                <a:spcPts val="0"/>
              </a:spcBef>
              <a:spcAft>
                <a:spcPts val="0"/>
              </a:spcAft>
              <a:buNone/>
              <a:defRPr sz="1867">
                <a:solidFill>
                  <a:srgbClr val="314256"/>
                </a:solidFill>
                <a:latin typeface="Montserrat Light"/>
                <a:ea typeface="Montserrat Light"/>
                <a:cs typeface="Montserrat Light"/>
                <a:sym typeface="Montserrat Light"/>
              </a:defRPr>
            </a:lvl8pPr>
            <a:lvl9pPr lvl="8" rtl="0">
              <a:spcBef>
                <a:spcPts val="0"/>
              </a:spcBef>
              <a:spcAft>
                <a:spcPts val="0"/>
              </a:spcAft>
              <a:buNone/>
              <a:defRPr sz="1867">
                <a:solidFill>
                  <a:srgbClr val="314256"/>
                </a:solidFill>
                <a:latin typeface="Montserrat Light"/>
                <a:ea typeface="Montserrat Light"/>
                <a:cs typeface="Montserrat Light"/>
                <a:sym typeface="Montserrat Light"/>
              </a:defRPr>
            </a:lvl9pPr>
          </a:lstStyle>
          <a:p>
            <a:endParaRPr/>
          </a:p>
        </p:txBody>
      </p:sp>
      <p:sp>
        <p:nvSpPr>
          <p:cNvPr id="109" name="Google Shape;109;p11"/>
          <p:cNvSpPr txBox="1">
            <a:spLocks noGrp="1"/>
          </p:cNvSpPr>
          <p:nvPr>
            <p:ph type="subTitle" idx="4"/>
          </p:nvPr>
        </p:nvSpPr>
        <p:spPr>
          <a:xfrm>
            <a:off x="1918833" y="3932967"/>
            <a:ext cx="2520400" cy="1384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600" i="1">
                <a:solidFill>
                  <a:srgbClr val="FFFFFF"/>
                </a:solidFill>
              </a:defRPr>
            </a:lvl1pPr>
            <a:lvl2pPr lvl="1" rtl="0">
              <a:spcBef>
                <a:spcPts val="0"/>
              </a:spcBef>
              <a:spcAft>
                <a:spcPts val="0"/>
              </a:spcAft>
              <a:buNone/>
              <a:defRPr sz="1600" b="1" i="1">
                <a:solidFill>
                  <a:srgbClr val="FFFFFF"/>
                </a:solidFill>
                <a:latin typeface="Montserrat"/>
                <a:ea typeface="Montserrat"/>
                <a:cs typeface="Montserrat"/>
                <a:sym typeface="Montserrat"/>
              </a:defRPr>
            </a:lvl2pPr>
            <a:lvl3pPr lvl="2" rtl="0">
              <a:spcBef>
                <a:spcPts val="0"/>
              </a:spcBef>
              <a:spcAft>
                <a:spcPts val="0"/>
              </a:spcAft>
              <a:buNone/>
              <a:defRPr sz="1600" b="1" i="1">
                <a:solidFill>
                  <a:srgbClr val="FFFFFF"/>
                </a:solidFill>
                <a:latin typeface="Montserrat"/>
                <a:ea typeface="Montserrat"/>
                <a:cs typeface="Montserrat"/>
                <a:sym typeface="Montserrat"/>
              </a:defRPr>
            </a:lvl3pPr>
            <a:lvl4pPr lvl="3" rtl="0">
              <a:spcBef>
                <a:spcPts val="0"/>
              </a:spcBef>
              <a:spcAft>
                <a:spcPts val="0"/>
              </a:spcAft>
              <a:buNone/>
              <a:defRPr sz="1600" b="1" i="1">
                <a:solidFill>
                  <a:srgbClr val="FFFFFF"/>
                </a:solidFill>
                <a:latin typeface="Montserrat"/>
                <a:ea typeface="Montserrat"/>
                <a:cs typeface="Montserrat"/>
                <a:sym typeface="Montserrat"/>
              </a:defRPr>
            </a:lvl4pPr>
            <a:lvl5pPr lvl="4" rtl="0">
              <a:spcBef>
                <a:spcPts val="0"/>
              </a:spcBef>
              <a:spcAft>
                <a:spcPts val="0"/>
              </a:spcAft>
              <a:buNone/>
              <a:defRPr sz="1600" b="1" i="1">
                <a:solidFill>
                  <a:srgbClr val="FFFFFF"/>
                </a:solidFill>
                <a:latin typeface="Montserrat"/>
                <a:ea typeface="Montserrat"/>
                <a:cs typeface="Montserrat"/>
                <a:sym typeface="Montserrat"/>
              </a:defRPr>
            </a:lvl5pPr>
            <a:lvl6pPr lvl="5" rtl="0">
              <a:spcBef>
                <a:spcPts val="0"/>
              </a:spcBef>
              <a:spcAft>
                <a:spcPts val="0"/>
              </a:spcAft>
              <a:buNone/>
              <a:defRPr sz="1600" b="1" i="1">
                <a:solidFill>
                  <a:srgbClr val="FFFFFF"/>
                </a:solidFill>
                <a:latin typeface="Montserrat"/>
                <a:ea typeface="Montserrat"/>
                <a:cs typeface="Montserrat"/>
                <a:sym typeface="Montserrat"/>
              </a:defRPr>
            </a:lvl6pPr>
            <a:lvl7pPr lvl="6" rtl="0">
              <a:spcBef>
                <a:spcPts val="0"/>
              </a:spcBef>
              <a:spcAft>
                <a:spcPts val="0"/>
              </a:spcAft>
              <a:buNone/>
              <a:defRPr sz="1600" b="1" i="1">
                <a:solidFill>
                  <a:srgbClr val="FFFFFF"/>
                </a:solidFill>
                <a:latin typeface="Montserrat"/>
                <a:ea typeface="Montserrat"/>
                <a:cs typeface="Montserrat"/>
                <a:sym typeface="Montserrat"/>
              </a:defRPr>
            </a:lvl7pPr>
            <a:lvl8pPr lvl="7" rtl="0">
              <a:spcBef>
                <a:spcPts val="0"/>
              </a:spcBef>
              <a:spcAft>
                <a:spcPts val="0"/>
              </a:spcAft>
              <a:buNone/>
              <a:defRPr sz="1600" b="1" i="1">
                <a:solidFill>
                  <a:srgbClr val="FFFFFF"/>
                </a:solidFill>
                <a:latin typeface="Montserrat"/>
                <a:ea typeface="Montserrat"/>
                <a:cs typeface="Montserrat"/>
                <a:sym typeface="Montserrat"/>
              </a:defRPr>
            </a:lvl8pPr>
            <a:lvl9pPr lvl="8" rtl="0">
              <a:spcBef>
                <a:spcPts val="0"/>
              </a:spcBef>
              <a:spcAft>
                <a:spcPts val="0"/>
              </a:spcAft>
              <a:buNone/>
              <a:defRPr sz="1600" b="1" i="1">
                <a:solidFill>
                  <a:srgbClr val="FFFFFF"/>
                </a:solidFill>
                <a:latin typeface="Montserrat"/>
                <a:ea typeface="Montserrat"/>
                <a:cs typeface="Montserrat"/>
                <a:sym typeface="Montserrat"/>
              </a:defRPr>
            </a:lvl9pPr>
          </a:lstStyle>
          <a:p>
            <a:endParaRPr/>
          </a:p>
        </p:txBody>
      </p:sp>
      <p:sp>
        <p:nvSpPr>
          <p:cNvPr id="110" name="Google Shape;110;p11"/>
          <p:cNvSpPr txBox="1">
            <a:spLocks noGrp="1"/>
          </p:cNvSpPr>
          <p:nvPr>
            <p:ph type="subTitle" idx="5"/>
          </p:nvPr>
        </p:nvSpPr>
        <p:spPr>
          <a:xfrm>
            <a:off x="5235867" y="3932967"/>
            <a:ext cx="2520400" cy="1384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600" i="1">
                <a:solidFill>
                  <a:srgbClr val="FFFFFF"/>
                </a:solidFill>
              </a:defRPr>
            </a:lvl1pPr>
            <a:lvl2pPr lvl="1" rtl="0">
              <a:spcBef>
                <a:spcPts val="0"/>
              </a:spcBef>
              <a:spcAft>
                <a:spcPts val="0"/>
              </a:spcAft>
              <a:buNone/>
              <a:defRPr sz="1600" b="1" i="1">
                <a:solidFill>
                  <a:srgbClr val="FFFFFF"/>
                </a:solidFill>
                <a:latin typeface="Montserrat"/>
                <a:ea typeface="Montserrat"/>
                <a:cs typeface="Montserrat"/>
                <a:sym typeface="Montserrat"/>
              </a:defRPr>
            </a:lvl2pPr>
            <a:lvl3pPr lvl="2" rtl="0">
              <a:spcBef>
                <a:spcPts val="0"/>
              </a:spcBef>
              <a:spcAft>
                <a:spcPts val="0"/>
              </a:spcAft>
              <a:buNone/>
              <a:defRPr sz="1600" b="1" i="1">
                <a:solidFill>
                  <a:srgbClr val="FFFFFF"/>
                </a:solidFill>
                <a:latin typeface="Montserrat"/>
                <a:ea typeface="Montserrat"/>
                <a:cs typeface="Montserrat"/>
                <a:sym typeface="Montserrat"/>
              </a:defRPr>
            </a:lvl3pPr>
            <a:lvl4pPr lvl="3" rtl="0">
              <a:spcBef>
                <a:spcPts val="0"/>
              </a:spcBef>
              <a:spcAft>
                <a:spcPts val="0"/>
              </a:spcAft>
              <a:buNone/>
              <a:defRPr sz="1600" b="1" i="1">
                <a:solidFill>
                  <a:srgbClr val="FFFFFF"/>
                </a:solidFill>
                <a:latin typeface="Montserrat"/>
                <a:ea typeface="Montserrat"/>
                <a:cs typeface="Montserrat"/>
                <a:sym typeface="Montserrat"/>
              </a:defRPr>
            </a:lvl4pPr>
            <a:lvl5pPr lvl="4" rtl="0">
              <a:spcBef>
                <a:spcPts val="0"/>
              </a:spcBef>
              <a:spcAft>
                <a:spcPts val="0"/>
              </a:spcAft>
              <a:buNone/>
              <a:defRPr sz="1600" b="1" i="1">
                <a:solidFill>
                  <a:srgbClr val="FFFFFF"/>
                </a:solidFill>
                <a:latin typeface="Montserrat"/>
                <a:ea typeface="Montserrat"/>
                <a:cs typeface="Montserrat"/>
                <a:sym typeface="Montserrat"/>
              </a:defRPr>
            </a:lvl5pPr>
            <a:lvl6pPr lvl="5" rtl="0">
              <a:spcBef>
                <a:spcPts val="0"/>
              </a:spcBef>
              <a:spcAft>
                <a:spcPts val="0"/>
              </a:spcAft>
              <a:buNone/>
              <a:defRPr sz="1600" b="1" i="1">
                <a:solidFill>
                  <a:srgbClr val="FFFFFF"/>
                </a:solidFill>
                <a:latin typeface="Montserrat"/>
                <a:ea typeface="Montserrat"/>
                <a:cs typeface="Montserrat"/>
                <a:sym typeface="Montserrat"/>
              </a:defRPr>
            </a:lvl6pPr>
            <a:lvl7pPr lvl="6" rtl="0">
              <a:spcBef>
                <a:spcPts val="0"/>
              </a:spcBef>
              <a:spcAft>
                <a:spcPts val="0"/>
              </a:spcAft>
              <a:buNone/>
              <a:defRPr sz="1600" b="1" i="1">
                <a:solidFill>
                  <a:srgbClr val="FFFFFF"/>
                </a:solidFill>
                <a:latin typeface="Montserrat"/>
                <a:ea typeface="Montserrat"/>
                <a:cs typeface="Montserrat"/>
                <a:sym typeface="Montserrat"/>
              </a:defRPr>
            </a:lvl7pPr>
            <a:lvl8pPr lvl="7" rtl="0">
              <a:spcBef>
                <a:spcPts val="0"/>
              </a:spcBef>
              <a:spcAft>
                <a:spcPts val="0"/>
              </a:spcAft>
              <a:buNone/>
              <a:defRPr sz="1600" b="1" i="1">
                <a:solidFill>
                  <a:srgbClr val="FFFFFF"/>
                </a:solidFill>
                <a:latin typeface="Montserrat"/>
                <a:ea typeface="Montserrat"/>
                <a:cs typeface="Montserrat"/>
                <a:sym typeface="Montserrat"/>
              </a:defRPr>
            </a:lvl8pPr>
            <a:lvl9pPr lvl="8" rtl="0">
              <a:spcBef>
                <a:spcPts val="0"/>
              </a:spcBef>
              <a:spcAft>
                <a:spcPts val="0"/>
              </a:spcAft>
              <a:buNone/>
              <a:defRPr sz="1600" b="1" i="1">
                <a:solidFill>
                  <a:srgbClr val="FFFFFF"/>
                </a:solidFill>
                <a:latin typeface="Montserrat"/>
                <a:ea typeface="Montserrat"/>
                <a:cs typeface="Montserrat"/>
                <a:sym typeface="Montserrat"/>
              </a:defRPr>
            </a:lvl9pPr>
          </a:lstStyle>
          <a:p>
            <a:endParaRPr/>
          </a:p>
        </p:txBody>
      </p:sp>
      <p:sp>
        <p:nvSpPr>
          <p:cNvPr id="111" name="Google Shape;111;p11"/>
          <p:cNvSpPr txBox="1">
            <a:spLocks noGrp="1"/>
          </p:cNvSpPr>
          <p:nvPr>
            <p:ph type="subTitle" idx="6"/>
          </p:nvPr>
        </p:nvSpPr>
        <p:spPr>
          <a:xfrm>
            <a:off x="8552900" y="3932967"/>
            <a:ext cx="2520400" cy="1384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600" i="1">
                <a:solidFill>
                  <a:srgbClr val="FFFFFF"/>
                </a:solidFill>
              </a:defRPr>
            </a:lvl1pPr>
            <a:lvl2pPr lvl="1" rtl="0">
              <a:spcBef>
                <a:spcPts val="0"/>
              </a:spcBef>
              <a:spcAft>
                <a:spcPts val="0"/>
              </a:spcAft>
              <a:buNone/>
              <a:defRPr sz="1600" b="1" i="1">
                <a:solidFill>
                  <a:srgbClr val="FFFFFF"/>
                </a:solidFill>
                <a:latin typeface="Montserrat"/>
                <a:ea typeface="Montserrat"/>
                <a:cs typeface="Montserrat"/>
                <a:sym typeface="Montserrat"/>
              </a:defRPr>
            </a:lvl2pPr>
            <a:lvl3pPr lvl="2" rtl="0">
              <a:spcBef>
                <a:spcPts val="0"/>
              </a:spcBef>
              <a:spcAft>
                <a:spcPts val="0"/>
              </a:spcAft>
              <a:buNone/>
              <a:defRPr sz="1600" b="1" i="1">
                <a:solidFill>
                  <a:srgbClr val="FFFFFF"/>
                </a:solidFill>
                <a:latin typeface="Montserrat"/>
                <a:ea typeface="Montserrat"/>
                <a:cs typeface="Montserrat"/>
                <a:sym typeface="Montserrat"/>
              </a:defRPr>
            </a:lvl3pPr>
            <a:lvl4pPr lvl="3" rtl="0">
              <a:spcBef>
                <a:spcPts val="0"/>
              </a:spcBef>
              <a:spcAft>
                <a:spcPts val="0"/>
              </a:spcAft>
              <a:buNone/>
              <a:defRPr sz="1600" b="1" i="1">
                <a:solidFill>
                  <a:srgbClr val="FFFFFF"/>
                </a:solidFill>
                <a:latin typeface="Montserrat"/>
                <a:ea typeface="Montserrat"/>
                <a:cs typeface="Montserrat"/>
                <a:sym typeface="Montserrat"/>
              </a:defRPr>
            </a:lvl4pPr>
            <a:lvl5pPr lvl="4" rtl="0">
              <a:spcBef>
                <a:spcPts val="0"/>
              </a:spcBef>
              <a:spcAft>
                <a:spcPts val="0"/>
              </a:spcAft>
              <a:buNone/>
              <a:defRPr sz="1600" b="1" i="1">
                <a:solidFill>
                  <a:srgbClr val="FFFFFF"/>
                </a:solidFill>
                <a:latin typeface="Montserrat"/>
                <a:ea typeface="Montserrat"/>
                <a:cs typeface="Montserrat"/>
                <a:sym typeface="Montserrat"/>
              </a:defRPr>
            </a:lvl5pPr>
            <a:lvl6pPr lvl="5" rtl="0">
              <a:spcBef>
                <a:spcPts val="0"/>
              </a:spcBef>
              <a:spcAft>
                <a:spcPts val="0"/>
              </a:spcAft>
              <a:buNone/>
              <a:defRPr sz="1600" b="1" i="1">
                <a:solidFill>
                  <a:srgbClr val="FFFFFF"/>
                </a:solidFill>
                <a:latin typeface="Montserrat"/>
                <a:ea typeface="Montserrat"/>
                <a:cs typeface="Montserrat"/>
                <a:sym typeface="Montserrat"/>
              </a:defRPr>
            </a:lvl6pPr>
            <a:lvl7pPr lvl="6" rtl="0">
              <a:spcBef>
                <a:spcPts val="0"/>
              </a:spcBef>
              <a:spcAft>
                <a:spcPts val="0"/>
              </a:spcAft>
              <a:buNone/>
              <a:defRPr sz="1600" b="1" i="1">
                <a:solidFill>
                  <a:srgbClr val="FFFFFF"/>
                </a:solidFill>
                <a:latin typeface="Montserrat"/>
                <a:ea typeface="Montserrat"/>
                <a:cs typeface="Montserrat"/>
                <a:sym typeface="Montserrat"/>
              </a:defRPr>
            </a:lvl7pPr>
            <a:lvl8pPr lvl="7" rtl="0">
              <a:spcBef>
                <a:spcPts val="0"/>
              </a:spcBef>
              <a:spcAft>
                <a:spcPts val="0"/>
              </a:spcAft>
              <a:buNone/>
              <a:defRPr sz="1600" b="1" i="1">
                <a:solidFill>
                  <a:srgbClr val="FFFFFF"/>
                </a:solidFill>
                <a:latin typeface="Montserrat"/>
                <a:ea typeface="Montserrat"/>
                <a:cs typeface="Montserrat"/>
                <a:sym typeface="Montserrat"/>
              </a:defRPr>
            </a:lvl8pPr>
            <a:lvl9pPr lvl="8" rtl="0">
              <a:spcBef>
                <a:spcPts val="0"/>
              </a:spcBef>
              <a:spcAft>
                <a:spcPts val="0"/>
              </a:spcAft>
              <a:buNone/>
              <a:defRPr sz="1600" b="1" i="1">
                <a:solidFill>
                  <a:srgbClr val="FFFFFF"/>
                </a:solidFill>
                <a:latin typeface="Montserrat"/>
                <a:ea typeface="Montserrat"/>
                <a:cs typeface="Montserrat"/>
                <a:sym typeface="Montserrat"/>
              </a:defRPr>
            </a:lvl9pPr>
          </a:lstStyle>
          <a:p>
            <a:endParaRPr/>
          </a:p>
        </p:txBody>
      </p:sp>
    </p:spTree>
    <p:extLst>
      <p:ext uri="{BB962C8B-B14F-4D97-AF65-F5344CB8AC3E}">
        <p14:creationId xmlns:p14="http://schemas.microsoft.com/office/powerpoint/2010/main" val="306392517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itle &amp; body slide 1">
  <p:cSld name="Title &amp; body slide 1">
    <p:spTree>
      <p:nvGrpSpPr>
        <p:cNvPr id="1" name="Shape 112"/>
        <p:cNvGrpSpPr/>
        <p:nvPr/>
      </p:nvGrpSpPr>
      <p:grpSpPr>
        <a:xfrm>
          <a:off x="0" y="0"/>
          <a:ext cx="0" cy="0"/>
          <a:chOff x="0" y="0"/>
          <a:chExt cx="0" cy="0"/>
        </a:xfrm>
      </p:grpSpPr>
      <p:sp>
        <p:nvSpPr>
          <p:cNvPr id="113" name="Google Shape;113;p12"/>
          <p:cNvSpPr/>
          <p:nvPr/>
        </p:nvSpPr>
        <p:spPr>
          <a:xfrm rot="10800000" flipH="1">
            <a:off x="8127667" y="4396388"/>
            <a:ext cx="4080821" cy="248111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4" name="Google Shape;114;p12"/>
          <p:cNvSpPr/>
          <p:nvPr/>
        </p:nvSpPr>
        <p:spPr>
          <a:xfrm rot="10800000">
            <a:off x="8518664" y="5510060"/>
            <a:ext cx="3690069" cy="1367441"/>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5" name="Google Shape;115;p12"/>
          <p:cNvSpPr/>
          <p:nvPr/>
        </p:nvSpPr>
        <p:spPr>
          <a:xfrm rot="10800000">
            <a:off x="8518664" y="5822020"/>
            <a:ext cx="3690069" cy="1055480"/>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6" name="Google Shape;116;p12"/>
          <p:cNvSpPr txBox="1">
            <a:spLocks noGrp="1"/>
          </p:cNvSpPr>
          <p:nvPr>
            <p:ph type="title"/>
          </p:nvPr>
        </p:nvSpPr>
        <p:spPr>
          <a:xfrm>
            <a:off x="2135000" y="1490100"/>
            <a:ext cx="7922000" cy="6432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b="0"/>
            </a:lvl1pPr>
            <a:lvl2pPr lvl="1"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2pPr>
            <a:lvl3pPr lvl="2"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3pPr>
            <a:lvl4pPr lvl="3"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4pPr>
            <a:lvl5pPr lvl="4"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5pPr>
            <a:lvl6pPr lvl="5"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6pPr>
            <a:lvl7pPr lvl="6"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7pPr>
            <a:lvl8pPr lvl="7"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8pPr>
            <a:lvl9pPr lvl="8" rtl="0">
              <a:spcBef>
                <a:spcPts val="0"/>
              </a:spcBef>
              <a:spcAft>
                <a:spcPts val="0"/>
              </a:spcAft>
              <a:buClr>
                <a:srgbClr val="EFD67E"/>
              </a:buClr>
              <a:buSzPts val="2400"/>
              <a:buFont typeface="Bodoni"/>
              <a:buNone/>
              <a:defRPr>
                <a:solidFill>
                  <a:srgbClr val="EFD67E"/>
                </a:solidFill>
                <a:latin typeface="Bodoni"/>
                <a:ea typeface="Bodoni"/>
                <a:cs typeface="Bodoni"/>
                <a:sym typeface="Bodoni"/>
              </a:defRPr>
            </a:lvl9pPr>
          </a:lstStyle>
          <a:p>
            <a:endParaRPr/>
          </a:p>
        </p:txBody>
      </p:sp>
      <p:sp>
        <p:nvSpPr>
          <p:cNvPr id="117" name="Google Shape;117;p12"/>
          <p:cNvSpPr txBox="1">
            <a:spLocks noGrp="1"/>
          </p:cNvSpPr>
          <p:nvPr>
            <p:ph type="body" idx="1"/>
          </p:nvPr>
        </p:nvSpPr>
        <p:spPr>
          <a:xfrm>
            <a:off x="2135000" y="2882200"/>
            <a:ext cx="7922000" cy="2244800"/>
          </a:xfrm>
          <a:prstGeom prst="rect">
            <a:avLst/>
          </a:prstGeom>
        </p:spPr>
        <p:txBody>
          <a:bodyPr spcFirstLastPara="1" wrap="square" lIns="91425" tIns="91425" rIns="91425" bIns="91425" anchor="t" anchorCtr="0">
            <a:noAutofit/>
          </a:bodyPr>
          <a:lstStyle>
            <a:lvl1pPr marL="609585" lvl="0" indent="-423323" rtl="0">
              <a:lnSpc>
                <a:spcPct val="100000"/>
              </a:lnSpc>
              <a:spcBef>
                <a:spcPts val="0"/>
              </a:spcBef>
              <a:spcAft>
                <a:spcPts val="0"/>
              </a:spcAft>
              <a:buSzPts val="1400"/>
              <a:buChar char="⏷"/>
              <a:defRPr sz="1867"/>
            </a:lvl1pPr>
            <a:lvl2pPr marL="1219170" lvl="1" indent="-423323" rtl="0">
              <a:lnSpc>
                <a:spcPct val="100000"/>
              </a:lnSpc>
              <a:spcBef>
                <a:spcPts val="0"/>
              </a:spcBef>
              <a:spcAft>
                <a:spcPts val="0"/>
              </a:spcAft>
              <a:buSzPts val="1400"/>
              <a:buChar char="⏷"/>
              <a:defRPr sz="1867"/>
            </a:lvl2pPr>
            <a:lvl3pPr marL="1828754" lvl="2" indent="-423323" rtl="0">
              <a:lnSpc>
                <a:spcPct val="100000"/>
              </a:lnSpc>
              <a:spcBef>
                <a:spcPts val="0"/>
              </a:spcBef>
              <a:spcAft>
                <a:spcPts val="0"/>
              </a:spcAft>
              <a:buSzPts val="1400"/>
              <a:buChar char="⏷"/>
              <a:defRPr sz="1867"/>
            </a:lvl3pPr>
            <a:lvl4pPr marL="2438339" lvl="3" indent="-423323" rtl="0">
              <a:lnSpc>
                <a:spcPct val="100000"/>
              </a:lnSpc>
              <a:spcBef>
                <a:spcPts val="0"/>
              </a:spcBef>
              <a:spcAft>
                <a:spcPts val="0"/>
              </a:spcAft>
              <a:buSzPts val="1400"/>
              <a:buChar char="⏷"/>
              <a:defRPr sz="1867"/>
            </a:lvl4pPr>
            <a:lvl5pPr marL="3047924" lvl="4" indent="-423323" rtl="0">
              <a:lnSpc>
                <a:spcPct val="100000"/>
              </a:lnSpc>
              <a:spcBef>
                <a:spcPts val="0"/>
              </a:spcBef>
              <a:spcAft>
                <a:spcPts val="0"/>
              </a:spcAft>
              <a:buSzPts val="1400"/>
              <a:buChar char="⏷"/>
              <a:defRPr/>
            </a:lvl5pPr>
            <a:lvl6pPr marL="3657509" lvl="5" indent="-423323" rtl="0">
              <a:lnSpc>
                <a:spcPct val="100000"/>
              </a:lnSpc>
              <a:spcBef>
                <a:spcPts val="0"/>
              </a:spcBef>
              <a:spcAft>
                <a:spcPts val="0"/>
              </a:spcAft>
              <a:buSzPts val="1400"/>
              <a:buChar char="⏷"/>
              <a:defRPr/>
            </a:lvl6pPr>
            <a:lvl7pPr marL="4267093" lvl="6" indent="-423323" rtl="0">
              <a:lnSpc>
                <a:spcPct val="100000"/>
              </a:lnSpc>
              <a:spcBef>
                <a:spcPts val="0"/>
              </a:spcBef>
              <a:spcAft>
                <a:spcPts val="0"/>
              </a:spcAft>
              <a:buSzPts val="1400"/>
              <a:buChar char="⏷"/>
              <a:defRPr sz="1867"/>
            </a:lvl7pPr>
            <a:lvl8pPr marL="4876678" lvl="7" indent="-423323" rtl="0">
              <a:lnSpc>
                <a:spcPct val="100000"/>
              </a:lnSpc>
              <a:spcBef>
                <a:spcPts val="0"/>
              </a:spcBef>
              <a:spcAft>
                <a:spcPts val="0"/>
              </a:spcAft>
              <a:buSzPts val="1400"/>
              <a:buChar char="⏷"/>
              <a:defRPr sz="1867"/>
            </a:lvl8pPr>
            <a:lvl9pPr marL="5486263" lvl="8" indent="-423323" rtl="0">
              <a:lnSpc>
                <a:spcPct val="100000"/>
              </a:lnSpc>
              <a:spcBef>
                <a:spcPts val="0"/>
              </a:spcBef>
              <a:spcAft>
                <a:spcPts val="0"/>
              </a:spcAft>
              <a:buSzPts val="1400"/>
              <a:buChar char="⏷"/>
              <a:defRPr sz="1867"/>
            </a:lvl9pPr>
          </a:lstStyle>
          <a:p>
            <a:endParaRPr/>
          </a:p>
        </p:txBody>
      </p:sp>
      <p:sp>
        <p:nvSpPr>
          <p:cNvPr id="118" name="Google Shape;118;p12"/>
          <p:cNvSpPr txBox="1">
            <a:spLocks noGrp="1"/>
          </p:cNvSpPr>
          <p:nvPr>
            <p:ph type="sldNum" idx="12"/>
          </p:nvPr>
        </p:nvSpPr>
        <p:spPr>
          <a:xfrm rot="10800000">
            <a:off x="0" y="-1"/>
            <a:ext cx="7316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119" name="Google Shape;119;p12"/>
          <p:cNvSpPr/>
          <p:nvPr/>
        </p:nvSpPr>
        <p:spPr>
          <a:xfrm flipH="1">
            <a:off x="247" y="0"/>
            <a:ext cx="3998820" cy="2297827"/>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0" name="Google Shape;120;p12"/>
          <p:cNvSpPr/>
          <p:nvPr/>
        </p:nvSpPr>
        <p:spPr>
          <a:xfrm>
            <a:off x="1" y="1"/>
            <a:ext cx="3615703" cy="1266436"/>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1" name="Google Shape;121;p12"/>
          <p:cNvSpPr/>
          <p:nvPr/>
        </p:nvSpPr>
        <p:spPr>
          <a:xfrm>
            <a:off x="1" y="1"/>
            <a:ext cx="3615703" cy="977519"/>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2" name="Google Shape;122;p12"/>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Tree>
    <p:extLst>
      <p:ext uri="{BB962C8B-B14F-4D97-AF65-F5344CB8AC3E}">
        <p14:creationId xmlns:p14="http://schemas.microsoft.com/office/powerpoint/2010/main" val="236716924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design 2">
  <p:cSld name="Title design 2">
    <p:spTree>
      <p:nvGrpSpPr>
        <p:cNvPr id="1" name="Shape 123"/>
        <p:cNvGrpSpPr/>
        <p:nvPr/>
      </p:nvGrpSpPr>
      <p:grpSpPr>
        <a:xfrm>
          <a:off x="0" y="0"/>
          <a:ext cx="0" cy="0"/>
          <a:chOff x="0" y="0"/>
          <a:chExt cx="0" cy="0"/>
        </a:xfrm>
      </p:grpSpPr>
      <p:sp>
        <p:nvSpPr>
          <p:cNvPr id="124" name="Google Shape;124;p13"/>
          <p:cNvSpPr/>
          <p:nvPr/>
        </p:nvSpPr>
        <p:spPr>
          <a:xfrm rot="10800000" flipH="1">
            <a:off x="8813467" y="481340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5" name="Google Shape;125;p13"/>
          <p:cNvSpPr/>
          <p:nvPr/>
        </p:nvSpPr>
        <p:spPr>
          <a:xfrm rot="10800000">
            <a:off x="9138490" y="5739873"/>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6" name="Google Shape;126;p13"/>
          <p:cNvSpPr/>
          <p:nvPr/>
        </p:nvSpPr>
        <p:spPr>
          <a:xfrm rot="10800000">
            <a:off x="9138490" y="599940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7" name="Google Shape;127;p13"/>
          <p:cNvSpPr txBox="1">
            <a:spLocks noGrp="1"/>
          </p:cNvSpPr>
          <p:nvPr>
            <p:ph type="sldNum" idx="12"/>
          </p:nvPr>
        </p:nvSpPr>
        <p:spPr>
          <a:xfrm rot="10800000">
            <a:off x="-9816" y="-9817"/>
            <a:ext cx="7316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128" name="Google Shape;128;p13"/>
          <p:cNvSpPr/>
          <p:nvPr/>
        </p:nvSpPr>
        <p:spPr>
          <a:xfrm flipH="1">
            <a:off x="-9534" y="-9816"/>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9" name="Google Shape;129;p13"/>
          <p:cNvSpPr/>
          <p:nvPr/>
        </p:nvSpPr>
        <p:spPr>
          <a:xfrm>
            <a:off x="-9816" y="-9816"/>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0" name="Google Shape;130;p13"/>
          <p:cNvSpPr/>
          <p:nvPr/>
        </p:nvSpPr>
        <p:spPr>
          <a:xfrm>
            <a:off x="-9816" y="-9816"/>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1" name="Google Shape;131;p13"/>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132" name="Google Shape;132;p13"/>
          <p:cNvSpPr txBox="1">
            <a:spLocks noGrp="1"/>
          </p:cNvSpPr>
          <p:nvPr>
            <p:ph type="ctrTitle"/>
          </p:nvPr>
        </p:nvSpPr>
        <p:spPr>
          <a:xfrm>
            <a:off x="2849933" y="633881"/>
            <a:ext cx="82240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133" name="Google Shape;133;p13"/>
          <p:cNvSpPr/>
          <p:nvPr/>
        </p:nvSpPr>
        <p:spPr>
          <a:xfrm rot="10800000">
            <a:off x="2512446"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98553786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itle &amp; subtitle">
  <p:cSld name="Title &amp; subtitle">
    <p:spTree>
      <p:nvGrpSpPr>
        <p:cNvPr id="1" name="Shape 134"/>
        <p:cNvGrpSpPr/>
        <p:nvPr/>
      </p:nvGrpSpPr>
      <p:grpSpPr>
        <a:xfrm>
          <a:off x="0" y="0"/>
          <a:ext cx="0" cy="0"/>
          <a:chOff x="0" y="0"/>
          <a:chExt cx="0" cy="0"/>
        </a:xfrm>
      </p:grpSpPr>
      <p:sp>
        <p:nvSpPr>
          <p:cNvPr id="135" name="Google Shape;135;p14"/>
          <p:cNvSpPr/>
          <p:nvPr/>
        </p:nvSpPr>
        <p:spPr>
          <a:xfrm rot="10800000" flipH="1">
            <a:off x="8813467" y="481340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6" name="Google Shape;136;p14"/>
          <p:cNvSpPr/>
          <p:nvPr/>
        </p:nvSpPr>
        <p:spPr>
          <a:xfrm rot="10800000">
            <a:off x="9138490" y="5739873"/>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7" name="Google Shape;137;p14"/>
          <p:cNvSpPr/>
          <p:nvPr/>
        </p:nvSpPr>
        <p:spPr>
          <a:xfrm rot="10800000">
            <a:off x="9138490" y="599940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8" name="Google Shape;138;p14"/>
          <p:cNvSpPr txBox="1">
            <a:spLocks noGrp="1"/>
          </p:cNvSpPr>
          <p:nvPr>
            <p:ph type="sldNum" idx="12"/>
          </p:nvPr>
        </p:nvSpPr>
        <p:spPr>
          <a:xfrm rot="10800000">
            <a:off x="-9816" y="-9817"/>
            <a:ext cx="7316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139" name="Google Shape;139;p14"/>
          <p:cNvSpPr/>
          <p:nvPr/>
        </p:nvSpPr>
        <p:spPr>
          <a:xfrm flipH="1">
            <a:off x="-9534" y="-9816"/>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0" name="Google Shape;140;p14"/>
          <p:cNvSpPr/>
          <p:nvPr/>
        </p:nvSpPr>
        <p:spPr>
          <a:xfrm>
            <a:off x="-9816" y="-9816"/>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1" name="Google Shape;141;p14"/>
          <p:cNvSpPr/>
          <p:nvPr/>
        </p:nvSpPr>
        <p:spPr>
          <a:xfrm>
            <a:off x="-9816" y="-9816"/>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2" name="Google Shape;142;p14"/>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143" name="Google Shape;143;p14"/>
          <p:cNvSpPr txBox="1">
            <a:spLocks noGrp="1"/>
          </p:cNvSpPr>
          <p:nvPr>
            <p:ph type="ctrTitle"/>
          </p:nvPr>
        </p:nvSpPr>
        <p:spPr>
          <a:xfrm>
            <a:off x="6619132" y="1820500"/>
            <a:ext cx="2067200" cy="1908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E2A47"/>
              </a:buClr>
              <a:buSzPts val="1800"/>
              <a:buFont typeface="Cabin"/>
              <a:buNone/>
              <a:defRPr sz="2400">
                <a:solidFill>
                  <a:srgbClr val="0E2A47"/>
                </a:solidFill>
                <a:latin typeface="Cabin"/>
                <a:ea typeface="Cabin"/>
                <a:cs typeface="Cabin"/>
                <a:sym typeface="Cabin"/>
              </a:defRPr>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144" name="Google Shape;144;p14"/>
          <p:cNvSpPr txBox="1">
            <a:spLocks noGrp="1"/>
          </p:cNvSpPr>
          <p:nvPr>
            <p:ph type="ctrTitle" idx="3"/>
          </p:nvPr>
        </p:nvSpPr>
        <p:spPr>
          <a:xfrm>
            <a:off x="6619135" y="3913167"/>
            <a:ext cx="3264800" cy="596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999999"/>
              </a:buClr>
              <a:buSzPts val="1200"/>
              <a:buFont typeface="Cabin"/>
              <a:buNone/>
              <a:defRPr sz="1600" b="0">
                <a:solidFill>
                  <a:srgbClr val="999999"/>
                </a:solidFill>
                <a:latin typeface="Cabin"/>
                <a:ea typeface="Cabin"/>
                <a:cs typeface="Cabin"/>
                <a:sym typeface="Cabin"/>
              </a:defRPr>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267932192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Title design 3">
  <p:cSld name="Title design 3">
    <p:spTree>
      <p:nvGrpSpPr>
        <p:cNvPr id="1" name="Shape 145"/>
        <p:cNvGrpSpPr/>
        <p:nvPr/>
      </p:nvGrpSpPr>
      <p:grpSpPr>
        <a:xfrm>
          <a:off x="0" y="0"/>
          <a:ext cx="0" cy="0"/>
          <a:chOff x="0" y="0"/>
          <a:chExt cx="0" cy="0"/>
        </a:xfrm>
      </p:grpSpPr>
      <p:sp>
        <p:nvSpPr>
          <p:cNvPr id="146" name="Google Shape;146;p15"/>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7" name="Google Shape;147;p15"/>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8" name="Google Shape;148;p15"/>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9" name="Google Shape;149;p15"/>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0" name="Google Shape;150;p15"/>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1" name="Google Shape;151;p15"/>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2" name="Google Shape;152;p15"/>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3" name="Google Shape;153;p15"/>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154" name="Google Shape;154;p15"/>
          <p:cNvSpPr txBox="1">
            <a:spLocks noGrp="1"/>
          </p:cNvSpPr>
          <p:nvPr>
            <p:ph type="ctrTitle"/>
          </p:nvPr>
        </p:nvSpPr>
        <p:spPr>
          <a:xfrm>
            <a:off x="2849933" y="633881"/>
            <a:ext cx="8224000" cy="792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None/>
              <a:defRPr b="0"/>
            </a:lvl1pPr>
            <a:lvl2pPr lvl="1" algn="ctr" rtl="0">
              <a:spcBef>
                <a:spcPts val="0"/>
              </a:spcBef>
              <a:spcAft>
                <a:spcPts val="0"/>
              </a:spcAft>
              <a:buClr>
                <a:srgbClr val="314256"/>
              </a:buClr>
              <a:buSzPts val="6000"/>
              <a:buNone/>
              <a:defRPr sz="8000">
                <a:solidFill>
                  <a:srgbClr val="314256"/>
                </a:solidFill>
              </a:defRPr>
            </a:lvl2pPr>
            <a:lvl3pPr lvl="2" algn="ctr" rtl="0">
              <a:spcBef>
                <a:spcPts val="0"/>
              </a:spcBef>
              <a:spcAft>
                <a:spcPts val="0"/>
              </a:spcAft>
              <a:buClr>
                <a:srgbClr val="314256"/>
              </a:buClr>
              <a:buSzPts val="6000"/>
              <a:buNone/>
              <a:defRPr sz="8000">
                <a:solidFill>
                  <a:srgbClr val="314256"/>
                </a:solidFill>
              </a:defRPr>
            </a:lvl3pPr>
            <a:lvl4pPr lvl="3" algn="ctr" rtl="0">
              <a:spcBef>
                <a:spcPts val="0"/>
              </a:spcBef>
              <a:spcAft>
                <a:spcPts val="0"/>
              </a:spcAft>
              <a:buClr>
                <a:srgbClr val="314256"/>
              </a:buClr>
              <a:buSzPts val="6000"/>
              <a:buNone/>
              <a:defRPr sz="8000">
                <a:solidFill>
                  <a:srgbClr val="314256"/>
                </a:solidFill>
              </a:defRPr>
            </a:lvl4pPr>
            <a:lvl5pPr lvl="4" algn="ctr" rtl="0">
              <a:spcBef>
                <a:spcPts val="0"/>
              </a:spcBef>
              <a:spcAft>
                <a:spcPts val="0"/>
              </a:spcAft>
              <a:buClr>
                <a:srgbClr val="314256"/>
              </a:buClr>
              <a:buSzPts val="6000"/>
              <a:buNone/>
              <a:defRPr sz="8000">
                <a:solidFill>
                  <a:srgbClr val="314256"/>
                </a:solidFill>
              </a:defRPr>
            </a:lvl5pPr>
            <a:lvl6pPr lvl="5" algn="ctr" rtl="0">
              <a:spcBef>
                <a:spcPts val="0"/>
              </a:spcBef>
              <a:spcAft>
                <a:spcPts val="0"/>
              </a:spcAft>
              <a:buClr>
                <a:srgbClr val="314256"/>
              </a:buClr>
              <a:buSzPts val="6000"/>
              <a:buNone/>
              <a:defRPr sz="8000">
                <a:solidFill>
                  <a:srgbClr val="314256"/>
                </a:solidFill>
              </a:defRPr>
            </a:lvl6pPr>
            <a:lvl7pPr lvl="6" algn="ctr" rtl="0">
              <a:spcBef>
                <a:spcPts val="0"/>
              </a:spcBef>
              <a:spcAft>
                <a:spcPts val="0"/>
              </a:spcAft>
              <a:buClr>
                <a:srgbClr val="314256"/>
              </a:buClr>
              <a:buSzPts val="6000"/>
              <a:buNone/>
              <a:defRPr sz="8000">
                <a:solidFill>
                  <a:srgbClr val="314256"/>
                </a:solidFill>
              </a:defRPr>
            </a:lvl7pPr>
            <a:lvl8pPr lvl="7" algn="ctr" rtl="0">
              <a:spcBef>
                <a:spcPts val="0"/>
              </a:spcBef>
              <a:spcAft>
                <a:spcPts val="0"/>
              </a:spcAft>
              <a:buClr>
                <a:srgbClr val="314256"/>
              </a:buClr>
              <a:buSzPts val="6000"/>
              <a:buNone/>
              <a:defRPr sz="8000">
                <a:solidFill>
                  <a:srgbClr val="314256"/>
                </a:solidFill>
              </a:defRPr>
            </a:lvl8pPr>
            <a:lvl9pPr lvl="8" algn="ctr" rtl="0">
              <a:spcBef>
                <a:spcPts val="0"/>
              </a:spcBef>
              <a:spcAft>
                <a:spcPts val="0"/>
              </a:spcAft>
              <a:buClr>
                <a:srgbClr val="314256"/>
              </a:buClr>
              <a:buSzPts val="6000"/>
              <a:buNone/>
              <a:defRPr sz="8000">
                <a:solidFill>
                  <a:srgbClr val="314256"/>
                </a:solidFill>
              </a:defRPr>
            </a:lvl9pPr>
          </a:lstStyle>
          <a:p>
            <a:endParaRPr/>
          </a:p>
        </p:txBody>
      </p:sp>
      <p:sp>
        <p:nvSpPr>
          <p:cNvPr id="155" name="Google Shape;155;p15"/>
          <p:cNvSpPr/>
          <p:nvPr/>
        </p:nvSpPr>
        <p:spPr>
          <a:xfrm rot="10800000">
            <a:off x="2512446" y="899945"/>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F8BC28"/>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68977866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amp; subtitle 3">
  <p:cSld name="Title &amp; subtitle 3">
    <p:spTree>
      <p:nvGrpSpPr>
        <p:cNvPr id="1" name="Shape 156"/>
        <p:cNvGrpSpPr/>
        <p:nvPr/>
      </p:nvGrpSpPr>
      <p:grpSpPr>
        <a:xfrm>
          <a:off x="0" y="0"/>
          <a:ext cx="0" cy="0"/>
          <a:chOff x="0" y="0"/>
          <a:chExt cx="0" cy="0"/>
        </a:xfrm>
      </p:grpSpPr>
      <p:sp>
        <p:nvSpPr>
          <p:cNvPr id="157" name="Google Shape;157;p16"/>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8" name="Google Shape;158;p16"/>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9" name="Google Shape;159;p16"/>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0" name="Google Shape;160;p16"/>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1" name="Google Shape;161;p16"/>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2" name="Google Shape;162;p16"/>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3" name="Google Shape;163;p16"/>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4" name="Google Shape;164;p16"/>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165" name="Google Shape;165;p16"/>
          <p:cNvSpPr txBox="1">
            <a:spLocks noGrp="1"/>
          </p:cNvSpPr>
          <p:nvPr>
            <p:ph type="ctrTitle"/>
          </p:nvPr>
        </p:nvSpPr>
        <p:spPr>
          <a:xfrm>
            <a:off x="2666167" y="1334651"/>
            <a:ext cx="2067200" cy="23936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Clr>
                <a:srgbClr val="0E2A47"/>
              </a:buClr>
              <a:buSzPts val="1800"/>
              <a:buFont typeface="Cabin"/>
              <a:buNone/>
              <a:defRPr sz="2400">
                <a:solidFill>
                  <a:srgbClr val="0E2A47"/>
                </a:solidFill>
                <a:latin typeface="Cabin"/>
                <a:ea typeface="Cabin"/>
                <a:cs typeface="Cabin"/>
                <a:sym typeface="Cabin"/>
              </a:defRPr>
            </a:lvl1pPr>
            <a:lvl2pPr lvl="1" algn="r" rtl="0">
              <a:spcBef>
                <a:spcPts val="0"/>
              </a:spcBef>
              <a:spcAft>
                <a:spcPts val="0"/>
              </a:spcAft>
              <a:buClr>
                <a:srgbClr val="314256"/>
              </a:buClr>
              <a:buSzPts val="6000"/>
              <a:buNone/>
              <a:defRPr sz="8000">
                <a:solidFill>
                  <a:srgbClr val="314256"/>
                </a:solidFill>
              </a:defRPr>
            </a:lvl2pPr>
            <a:lvl3pPr lvl="2" algn="r" rtl="0">
              <a:spcBef>
                <a:spcPts val="0"/>
              </a:spcBef>
              <a:spcAft>
                <a:spcPts val="0"/>
              </a:spcAft>
              <a:buClr>
                <a:srgbClr val="314256"/>
              </a:buClr>
              <a:buSzPts val="6000"/>
              <a:buNone/>
              <a:defRPr sz="8000">
                <a:solidFill>
                  <a:srgbClr val="314256"/>
                </a:solidFill>
              </a:defRPr>
            </a:lvl3pPr>
            <a:lvl4pPr lvl="3" algn="r" rtl="0">
              <a:spcBef>
                <a:spcPts val="0"/>
              </a:spcBef>
              <a:spcAft>
                <a:spcPts val="0"/>
              </a:spcAft>
              <a:buClr>
                <a:srgbClr val="314256"/>
              </a:buClr>
              <a:buSzPts val="6000"/>
              <a:buNone/>
              <a:defRPr sz="8000">
                <a:solidFill>
                  <a:srgbClr val="314256"/>
                </a:solidFill>
              </a:defRPr>
            </a:lvl4pPr>
            <a:lvl5pPr lvl="4" algn="r" rtl="0">
              <a:spcBef>
                <a:spcPts val="0"/>
              </a:spcBef>
              <a:spcAft>
                <a:spcPts val="0"/>
              </a:spcAft>
              <a:buClr>
                <a:srgbClr val="314256"/>
              </a:buClr>
              <a:buSzPts val="6000"/>
              <a:buNone/>
              <a:defRPr sz="8000">
                <a:solidFill>
                  <a:srgbClr val="314256"/>
                </a:solidFill>
              </a:defRPr>
            </a:lvl5pPr>
            <a:lvl6pPr lvl="5" algn="r" rtl="0">
              <a:spcBef>
                <a:spcPts val="0"/>
              </a:spcBef>
              <a:spcAft>
                <a:spcPts val="0"/>
              </a:spcAft>
              <a:buClr>
                <a:srgbClr val="314256"/>
              </a:buClr>
              <a:buSzPts val="6000"/>
              <a:buNone/>
              <a:defRPr sz="8000">
                <a:solidFill>
                  <a:srgbClr val="314256"/>
                </a:solidFill>
              </a:defRPr>
            </a:lvl6pPr>
            <a:lvl7pPr lvl="6" algn="r" rtl="0">
              <a:spcBef>
                <a:spcPts val="0"/>
              </a:spcBef>
              <a:spcAft>
                <a:spcPts val="0"/>
              </a:spcAft>
              <a:buClr>
                <a:srgbClr val="314256"/>
              </a:buClr>
              <a:buSzPts val="6000"/>
              <a:buNone/>
              <a:defRPr sz="8000">
                <a:solidFill>
                  <a:srgbClr val="314256"/>
                </a:solidFill>
              </a:defRPr>
            </a:lvl7pPr>
            <a:lvl8pPr lvl="7" algn="r" rtl="0">
              <a:spcBef>
                <a:spcPts val="0"/>
              </a:spcBef>
              <a:spcAft>
                <a:spcPts val="0"/>
              </a:spcAft>
              <a:buClr>
                <a:srgbClr val="314256"/>
              </a:buClr>
              <a:buSzPts val="6000"/>
              <a:buNone/>
              <a:defRPr sz="8000">
                <a:solidFill>
                  <a:srgbClr val="314256"/>
                </a:solidFill>
              </a:defRPr>
            </a:lvl8pPr>
            <a:lvl9pPr lvl="8" algn="r" rtl="0">
              <a:spcBef>
                <a:spcPts val="0"/>
              </a:spcBef>
              <a:spcAft>
                <a:spcPts val="0"/>
              </a:spcAft>
              <a:buClr>
                <a:srgbClr val="314256"/>
              </a:buClr>
              <a:buSzPts val="6000"/>
              <a:buNone/>
              <a:defRPr sz="8000">
                <a:solidFill>
                  <a:srgbClr val="314256"/>
                </a:solidFill>
              </a:defRPr>
            </a:lvl9pPr>
          </a:lstStyle>
          <a:p>
            <a:endParaRPr/>
          </a:p>
        </p:txBody>
      </p:sp>
      <p:sp>
        <p:nvSpPr>
          <p:cNvPr id="166" name="Google Shape;166;p16"/>
          <p:cNvSpPr txBox="1">
            <a:spLocks noGrp="1"/>
          </p:cNvSpPr>
          <p:nvPr>
            <p:ph type="ctrTitle" idx="2"/>
          </p:nvPr>
        </p:nvSpPr>
        <p:spPr>
          <a:xfrm>
            <a:off x="1468568" y="3913167"/>
            <a:ext cx="3264800" cy="5968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999999"/>
              </a:buClr>
              <a:buSzPts val="1200"/>
              <a:buFont typeface="Cabin"/>
              <a:buNone/>
              <a:defRPr sz="1600" b="0">
                <a:solidFill>
                  <a:srgbClr val="999999"/>
                </a:solidFill>
                <a:latin typeface="Cabin"/>
                <a:ea typeface="Cabin"/>
                <a:cs typeface="Cabin"/>
                <a:sym typeface="Cabin"/>
              </a:defRPr>
            </a:lvl1pPr>
            <a:lvl2pPr lvl="1" algn="r" rtl="0">
              <a:spcBef>
                <a:spcPts val="0"/>
              </a:spcBef>
              <a:spcAft>
                <a:spcPts val="0"/>
              </a:spcAft>
              <a:buClr>
                <a:srgbClr val="314256"/>
              </a:buClr>
              <a:buSzPts val="1200"/>
              <a:buNone/>
              <a:defRPr sz="1600">
                <a:solidFill>
                  <a:srgbClr val="314256"/>
                </a:solidFill>
              </a:defRPr>
            </a:lvl2pPr>
            <a:lvl3pPr lvl="2" algn="r" rtl="0">
              <a:spcBef>
                <a:spcPts val="0"/>
              </a:spcBef>
              <a:spcAft>
                <a:spcPts val="0"/>
              </a:spcAft>
              <a:buClr>
                <a:srgbClr val="314256"/>
              </a:buClr>
              <a:buSzPts val="1200"/>
              <a:buNone/>
              <a:defRPr sz="1600">
                <a:solidFill>
                  <a:srgbClr val="314256"/>
                </a:solidFill>
              </a:defRPr>
            </a:lvl3pPr>
            <a:lvl4pPr lvl="3" algn="r" rtl="0">
              <a:spcBef>
                <a:spcPts val="0"/>
              </a:spcBef>
              <a:spcAft>
                <a:spcPts val="0"/>
              </a:spcAft>
              <a:buClr>
                <a:srgbClr val="314256"/>
              </a:buClr>
              <a:buSzPts val="1200"/>
              <a:buNone/>
              <a:defRPr sz="1600">
                <a:solidFill>
                  <a:srgbClr val="314256"/>
                </a:solidFill>
              </a:defRPr>
            </a:lvl4pPr>
            <a:lvl5pPr lvl="4" algn="r" rtl="0">
              <a:spcBef>
                <a:spcPts val="0"/>
              </a:spcBef>
              <a:spcAft>
                <a:spcPts val="0"/>
              </a:spcAft>
              <a:buClr>
                <a:srgbClr val="314256"/>
              </a:buClr>
              <a:buSzPts val="1200"/>
              <a:buNone/>
              <a:defRPr sz="1600">
                <a:solidFill>
                  <a:srgbClr val="314256"/>
                </a:solidFill>
              </a:defRPr>
            </a:lvl5pPr>
            <a:lvl6pPr lvl="5" algn="r" rtl="0">
              <a:spcBef>
                <a:spcPts val="0"/>
              </a:spcBef>
              <a:spcAft>
                <a:spcPts val="0"/>
              </a:spcAft>
              <a:buClr>
                <a:srgbClr val="314256"/>
              </a:buClr>
              <a:buSzPts val="1200"/>
              <a:buNone/>
              <a:defRPr sz="1600">
                <a:solidFill>
                  <a:srgbClr val="314256"/>
                </a:solidFill>
              </a:defRPr>
            </a:lvl6pPr>
            <a:lvl7pPr lvl="6" algn="r" rtl="0">
              <a:spcBef>
                <a:spcPts val="0"/>
              </a:spcBef>
              <a:spcAft>
                <a:spcPts val="0"/>
              </a:spcAft>
              <a:buClr>
                <a:srgbClr val="314256"/>
              </a:buClr>
              <a:buSzPts val="1200"/>
              <a:buNone/>
              <a:defRPr sz="1600">
                <a:solidFill>
                  <a:srgbClr val="314256"/>
                </a:solidFill>
              </a:defRPr>
            </a:lvl7pPr>
            <a:lvl8pPr lvl="7" algn="r" rtl="0">
              <a:spcBef>
                <a:spcPts val="0"/>
              </a:spcBef>
              <a:spcAft>
                <a:spcPts val="0"/>
              </a:spcAft>
              <a:buClr>
                <a:srgbClr val="314256"/>
              </a:buClr>
              <a:buSzPts val="1200"/>
              <a:buNone/>
              <a:defRPr sz="1600">
                <a:solidFill>
                  <a:srgbClr val="314256"/>
                </a:solidFill>
              </a:defRPr>
            </a:lvl8pPr>
            <a:lvl9pPr lvl="8" algn="r" rtl="0">
              <a:spcBef>
                <a:spcPts val="0"/>
              </a:spcBef>
              <a:spcAft>
                <a:spcPts val="0"/>
              </a:spcAft>
              <a:buClr>
                <a:srgbClr val="314256"/>
              </a:buClr>
              <a:buSzPts val="1200"/>
              <a:buNone/>
              <a:defRPr sz="1600">
                <a:solidFill>
                  <a:srgbClr val="314256"/>
                </a:solidFill>
              </a:defRPr>
            </a:lvl9pPr>
          </a:lstStyle>
          <a:p>
            <a:endParaRPr/>
          </a:p>
        </p:txBody>
      </p:sp>
    </p:spTree>
    <p:extLst>
      <p:ext uri="{BB962C8B-B14F-4D97-AF65-F5344CB8AC3E}">
        <p14:creationId xmlns:p14="http://schemas.microsoft.com/office/powerpoint/2010/main" val="84117155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Text &amp; Image slide">
  <p:cSld name="Text &amp; Image slide">
    <p:spTree>
      <p:nvGrpSpPr>
        <p:cNvPr id="1" name="Shape 167"/>
        <p:cNvGrpSpPr/>
        <p:nvPr/>
      </p:nvGrpSpPr>
      <p:grpSpPr>
        <a:xfrm>
          <a:off x="0" y="0"/>
          <a:ext cx="0" cy="0"/>
          <a:chOff x="0" y="0"/>
          <a:chExt cx="0" cy="0"/>
        </a:xfrm>
      </p:grpSpPr>
      <p:sp>
        <p:nvSpPr>
          <p:cNvPr id="168" name="Google Shape;168;p17"/>
          <p:cNvSpPr/>
          <p:nvPr/>
        </p:nvSpPr>
        <p:spPr>
          <a:xfrm rot="-5400000">
            <a:off x="2660562" y="-2679743"/>
            <a:ext cx="6870865" cy="12217488"/>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9" name="Google Shape;169;p17"/>
          <p:cNvSpPr txBox="1">
            <a:spLocks noGrp="1"/>
          </p:cNvSpPr>
          <p:nvPr>
            <p:ph type="title"/>
          </p:nvPr>
        </p:nvSpPr>
        <p:spPr>
          <a:xfrm>
            <a:off x="7460400" y="1620533"/>
            <a:ext cx="4159600" cy="1905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0"/>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170" name="Google Shape;170;p17"/>
          <p:cNvSpPr/>
          <p:nvPr/>
        </p:nvSpPr>
        <p:spPr>
          <a:xfrm>
            <a:off x="2404976" y="1047200"/>
            <a:ext cx="4126344" cy="4763605"/>
          </a:xfrm>
          <a:custGeom>
            <a:avLst/>
            <a:gdLst/>
            <a:ahLst/>
            <a:cxnLst/>
            <a:rect l="l" t="t" r="r" b="b"/>
            <a:pathLst>
              <a:path w="51393" h="59330" extrusionOk="0">
                <a:moveTo>
                  <a:pt x="1" y="0"/>
                </a:moveTo>
                <a:lnTo>
                  <a:pt x="1" y="59329"/>
                </a:lnTo>
                <a:lnTo>
                  <a:pt x="51393" y="29665"/>
                </a:lnTo>
                <a:lnTo>
                  <a:pt x="1"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1" name="Google Shape;171;p17"/>
          <p:cNvSpPr/>
          <p:nvPr/>
        </p:nvSpPr>
        <p:spPr>
          <a:xfrm>
            <a:off x="1031717" y="2173651"/>
            <a:ext cx="2583572" cy="2982693"/>
          </a:xfrm>
          <a:custGeom>
            <a:avLst/>
            <a:gdLst/>
            <a:ahLst/>
            <a:cxnLst/>
            <a:rect l="l" t="t" r="r" b="b"/>
            <a:pathLst>
              <a:path w="32178" h="37149" extrusionOk="0">
                <a:moveTo>
                  <a:pt x="1" y="1"/>
                </a:moveTo>
                <a:lnTo>
                  <a:pt x="1" y="37148"/>
                </a:lnTo>
                <a:lnTo>
                  <a:pt x="32178" y="18574"/>
                </a:lnTo>
                <a:lnTo>
                  <a:pt x="1"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2" name="Google Shape;172;p17"/>
          <p:cNvSpPr/>
          <p:nvPr/>
        </p:nvSpPr>
        <p:spPr>
          <a:xfrm>
            <a:off x="3567960" y="2353899"/>
            <a:ext cx="2274536" cy="2624359"/>
          </a:xfrm>
          <a:custGeom>
            <a:avLst/>
            <a:gdLst/>
            <a:ahLst/>
            <a:cxnLst/>
            <a:rect l="l" t="t" r="r" b="b"/>
            <a:pathLst>
              <a:path w="28329" h="32686" extrusionOk="0">
                <a:moveTo>
                  <a:pt x="28329" y="0"/>
                </a:moveTo>
                <a:lnTo>
                  <a:pt x="1" y="16329"/>
                </a:lnTo>
                <a:lnTo>
                  <a:pt x="28329" y="32685"/>
                </a:lnTo>
                <a:lnTo>
                  <a:pt x="28329"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3" name="Google Shape;173;p17"/>
          <p:cNvSpPr/>
          <p:nvPr/>
        </p:nvSpPr>
        <p:spPr>
          <a:xfrm>
            <a:off x="421266" y="2462504"/>
            <a:ext cx="800491" cy="922773"/>
          </a:xfrm>
          <a:custGeom>
            <a:avLst/>
            <a:gdLst/>
            <a:ahLst/>
            <a:cxnLst/>
            <a:rect l="l" t="t" r="r" b="b"/>
            <a:pathLst>
              <a:path w="9970" h="11493" extrusionOk="0">
                <a:moveTo>
                  <a:pt x="9969" y="1"/>
                </a:moveTo>
                <a:lnTo>
                  <a:pt x="1" y="5747"/>
                </a:lnTo>
                <a:lnTo>
                  <a:pt x="9969" y="11493"/>
                </a:lnTo>
                <a:lnTo>
                  <a:pt x="9969"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4" name="Google Shape;174;p17"/>
          <p:cNvSpPr/>
          <p:nvPr/>
        </p:nvSpPr>
        <p:spPr>
          <a:xfrm>
            <a:off x="1578885" y="3441731"/>
            <a:ext cx="1650200" cy="1905523"/>
          </a:xfrm>
          <a:custGeom>
            <a:avLst/>
            <a:gdLst/>
            <a:ahLst/>
            <a:cxnLst/>
            <a:rect l="l" t="t" r="r" b="b"/>
            <a:pathLst>
              <a:path w="20553" h="23733" extrusionOk="0">
                <a:moveTo>
                  <a:pt x="20552" y="1"/>
                </a:moveTo>
                <a:lnTo>
                  <a:pt x="1" y="11867"/>
                </a:lnTo>
                <a:lnTo>
                  <a:pt x="20552" y="23733"/>
                </a:lnTo>
                <a:lnTo>
                  <a:pt x="20552" y="1"/>
                </a:lnTo>
                <a:close/>
              </a:path>
            </a:pathLst>
          </a:custGeom>
          <a:solidFill>
            <a:srgbClr val="F8BC28"/>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5" name="Google Shape;175;p17"/>
          <p:cNvSpPr/>
          <p:nvPr/>
        </p:nvSpPr>
        <p:spPr>
          <a:xfrm>
            <a:off x="4505654" y="1424799"/>
            <a:ext cx="1229561" cy="1420571"/>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6" name="Google Shape;176;p17"/>
          <p:cNvSpPr/>
          <p:nvPr/>
        </p:nvSpPr>
        <p:spPr>
          <a:xfrm>
            <a:off x="1456621" y="1378465"/>
            <a:ext cx="1229561" cy="1420571"/>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7" name="Google Shape;177;p17"/>
          <p:cNvSpPr/>
          <p:nvPr/>
        </p:nvSpPr>
        <p:spPr>
          <a:xfrm>
            <a:off x="3384300" y="4297767"/>
            <a:ext cx="454264" cy="52477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8" name="Google Shape;178;p17"/>
          <p:cNvSpPr/>
          <p:nvPr/>
        </p:nvSpPr>
        <p:spPr>
          <a:xfrm>
            <a:off x="1910767" y="4696267"/>
            <a:ext cx="454264" cy="52477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9" name="Google Shape;179;p17"/>
          <p:cNvSpPr/>
          <p:nvPr/>
        </p:nvSpPr>
        <p:spPr>
          <a:xfrm>
            <a:off x="520633" y="3085901"/>
            <a:ext cx="454264" cy="52477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0" name="Google Shape;180;p17"/>
          <p:cNvSpPr/>
          <p:nvPr/>
        </p:nvSpPr>
        <p:spPr>
          <a:xfrm>
            <a:off x="1456633" y="4978278"/>
            <a:ext cx="332008" cy="383525"/>
          </a:xfrm>
          <a:custGeom>
            <a:avLst/>
            <a:gdLst/>
            <a:ahLst/>
            <a:cxnLst/>
            <a:rect l="l" t="t" r="r" b="b"/>
            <a:pathLst>
              <a:path w="15314" h="17693" extrusionOk="0">
                <a:moveTo>
                  <a:pt x="0" y="1"/>
                </a:moveTo>
                <a:lnTo>
                  <a:pt x="0" y="17692"/>
                </a:lnTo>
                <a:lnTo>
                  <a:pt x="15314" y="8847"/>
                </a:lnTo>
                <a:lnTo>
                  <a:pt x="0" y="1"/>
                </a:lnTo>
                <a:close/>
              </a:path>
            </a:pathLst>
          </a:custGeom>
          <a:solidFill>
            <a:srgbClr val="FDD6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1" name="Google Shape;181;p17"/>
          <p:cNvSpPr/>
          <p:nvPr/>
        </p:nvSpPr>
        <p:spPr>
          <a:xfrm rot="3600098">
            <a:off x="655501" y="3597340"/>
            <a:ext cx="332024" cy="383523"/>
          </a:xfrm>
          <a:custGeom>
            <a:avLst/>
            <a:gdLst/>
            <a:ahLst/>
            <a:cxnLst/>
            <a:rect l="l" t="t" r="r" b="b"/>
            <a:pathLst>
              <a:path w="15314" h="17693" extrusionOk="0">
                <a:moveTo>
                  <a:pt x="0" y="1"/>
                </a:moveTo>
                <a:lnTo>
                  <a:pt x="0" y="17692"/>
                </a:lnTo>
                <a:lnTo>
                  <a:pt x="15314" y="8847"/>
                </a:lnTo>
                <a:lnTo>
                  <a:pt x="0"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2" name="Google Shape;182;p17"/>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183" name="Google Shape;183;p17"/>
          <p:cNvSpPr txBox="1">
            <a:spLocks noGrp="1"/>
          </p:cNvSpPr>
          <p:nvPr>
            <p:ph type="subTitle" idx="1"/>
          </p:nvPr>
        </p:nvSpPr>
        <p:spPr>
          <a:xfrm>
            <a:off x="7460400" y="3350567"/>
            <a:ext cx="38936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867"/>
            </a:lvl2pPr>
            <a:lvl3pPr lvl="2" rtl="0">
              <a:lnSpc>
                <a:spcPct val="100000"/>
              </a:lnSpc>
              <a:spcBef>
                <a:spcPts val="0"/>
              </a:spcBef>
              <a:spcAft>
                <a:spcPts val="0"/>
              </a:spcAft>
              <a:buNone/>
              <a:defRPr sz="1867"/>
            </a:lvl3pPr>
            <a:lvl4pPr lvl="3" rtl="0">
              <a:lnSpc>
                <a:spcPct val="100000"/>
              </a:lnSpc>
              <a:spcBef>
                <a:spcPts val="0"/>
              </a:spcBef>
              <a:spcAft>
                <a:spcPts val="0"/>
              </a:spcAft>
              <a:buNone/>
              <a:defRPr sz="1867"/>
            </a:lvl4pPr>
            <a:lvl5pPr lvl="4" rtl="0">
              <a:lnSpc>
                <a:spcPct val="100000"/>
              </a:lnSpc>
              <a:spcBef>
                <a:spcPts val="0"/>
              </a:spcBef>
              <a:spcAft>
                <a:spcPts val="0"/>
              </a:spcAft>
              <a:buNone/>
              <a:defRPr sz="1867"/>
            </a:lvl5pPr>
            <a:lvl6pPr lvl="5" rtl="0">
              <a:lnSpc>
                <a:spcPct val="100000"/>
              </a:lnSpc>
              <a:spcBef>
                <a:spcPts val="0"/>
              </a:spcBef>
              <a:spcAft>
                <a:spcPts val="0"/>
              </a:spcAft>
              <a:buNone/>
              <a:defRPr sz="1867"/>
            </a:lvl6pPr>
            <a:lvl7pPr lvl="6" rtl="0">
              <a:lnSpc>
                <a:spcPct val="100000"/>
              </a:lnSpc>
              <a:spcBef>
                <a:spcPts val="0"/>
              </a:spcBef>
              <a:spcAft>
                <a:spcPts val="0"/>
              </a:spcAft>
              <a:buNone/>
              <a:defRPr sz="1867"/>
            </a:lvl7pPr>
            <a:lvl8pPr lvl="7" rtl="0">
              <a:lnSpc>
                <a:spcPct val="100000"/>
              </a:lnSpc>
              <a:spcBef>
                <a:spcPts val="0"/>
              </a:spcBef>
              <a:spcAft>
                <a:spcPts val="0"/>
              </a:spcAft>
              <a:buNone/>
              <a:defRPr sz="1867"/>
            </a:lvl8pPr>
            <a:lvl9pPr lvl="8" rtl="0">
              <a:lnSpc>
                <a:spcPct val="100000"/>
              </a:lnSpc>
              <a:spcBef>
                <a:spcPts val="0"/>
              </a:spcBef>
              <a:spcAft>
                <a:spcPts val="0"/>
              </a:spcAft>
              <a:buNone/>
              <a:defRPr sz="1867"/>
            </a:lvl9pPr>
          </a:lstStyle>
          <a:p>
            <a:endParaRPr/>
          </a:p>
        </p:txBody>
      </p:sp>
      <p:sp>
        <p:nvSpPr>
          <p:cNvPr id="184" name="Google Shape;184;p17"/>
          <p:cNvSpPr/>
          <p:nvPr/>
        </p:nvSpPr>
        <p:spPr>
          <a:xfrm rot="10800000">
            <a:off x="7151546" y="1876327"/>
            <a:ext cx="225421" cy="259895"/>
          </a:xfrm>
          <a:custGeom>
            <a:avLst/>
            <a:gdLst/>
            <a:ahLst/>
            <a:cxnLst/>
            <a:rect l="l" t="t" r="r" b="b"/>
            <a:pathLst>
              <a:path w="9970" h="11493" extrusionOk="0">
                <a:moveTo>
                  <a:pt x="9969" y="1"/>
                </a:moveTo>
                <a:lnTo>
                  <a:pt x="1" y="5747"/>
                </a:lnTo>
                <a:lnTo>
                  <a:pt x="9969" y="11493"/>
                </a:lnTo>
                <a:lnTo>
                  <a:pt x="9969"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76052129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Title &amp; 2 columns slide">
  <p:cSld name="Title &amp; 2 columns slide">
    <p:spTree>
      <p:nvGrpSpPr>
        <p:cNvPr id="1" name="Shape 185"/>
        <p:cNvGrpSpPr/>
        <p:nvPr/>
      </p:nvGrpSpPr>
      <p:grpSpPr>
        <a:xfrm>
          <a:off x="0" y="0"/>
          <a:ext cx="0" cy="0"/>
          <a:chOff x="0" y="0"/>
          <a:chExt cx="0" cy="0"/>
        </a:xfrm>
      </p:grpSpPr>
      <p:sp>
        <p:nvSpPr>
          <p:cNvPr id="186" name="Google Shape;186;p18"/>
          <p:cNvSpPr/>
          <p:nvPr/>
        </p:nvSpPr>
        <p:spPr>
          <a:xfrm>
            <a:off x="6612849" y="2705300"/>
            <a:ext cx="4519600" cy="2964800"/>
          </a:xfrm>
          <a:prstGeom prst="rect">
            <a:avLst/>
          </a:prstGeom>
          <a:noFill/>
          <a:ln w="9525" cap="flat" cmpd="sng">
            <a:solidFill>
              <a:srgbClr val="E9AA1B"/>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7" name="Google Shape;187;p18"/>
          <p:cNvSpPr/>
          <p:nvPr/>
        </p:nvSpPr>
        <p:spPr>
          <a:xfrm>
            <a:off x="1483767" y="2705300"/>
            <a:ext cx="4519600" cy="2964800"/>
          </a:xfrm>
          <a:prstGeom prst="rect">
            <a:avLst/>
          </a:prstGeom>
          <a:noFill/>
          <a:ln w="9525" cap="flat" cmpd="sng">
            <a:solidFill>
              <a:srgbClr val="3E516C"/>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8" name="Google Shape;188;p18"/>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9" name="Google Shape;189;p18"/>
          <p:cNvSpPr txBox="1">
            <a:spLocks noGrp="1"/>
          </p:cNvSpPr>
          <p:nvPr>
            <p:ph type="subTitle" idx="1"/>
          </p:nvPr>
        </p:nvSpPr>
        <p:spPr>
          <a:xfrm>
            <a:off x="1948600" y="3157667"/>
            <a:ext cx="3828000" cy="435600"/>
          </a:xfrm>
          <a:prstGeom prst="rect">
            <a:avLst/>
          </a:prstGeom>
        </p:spPr>
        <p:txBody>
          <a:bodyPr spcFirstLastPara="1" wrap="square" lIns="91425" tIns="91425" rIns="91425" bIns="91425" anchor="b" anchorCtr="0">
            <a:noAutofit/>
          </a:bodyPr>
          <a:lstStyle>
            <a:lvl1pPr lv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190" name="Google Shape;190;p18"/>
          <p:cNvSpPr txBox="1">
            <a:spLocks noGrp="1"/>
          </p:cNvSpPr>
          <p:nvPr>
            <p:ph type="subTitle" idx="2"/>
          </p:nvPr>
        </p:nvSpPr>
        <p:spPr>
          <a:xfrm>
            <a:off x="7114567" y="3168467"/>
            <a:ext cx="3828000" cy="435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E8A81A"/>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E8A81A"/>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E8A81A"/>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E8A81A"/>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E8A81A"/>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E8A81A"/>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E8A81A"/>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E8A81A"/>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E8A81A"/>
                </a:solidFill>
                <a:latin typeface="Montserrat SemiBold"/>
                <a:ea typeface="Montserrat SemiBold"/>
                <a:cs typeface="Montserrat SemiBold"/>
                <a:sym typeface="Montserrat SemiBold"/>
              </a:defRPr>
            </a:lvl9pPr>
          </a:lstStyle>
          <a:p>
            <a:endParaRPr/>
          </a:p>
        </p:txBody>
      </p:sp>
      <p:sp>
        <p:nvSpPr>
          <p:cNvPr id="191" name="Google Shape;191;p18"/>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192" name="Google Shape;192;p18"/>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3" name="Google Shape;193;p18"/>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4" name="Google Shape;194;p18"/>
          <p:cNvSpPr txBox="1">
            <a:spLocks noGrp="1"/>
          </p:cNvSpPr>
          <p:nvPr>
            <p:ph type="title"/>
          </p:nvPr>
        </p:nvSpPr>
        <p:spPr>
          <a:xfrm>
            <a:off x="1639800" y="1545984"/>
            <a:ext cx="8912400" cy="643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0"/>
            </a:lvl1pPr>
            <a:lvl2pPr lvl="1" rtl="0">
              <a:spcBef>
                <a:spcPts val="0"/>
              </a:spcBef>
              <a:spcAft>
                <a:spcPts val="0"/>
              </a:spcAft>
              <a:buClr>
                <a:srgbClr val="EFD67E"/>
              </a:buClr>
              <a:buSzPts val="2400"/>
              <a:buNone/>
              <a:defRPr>
                <a:solidFill>
                  <a:srgbClr val="EFD67E"/>
                </a:solidFill>
              </a:defRPr>
            </a:lvl2pPr>
            <a:lvl3pPr lvl="2" rtl="0">
              <a:spcBef>
                <a:spcPts val="0"/>
              </a:spcBef>
              <a:spcAft>
                <a:spcPts val="0"/>
              </a:spcAft>
              <a:buClr>
                <a:srgbClr val="EFD67E"/>
              </a:buClr>
              <a:buSzPts val="2400"/>
              <a:buNone/>
              <a:defRPr>
                <a:solidFill>
                  <a:srgbClr val="EFD67E"/>
                </a:solidFill>
              </a:defRPr>
            </a:lvl3pPr>
            <a:lvl4pPr lvl="3" rtl="0">
              <a:spcBef>
                <a:spcPts val="0"/>
              </a:spcBef>
              <a:spcAft>
                <a:spcPts val="0"/>
              </a:spcAft>
              <a:buClr>
                <a:srgbClr val="EFD67E"/>
              </a:buClr>
              <a:buSzPts val="2400"/>
              <a:buNone/>
              <a:defRPr>
                <a:solidFill>
                  <a:srgbClr val="EFD67E"/>
                </a:solidFill>
              </a:defRPr>
            </a:lvl4pPr>
            <a:lvl5pPr lvl="4" rtl="0">
              <a:spcBef>
                <a:spcPts val="0"/>
              </a:spcBef>
              <a:spcAft>
                <a:spcPts val="0"/>
              </a:spcAft>
              <a:buClr>
                <a:srgbClr val="EFD67E"/>
              </a:buClr>
              <a:buSzPts val="2400"/>
              <a:buNone/>
              <a:defRPr>
                <a:solidFill>
                  <a:srgbClr val="EFD67E"/>
                </a:solidFill>
              </a:defRPr>
            </a:lvl5pPr>
            <a:lvl6pPr lvl="5" rtl="0">
              <a:spcBef>
                <a:spcPts val="0"/>
              </a:spcBef>
              <a:spcAft>
                <a:spcPts val="0"/>
              </a:spcAft>
              <a:buClr>
                <a:srgbClr val="EFD67E"/>
              </a:buClr>
              <a:buSzPts val="2400"/>
              <a:buNone/>
              <a:defRPr>
                <a:solidFill>
                  <a:srgbClr val="EFD67E"/>
                </a:solidFill>
              </a:defRPr>
            </a:lvl6pPr>
            <a:lvl7pPr lvl="6" rtl="0">
              <a:spcBef>
                <a:spcPts val="0"/>
              </a:spcBef>
              <a:spcAft>
                <a:spcPts val="0"/>
              </a:spcAft>
              <a:buClr>
                <a:srgbClr val="EFD67E"/>
              </a:buClr>
              <a:buSzPts val="2400"/>
              <a:buNone/>
              <a:defRPr>
                <a:solidFill>
                  <a:srgbClr val="EFD67E"/>
                </a:solidFill>
              </a:defRPr>
            </a:lvl7pPr>
            <a:lvl8pPr lvl="7" rtl="0">
              <a:spcBef>
                <a:spcPts val="0"/>
              </a:spcBef>
              <a:spcAft>
                <a:spcPts val="0"/>
              </a:spcAft>
              <a:buClr>
                <a:srgbClr val="EFD67E"/>
              </a:buClr>
              <a:buSzPts val="2400"/>
              <a:buNone/>
              <a:defRPr>
                <a:solidFill>
                  <a:srgbClr val="EFD67E"/>
                </a:solidFill>
              </a:defRPr>
            </a:lvl8pPr>
            <a:lvl9pPr lvl="8" rtl="0">
              <a:spcBef>
                <a:spcPts val="0"/>
              </a:spcBef>
              <a:spcAft>
                <a:spcPts val="0"/>
              </a:spcAft>
              <a:buClr>
                <a:srgbClr val="EFD67E"/>
              </a:buClr>
              <a:buSzPts val="2400"/>
              <a:buNone/>
              <a:defRPr>
                <a:solidFill>
                  <a:srgbClr val="EFD67E"/>
                </a:solidFill>
              </a:defRPr>
            </a:lvl9pPr>
          </a:lstStyle>
          <a:p>
            <a:endParaRPr/>
          </a:p>
        </p:txBody>
      </p:sp>
      <p:sp>
        <p:nvSpPr>
          <p:cNvPr id="195" name="Google Shape;195;p18"/>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6" name="Google Shape;196;p18"/>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7" name="Google Shape;197;p18"/>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8" name="Google Shape;198;p18"/>
          <p:cNvSpPr txBox="1">
            <a:spLocks noGrp="1"/>
          </p:cNvSpPr>
          <p:nvPr>
            <p:ph type="subTitle" idx="3"/>
          </p:nvPr>
        </p:nvSpPr>
        <p:spPr>
          <a:xfrm>
            <a:off x="1948600" y="3471351"/>
            <a:ext cx="38936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
        <p:nvSpPr>
          <p:cNvPr id="199" name="Google Shape;199;p18"/>
          <p:cNvSpPr txBox="1">
            <a:spLocks noGrp="1"/>
          </p:cNvSpPr>
          <p:nvPr>
            <p:ph type="subTitle" idx="4"/>
          </p:nvPr>
        </p:nvSpPr>
        <p:spPr>
          <a:xfrm>
            <a:off x="7114567" y="3471351"/>
            <a:ext cx="38936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
        <p:nvSpPr>
          <p:cNvPr id="200" name="Google Shape;200;p18"/>
          <p:cNvSpPr/>
          <p:nvPr/>
        </p:nvSpPr>
        <p:spPr>
          <a:xfrm rot="10800000">
            <a:off x="1483077" y="1657361"/>
            <a:ext cx="125523" cy="259895"/>
          </a:xfrm>
          <a:custGeom>
            <a:avLst/>
            <a:gdLst/>
            <a:ahLst/>
            <a:cxnLst/>
            <a:rect l="l" t="t" r="r" b="b"/>
            <a:pathLst>
              <a:path w="9970" h="11493" extrusionOk="0">
                <a:moveTo>
                  <a:pt x="9969" y="1"/>
                </a:moveTo>
                <a:lnTo>
                  <a:pt x="1" y="5747"/>
                </a:lnTo>
                <a:lnTo>
                  <a:pt x="9969" y="11493"/>
                </a:lnTo>
                <a:lnTo>
                  <a:pt x="9969"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b="1" kern="0">
              <a:solidFill>
                <a:srgbClr val="000000"/>
              </a:solidFill>
              <a:latin typeface="Montserrat"/>
              <a:ea typeface="Montserrat"/>
              <a:cs typeface="Montserrat"/>
              <a:sym typeface="Montserrat"/>
            </a:endParaRPr>
          </a:p>
        </p:txBody>
      </p:sp>
    </p:spTree>
    <p:extLst>
      <p:ext uri="{BB962C8B-B14F-4D97-AF65-F5344CB8AC3E}">
        <p14:creationId xmlns:p14="http://schemas.microsoft.com/office/powerpoint/2010/main" val="394864725"/>
      </p:ext>
    </p:extLst>
  </p:cSld>
  <p:clrMapOvr>
    <a:masterClrMapping/>
  </p:clrMapOvr>
  <p:extLst>
    <p:ext uri="{DCECCB84-F9BA-43D5-87BE-67443E8EF086}">
      <p15:sldGuideLst xmlns:p15="http://schemas.microsoft.com/office/powerpoint/2012/main">
        <p15:guide id="1" pos="2880">
          <p15:clr>
            <a:srgbClr val="F9AD4C"/>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Title &amp; 3 columns slide">
  <p:cSld name="Title &amp; 3 columns slide">
    <p:spTree>
      <p:nvGrpSpPr>
        <p:cNvPr id="1" name="Shape 201"/>
        <p:cNvGrpSpPr/>
        <p:nvPr/>
      </p:nvGrpSpPr>
      <p:grpSpPr>
        <a:xfrm>
          <a:off x="0" y="0"/>
          <a:ext cx="0" cy="0"/>
          <a:chOff x="0" y="0"/>
          <a:chExt cx="0" cy="0"/>
        </a:xfrm>
      </p:grpSpPr>
      <p:sp>
        <p:nvSpPr>
          <p:cNvPr id="202" name="Google Shape;202;p19"/>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03" name="Google Shape;203;p19"/>
          <p:cNvSpPr/>
          <p:nvPr/>
        </p:nvSpPr>
        <p:spPr>
          <a:xfrm rot="10800000" flipH="1">
            <a:off x="9115167" y="50901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4" name="Google Shape;204;p19"/>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5" name="Google Shape;205;p19"/>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6" name="Google Shape;206;p19"/>
          <p:cNvSpPr/>
          <p:nvPr/>
        </p:nvSpPr>
        <p:spPr>
          <a:xfrm flipH="1">
            <a:off x="6" y="6"/>
            <a:ext cx="3395261" cy="20640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4769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7" name="Google Shape;207;p19"/>
          <p:cNvSpPr/>
          <p:nvPr/>
        </p:nvSpPr>
        <p:spPr>
          <a:xfrm>
            <a:off x="1" y="6"/>
            <a:ext cx="3070244" cy="1137628"/>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8" name="Google Shape;208;p19"/>
          <p:cNvSpPr/>
          <p:nvPr/>
        </p:nvSpPr>
        <p:spPr>
          <a:xfrm>
            <a:off x="1" y="6"/>
            <a:ext cx="3070244" cy="878095"/>
          </a:xfrm>
          <a:custGeom>
            <a:avLst/>
            <a:gdLst/>
            <a:ahLst/>
            <a:cxnLst/>
            <a:rect l="l" t="t" r="r" b="b"/>
            <a:pathLst>
              <a:path w="99597" h="28488" extrusionOk="0">
                <a:moveTo>
                  <a:pt x="0" y="1"/>
                </a:moveTo>
                <a:lnTo>
                  <a:pt x="0" y="28488"/>
                </a:lnTo>
                <a:lnTo>
                  <a:pt x="99596" y="1"/>
                </a:lnTo>
                <a:close/>
              </a:path>
            </a:pathLst>
          </a:custGeom>
          <a:solidFill>
            <a:srgbClr val="E8A81A"/>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9" name="Google Shape;209;p19"/>
          <p:cNvSpPr txBox="1">
            <a:spLocks noGrp="1"/>
          </p:cNvSpPr>
          <p:nvPr>
            <p:ph type="subTitle" idx="1"/>
          </p:nvPr>
        </p:nvSpPr>
        <p:spPr>
          <a:xfrm>
            <a:off x="1184133" y="3362300"/>
            <a:ext cx="2781600" cy="4148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10" name="Google Shape;210;p19"/>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F3F3F3"/>
                </a:solidFill>
                <a:latin typeface="Cabin"/>
                <a:ea typeface="Cabin"/>
                <a:cs typeface="Cabin"/>
                <a:sym typeface="Cabin"/>
              </a:defRPr>
            </a:lvl1pPr>
            <a:lvl2pPr lvl="1" rtl="0">
              <a:buNone/>
              <a:defRPr sz="1067">
                <a:solidFill>
                  <a:srgbClr val="F3F3F3"/>
                </a:solidFill>
                <a:latin typeface="Cabin"/>
                <a:ea typeface="Cabin"/>
                <a:cs typeface="Cabin"/>
                <a:sym typeface="Cabin"/>
              </a:defRPr>
            </a:lvl2pPr>
            <a:lvl3pPr lvl="2" rtl="0">
              <a:buNone/>
              <a:defRPr sz="1067">
                <a:solidFill>
                  <a:srgbClr val="F3F3F3"/>
                </a:solidFill>
                <a:latin typeface="Cabin"/>
                <a:ea typeface="Cabin"/>
                <a:cs typeface="Cabin"/>
                <a:sym typeface="Cabin"/>
              </a:defRPr>
            </a:lvl3pPr>
            <a:lvl4pPr lvl="3" rtl="0">
              <a:buNone/>
              <a:defRPr sz="1067">
                <a:solidFill>
                  <a:srgbClr val="F3F3F3"/>
                </a:solidFill>
                <a:latin typeface="Cabin"/>
                <a:ea typeface="Cabin"/>
                <a:cs typeface="Cabin"/>
                <a:sym typeface="Cabin"/>
              </a:defRPr>
            </a:lvl4pPr>
            <a:lvl5pPr lvl="4" rtl="0">
              <a:buNone/>
              <a:defRPr sz="1067">
                <a:solidFill>
                  <a:srgbClr val="F3F3F3"/>
                </a:solidFill>
                <a:latin typeface="Cabin"/>
                <a:ea typeface="Cabin"/>
                <a:cs typeface="Cabin"/>
                <a:sym typeface="Cabin"/>
              </a:defRPr>
            </a:lvl5pPr>
            <a:lvl6pPr lvl="5" rtl="0">
              <a:buNone/>
              <a:defRPr sz="1067">
                <a:solidFill>
                  <a:srgbClr val="F3F3F3"/>
                </a:solidFill>
                <a:latin typeface="Cabin"/>
                <a:ea typeface="Cabin"/>
                <a:cs typeface="Cabin"/>
                <a:sym typeface="Cabin"/>
              </a:defRPr>
            </a:lvl6pPr>
            <a:lvl7pPr lvl="6" rtl="0">
              <a:buNone/>
              <a:defRPr sz="1067">
                <a:solidFill>
                  <a:srgbClr val="F3F3F3"/>
                </a:solidFill>
                <a:latin typeface="Cabin"/>
                <a:ea typeface="Cabin"/>
                <a:cs typeface="Cabin"/>
                <a:sym typeface="Cabin"/>
              </a:defRPr>
            </a:lvl7pPr>
            <a:lvl8pPr lvl="7" rtl="0">
              <a:buNone/>
              <a:defRPr sz="1067">
                <a:solidFill>
                  <a:srgbClr val="F3F3F3"/>
                </a:solidFill>
                <a:latin typeface="Cabin"/>
                <a:ea typeface="Cabin"/>
                <a:cs typeface="Cabin"/>
                <a:sym typeface="Cabin"/>
              </a:defRPr>
            </a:lvl8pPr>
            <a:lvl9pPr lvl="8" rtl="0">
              <a:buNone/>
              <a:defRPr sz="1067">
                <a:solidFill>
                  <a:srgbClr val="F3F3F3"/>
                </a:solidFill>
                <a:latin typeface="Cabin"/>
                <a:ea typeface="Cabin"/>
                <a:cs typeface="Cabin"/>
                <a:sym typeface="Cabin"/>
              </a:defRPr>
            </a:lvl9pPr>
          </a:lstStyle>
          <a:p>
            <a:fld id="{00000000-1234-1234-1234-123412341234}" type="slidenum">
              <a:rPr lang="es"/>
              <a:pPr/>
              <a:t>‹#›</a:t>
            </a:fld>
            <a:endParaRPr/>
          </a:p>
        </p:txBody>
      </p:sp>
      <p:sp>
        <p:nvSpPr>
          <p:cNvPr id="211" name="Google Shape;211;p19"/>
          <p:cNvSpPr txBox="1">
            <a:spLocks noGrp="1"/>
          </p:cNvSpPr>
          <p:nvPr>
            <p:ph type="title"/>
          </p:nvPr>
        </p:nvSpPr>
        <p:spPr>
          <a:xfrm>
            <a:off x="1639800" y="1545984"/>
            <a:ext cx="8912400" cy="643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0"/>
            </a:lvl1pPr>
            <a:lvl2pPr lvl="1" rtl="0">
              <a:spcBef>
                <a:spcPts val="0"/>
              </a:spcBef>
              <a:spcAft>
                <a:spcPts val="0"/>
              </a:spcAft>
              <a:buClr>
                <a:srgbClr val="EFD67E"/>
              </a:buClr>
              <a:buSzPts val="2400"/>
              <a:buNone/>
              <a:defRPr>
                <a:solidFill>
                  <a:srgbClr val="EFD67E"/>
                </a:solidFill>
              </a:defRPr>
            </a:lvl2pPr>
            <a:lvl3pPr lvl="2" rtl="0">
              <a:spcBef>
                <a:spcPts val="0"/>
              </a:spcBef>
              <a:spcAft>
                <a:spcPts val="0"/>
              </a:spcAft>
              <a:buClr>
                <a:srgbClr val="EFD67E"/>
              </a:buClr>
              <a:buSzPts val="2400"/>
              <a:buNone/>
              <a:defRPr>
                <a:solidFill>
                  <a:srgbClr val="EFD67E"/>
                </a:solidFill>
              </a:defRPr>
            </a:lvl3pPr>
            <a:lvl4pPr lvl="3" rtl="0">
              <a:spcBef>
                <a:spcPts val="0"/>
              </a:spcBef>
              <a:spcAft>
                <a:spcPts val="0"/>
              </a:spcAft>
              <a:buClr>
                <a:srgbClr val="EFD67E"/>
              </a:buClr>
              <a:buSzPts val="2400"/>
              <a:buNone/>
              <a:defRPr>
                <a:solidFill>
                  <a:srgbClr val="EFD67E"/>
                </a:solidFill>
              </a:defRPr>
            </a:lvl4pPr>
            <a:lvl5pPr lvl="4" rtl="0">
              <a:spcBef>
                <a:spcPts val="0"/>
              </a:spcBef>
              <a:spcAft>
                <a:spcPts val="0"/>
              </a:spcAft>
              <a:buClr>
                <a:srgbClr val="EFD67E"/>
              </a:buClr>
              <a:buSzPts val="2400"/>
              <a:buNone/>
              <a:defRPr>
                <a:solidFill>
                  <a:srgbClr val="EFD67E"/>
                </a:solidFill>
              </a:defRPr>
            </a:lvl5pPr>
            <a:lvl6pPr lvl="5" rtl="0">
              <a:spcBef>
                <a:spcPts val="0"/>
              </a:spcBef>
              <a:spcAft>
                <a:spcPts val="0"/>
              </a:spcAft>
              <a:buClr>
                <a:srgbClr val="EFD67E"/>
              </a:buClr>
              <a:buSzPts val="2400"/>
              <a:buNone/>
              <a:defRPr>
                <a:solidFill>
                  <a:srgbClr val="EFD67E"/>
                </a:solidFill>
              </a:defRPr>
            </a:lvl6pPr>
            <a:lvl7pPr lvl="6" rtl="0">
              <a:spcBef>
                <a:spcPts val="0"/>
              </a:spcBef>
              <a:spcAft>
                <a:spcPts val="0"/>
              </a:spcAft>
              <a:buClr>
                <a:srgbClr val="EFD67E"/>
              </a:buClr>
              <a:buSzPts val="2400"/>
              <a:buNone/>
              <a:defRPr>
                <a:solidFill>
                  <a:srgbClr val="EFD67E"/>
                </a:solidFill>
              </a:defRPr>
            </a:lvl7pPr>
            <a:lvl8pPr lvl="7" rtl="0">
              <a:spcBef>
                <a:spcPts val="0"/>
              </a:spcBef>
              <a:spcAft>
                <a:spcPts val="0"/>
              </a:spcAft>
              <a:buClr>
                <a:srgbClr val="EFD67E"/>
              </a:buClr>
              <a:buSzPts val="2400"/>
              <a:buNone/>
              <a:defRPr>
                <a:solidFill>
                  <a:srgbClr val="EFD67E"/>
                </a:solidFill>
              </a:defRPr>
            </a:lvl8pPr>
            <a:lvl9pPr lvl="8" rtl="0">
              <a:spcBef>
                <a:spcPts val="0"/>
              </a:spcBef>
              <a:spcAft>
                <a:spcPts val="0"/>
              </a:spcAft>
              <a:buClr>
                <a:srgbClr val="EFD67E"/>
              </a:buClr>
              <a:buSzPts val="2400"/>
              <a:buNone/>
              <a:defRPr>
                <a:solidFill>
                  <a:srgbClr val="EFD67E"/>
                </a:solidFill>
              </a:defRPr>
            </a:lvl9pPr>
          </a:lstStyle>
          <a:p>
            <a:endParaRPr/>
          </a:p>
        </p:txBody>
      </p:sp>
      <p:sp>
        <p:nvSpPr>
          <p:cNvPr id="212" name="Google Shape;212;p19"/>
          <p:cNvSpPr/>
          <p:nvPr/>
        </p:nvSpPr>
        <p:spPr>
          <a:xfrm rot="10800000">
            <a:off x="1483077" y="1657361"/>
            <a:ext cx="125523" cy="259895"/>
          </a:xfrm>
          <a:custGeom>
            <a:avLst/>
            <a:gdLst/>
            <a:ahLst/>
            <a:cxnLst/>
            <a:rect l="l" t="t" r="r" b="b"/>
            <a:pathLst>
              <a:path w="9970" h="11493" extrusionOk="0">
                <a:moveTo>
                  <a:pt x="9969" y="1"/>
                </a:moveTo>
                <a:lnTo>
                  <a:pt x="1" y="5747"/>
                </a:lnTo>
                <a:lnTo>
                  <a:pt x="9969" y="11493"/>
                </a:lnTo>
                <a:lnTo>
                  <a:pt x="9969" y="1"/>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b="1" kern="0">
              <a:solidFill>
                <a:srgbClr val="000000"/>
              </a:solidFill>
              <a:latin typeface="Montserrat"/>
              <a:ea typeface="Montserrat"/>
              <a:cs typeface="Montserrat"/>
              <a:sym typeface="Montserrat"/>
            </a:endParaRPr>
          </a:p>
        </p:txBody>
      </p:sp>
      <p:sp>
        <p:nvSpPr>
          <p:cNvPr id="213" name="Google Shape;213;p19"/>
          <p:cNvSpPr txBox="1">
            <a:spLocks noGrp="1"/>
          </p:cNvSpPr>
          <p:nvPr>
            <p:ph type="subTitle" idx="3"/>
          </p:nvPr>
        </p:nvSpPr>
        <p:spPr>
          <a:xfrm>
            <a:off x="1184133" y="3736933"/>
            <a:ext cx="26860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cxnSp>
        <p:nvCxnSpPr>
          <p:cNvPr id="214" name="Google Shape;214;p19"/>
          <p:cNvCxnSpPr/>
          <p:nvPr/>
        </p:nvCxnSpPr>
        <p:spPr>
          <a:xfrm>
            <a:off x="4372417" y="2504467"/>
            <a:ext cx="0" cy="2614800"/>
          </a:xfrm>
          <a:prstGeom prst="straightConnector1">
            <a:avLst/>
          </a:prstGeom>
          <a:noFill/>
          <a:ln w="9525" cap="rnd" cmpd="sng">
            <a:solidFill>
              <a:srgbClr val="E9AA1B"/>
            </a:solidFill>
            <a:prstDash val="dash"/>
            <a:round/>
            <a:headEnd type="none" w="med" len="med"/>
            <a:tailEnd type="none" w="med" len="med"/>
          </a:ln>
        </p:spPr>
      </p:cxnSp>
      <p:cxnSp>
        <p:nvCxnSpPr>
          <p:cNvPr id="215" name="Google Shape;215;p19"/>
          <p:cNvCxnSpPr/>
          <p:nvPr/>
        </p:nvCxnSpPr>
        <p:spPr>
          <a:xfrm>
            <a:off x="7798217" y="2495267"/>
            <a:ext cx="0" cy="2600800"/>
          </a:xfrm>
          <a:prstGeom prst="straightConnector1">
            <a:avLst/>
          </a:prstGeom>
          <a:noFill/>
          <a:ln w="9525" cap="rnd" cmpd="sng">
            <a:solidFill>
              <a:srgbClr val="E9AA1B"/>
            </a:solidFill>
            <a:prstDash val="dash"/>
            <a:round/>
            <a:headEnd type="none" w="med" len="med"/>
            <a:tailEnd type="none" w="med" len="med"/>
          </a:ln>
        </p:spPr>
      </p:cxnSp>
      <p:sp>
        <p:nvSpPr>
          <p:cNvPr id="216" name="Google Shape;216;p19"/>
          <p:cNvSpPr txBox="1">
            <a:spLocks noGrp="1"/>
          </p:cNvSpPr>
          <p:nvPr>
            <p:ph type="subTitle" idx="4"/>
          </p:nvPr>
        </p:nvSpPr>
        <p:spPr>
          <a:xfrm>
            <a:off x="4694533" y="3362300"/>
            <a:ext cx="2781600" cy="4148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17" name="Google Shape;217;p19"/>
          <p:cNvSpPr txBox="1">
            <a:spLocks noGrp="1"/>
          </p:cNvSpPr>
          <p:nvPr>
            <p:ph type="subTitle" idx="5"/>
          </p:nvPr>
        </p:nvSpPr>
        <p:spPr>
          <a:xfrm>
            <a:off x="4694533" y="3736933"/>
            <a:ext cx="26860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
        <p:nvSpPr>
          <p:cNvPr id="218" name="Google Shape;218;p19"/>
          <p:cNvSpPr txBox="1">
            <a:spLocks noGrp="1"/>
          </p:cNvSpPr>
          <p:nvPr>
            <p:ph type="subTitle" idx="6"/>
          </p:nvPr>
        </p:nvSpPr>
        <p:spPr>
          <a:xfrm>
            <a:off x="8204933" y="3362300"/>
            <a:ext cx="2781600" cy="4148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19" name="Google Shape;219;p19"/>
          <p:cNvSpPr txBox="1">
            <a:spLocks noGrp="1"/>
          </p:cNvSpPr>
          <p:nvPr>
            <p:ph type="subTitle" idx="7"/>
          </p:nvPr>
        </p:nvSpPr>
        <p:spPr>
          <a:xfrm>
            <a:off x="8204933" y="3736933"/>
            <a:ext cx="2686000" cy="12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a:endParaRPr/>
          </a:p>
        </p:txBody>
      </p:sp>
    </p:spTree>
    <p:extLst>
      <p:ext uri="{BB962C8B-B14F-4D97-AF65-F5344CB8AC3E}">
        <p14:creationId xmlns:p14="http://schemas.microsoft.com/office/powerpoint/2010/main" val="92605485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Photo &amp; 3 columns slide">
  <p:cSld name="Photo &amp; 3 columns slide">
    <p:spTree>
      <p:nvGrpSpPr>
        <p:cNvPr id="1" name="Shape 220"/>
        <p:cNvGrpSpPr/>
        <p:nvPr/>
      </p:nvGrpSpPr>
      <p:grpSpPr>
        <a:xfrm>
          <a:off x="0" y="0"/>
          <a:ext cx="0" cy="0"/>
          <a:chOff x="0" y="0"/>
          <a:chExt cx="0" cy="0"/>
        </a:xfrm>
      </p:grpSpPr>
      <p:sp>
        <p:nvSpPr>
          <p:cNvPr id="221" name="Google Shape;221;p20"/>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22" name="Google Shape;222;p20"/>
          <p:cNvSpPr/>
          <p:nvPr/>
        </p:nvSpPr>
        <p:spPr>
          <a:xfrm rot="10800000" flipH="1">
            <a:off x="9115167" y="6207767"/>
            <a:ext cx="3076551" cy="1767823"/>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3" name="Google Shape;223;p20"/>
          <p:cNvSpPr/>
          <p:nvPr/>
        </p:nvSpPr>
        <p:spPr>
          <a:xfrm rot="10800000">
            <a:off x="9410256" y="5883617"/>
            <a:ext cx="2781744" cy="974371"/>
          </a:xfrm>
          <a:custGeom>
            <a:avLst/>
            <a:gdLst/>
            <a:ahLst/>
            <a:cxnLst/>
            <a:rect l="l" t="t" r="r" b="b"/>
            <a:pathLst>
              <a:path w="99597" h="36908" extrusionOk="0">
                <a:moveTo>
                  <a:pt x="0" y="0"/>
                </a:moveTo>
                <a:lnTo>
                  <a:pt x="0" y="36907"/>
                </a:lnTo>
                <a:lnTo>
                  <a:pt x="99596" y="11"/>
                </a:lnTo>
                <a:lnTo>
                  <a:pt x="0" y="0"/>
                </a:lnTo>
                <a:close/>
              </a:path>
            </a:pathLst>
          </a:custGeom>
          <a:solidFill>
            <a:srgbClr val="31425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4" name="Google Shape;224;p20"/>
          <p:cNvSpPr/>
          <p:nvPr/>
        </p:nvSpPr>
        <p:spPr>
          <a:xfrm rot="10800000">
            <a:off x="9410256" y="6105905"/>
            <a:ext cx="2781744" cy="752083"/>
          </a:xfrm>
          <a:custGeom>
            <a:avLst/>
            <a:gdLst/>
            <a:ahLst/>
            <a:cxnLst/>
            <a:rect l="l" t="t" r="r" b="b"/>
            <a:pathLst>
              <a:path w="99597" h="28488" extrusionOk="0">
                <a:moveTo>
                  <a:pt x="0" y="1"/>
                </a:moveTo>
                <a:lnTo>
                  <a:pt x="0" y="28488"/>
                </a:lnTo>
                <a:lnTo>
                  <a:pt x="99596" y="1"/>
                </a:lnTo>
                <a:close/>
              </a:path>
            </a:pathLst>
          </a:custGeom>
          <a:solidFill>
            <a:srgbClr val="3E516C"/>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5" name="Google Shape;225;p20"/>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EFEFEF"/>
                </a:solidFill>
              </a:defRPr>
            </a:lvl1pPr>
            <a:lvl2pPr lvl="1" rtl="0">
              <a:buNone/>
              <a:defRPr>
                <a:solidFill>
                  <a:srgbClr val="EFEFEF"/>
                </a:solidFill>
              </a:defRPr>
            </a:lvl2pPr>
            <a:lvl3pPr lvl="2" rtl="0">
              <a:buNone/>
              <a:defRPr>
                <a:solidFill>
                  <a:srgbClr val="EFEFEF"/>
                </a:solidFill>
              </a:defRPr>
            </a:lvl3pPr>
            <a:lvl4pPr lvl="3" rtl="0">
              <a:buNone/>
              <a:defRPr>
                <a:solidFill>
                  <a:srgbClr val="EFEFEF"/>
                </a:solidFill>
              </a:defRPr>
            </a:lvl4pPr>
            <a:lvl5pPr lvl="4" rtl="0">
              <a:buNone/>
              <a:defRPr>
                <a:solidFill>
                  <a:srgbClr val="EFEFEF"/>
                </a:solidFill>
              </a:defRPr>
            </a:lvl5pPr>
            <a:lvl6pPr lvl="5" rtl="0">
              <a:buNone/>
              <a:defRPr>
                <a:solidFill>
                  <a:srgbClr val="EFEFEF"/>
                </a:solidFill>
              </a:defRPr>
            </a:lvl6pPr>
            <a:lvl7pPr lvl="6" rtl="0">
              <a:buNone/>
              <a:defRPr>
                <a:solidFill>
                  <a:srgbClr val="EFEFEF"/>
                </a:solidFill>
              </a:defRPr>
            </a:lvl7pPr>
            <a:lvl8pPr lvl="7" rtl="0">
              <a:buNone/>
              <a:defRPr>
                <a:solidFill>
                  <a:srgbClr val="EFEFEF"/>
                </a:solidFill>
              </a:defRPr>
            </a:lvl8pPr>
            <a:lvl9pPr lvl="8" rtl="0">
              <a:buNone/>
              <a:defRPr>
                <a:solidFill>
                  <a:srgbClr val="EFEFEF"/>
                </a:solidFill>
              </a:defRPr>
            </a:lvl9pPr>
          </a:lstStyle>
          <a:p>
            <a:fld id="{00000000-1234-1234-1234-123412341234}" type="slidenum">
              <a:rPr lang="es"/>
              <a:pPr/>
              <a:t>‹#›</a:t>
            </a:fld>
            <a:endParaRPr/>
          </a:p>
        </p:txBody>
      </p:sp>
      <p:sp>
        <p:nvSpPr>
          <p:cNvPr id="226" name="Google Shape;226;p20"/>
          <p:cNvSpPr txBox="1">
            <a:spLocks noGrp="1"/>
          </p:cNvSpPr>
          <p:nvPr>
            <p:ph type="subTitle" idx="1"/>
          </p:nvPr>
        </p:nvSpPr>
        <p:spPr>
          <a:xfrm>
            <a:off x="1194800" y="4016800"/>
            <a:ext cx="2781600" cy="4148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27" name="Google Shape;227;p20"/>
          <p:cNvSpPr txBox="1">
            <a:spLocks noGrp="1"/>
          </p:cNvSpPr>
          <p:nvPr>
            <p:ph type="subTitle" idx="3"/>
          </p:nvPr>
        </p:nvSpPr>
        <p:spPr>
          <a:xfrm>
            <a:off x="1194800" y="4211200"/>
            <a:ext cx="26860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lvl1pPr>
            <a:lvl2pPr lvl="1" algn="ctr" rtl="0">
              <a:lnSpc>
                <a:spcPct val="100000"/>
              </a:lnSpc>
              <a:spcBef>
                <a:spcPts val="0"/>
              </a:spcBef>
              <a:spcAft>
                <a:spcPts val="0"/>
              </a:spcAft>
              <a:buNone/>
              <a:defRPr sz="1600"/>
            </a:lvl2pPr>
            <a:lvl3pPr lvl="2" algn="ctr" rtl="0">
              <a:lnSpc>
                <a:spcPct val="100000"/>
              </a:lnSpc>
              <a:spcBef>
                <a:spcPts val="0"/>
              </a:spcBef>
              <a:spcAft>
                <a:spcPts val="0"/>
              </a:spcAft>
              <a:buNone/>
              <a:defRPr sz="1600"/>
            </a:lvl3pPr>
            <a:lvl4pPr lvl="3" algn="ctr" rtl="0">
              <a:lnSpc>
                <a:spcPct val="100000"/>
              </a:lnSpc>
              <a:spcBef>
                <a:spcPts val="0"/>
              </a:spcBef>
              <a:spcAft>
                <a:spcPts val="0"/>
              </a:spcAft>
              <a:buNone/>
              <a:defRPr sz="1600"/>
            </a:lvl4pPr>
            <a:lvl5pPr lvl="4" algn="ctr" rtl="0">
              <a:lnSpc>
                <a:spcPct val="100000"/>
              </a:lnSpc>
              <a:spcBef>
                <a:spcPts val="0"/>
              </a:spcBef>
              <a:spcAft>
                <a:spcPts val="0"/>
              </a:spcAft>
              <a:buNone/>
              <a:defRPr sz="1600"/>
            </a:lvl5pPr>
            <a:lvl6pPr lvl="5" algn="ctr" rtl="0">
              <a:lnSpc>
                <a:spcPct val="100000"/>
              </a:lnSpc>
              <a:spcBef>
                <a:spcPts val="0"/>
              </a:spcBef>
              <a:spcAft>
                <a:spcPts val="0"/>
              </a:spcAft>
              <a:buNone/>
              <a:defRPr sz="1600"/>
            </a:lvl6pPr>
            <a:lvl7pPr lvl="6" algn="ctr" rtl="0">
              <a:lnSpc>
                <a:spcPct val="100000"/>
              </a:lnSpc>
              <a:spcBef>
                <a:spcPts val="0"/>
              </a:spcBef>
              <a:spcAft>
                <a:spcPts val="0"/>
              </a:spcAft>
              <a:buNone/>
              <a:defRPr sz="1600"/>
            </a:lvl7pPr>
            <a:lvl8pPr lvl="7" algn="ctr" rtl="0">
              <a:lnSpc>
                <a:spcPct val="100000"/>
              </a:lnSpc>
              <a:spcBef>
                <a:spcPts val="0"/>
              </a:spcBef>
              <a:spcAft>
                <a:spcPts val="0"/>
              </a:spcAft>
              <a:buNone/>
              <a:defRPr sz="1600"/>
            </a:lvl8pPr>
            <a:lvl9pPr lvl="8" algn="ctr" rtl="0">
              <a:lnSpc>
                <a:spcPct val="100000"/>
              </a:lnSpc>
              <a:spcBef>
                <a:spcPts val="0"/>
              </a:spcBef>
              <a:spcAft>
                <a:spcPts val="0"/>
              </a:spcAft>
              <a:buNone/>
              <a:defRPr sz="1600"/>
            </a:lvl9pPr>
          </a:lstStyle>
          <a:p>
            <a:endParaRPr/>
          </a:p>
        </p:txBody>
      </p:sp>
      <p:cxnSp>
        <p:nvCxnSpPr>
          <p:cNvPr id="228" name="Google Shape;228;p20"/>
          <p:cNvCxnSpPr/>
          <p:nvPr/>
        </p:nvCxnSpPr>
        <p:spPr>
          <a:xfrm>
            <a:off x="4383084" y="2504467"/>
            <a:ext cx="0" cy="2614800"/>
          </a:xfrm>
          <a:prstGeom prst="straightConnector1">
            <a:avLst/>
          </a:prstGeom>
          <a:noFill/>
          <a:ln w="9525" cap="rnd" cmpd="sng">
            <a:solidFill>
              <a:srgbClr val="E9AA1B"/>
            </a:solidFill>
            <a:prstDash val="dash"/>
            <a:round/>
            <a:headEnd type="none" w="med" len="med"/>
            <a:tailEnd type="none" w="med" len="med"/>
          </a:ln>
        </p:spPr>
      </p:cxnSp>
      <p:cxnSp>
        <p:nvCxnSpPr>
          <p:cNvPr id="229" name="Google Shape;229;p20"/>
          <p:cNvCxnSpPr/>
          <p:nvPr/>
        </p:nvCxnSpPr>
        <p:spPr>
          <a:xfrm>
            <a:off x="7808884" y="2495267"/>
            <a:ext cx="0" cy="2600800"/>
          </a:xfrm>
          <a:prstGeom prst="straightConnector1">
            <a:avLst/>
          </a:prstGeom>
          <a:noFill/>
          <a:ln w="9525" cap="rnd" cmpd="sng">
            <a:solidFill>
              <a:srgbClr val="E9AA1B"/>
            </a:solidFill>
            <a:prstDash val="dash"/>
            <a:round/>
            <a:headEnd type="none" w="med" len="med"/>
            <a:tailEnd type="none" w="med" len="med"/>
          </a:ln>
        </p:spPr>
      </p:cxnSp>
      <p:sp>
        <p:nvSpPr>
          <p:cNvPr id="230" name="Google Shape;230;p20"/>
          <p:cNvSpPr txBox="1">
            <a:spLocks noGrp="1"/>
          </p:cNvSpPr>
          <p:nvPr>
            <p:ph type="subTitle" idx="4"/>
          </p:nvPr>
        </p:nvSpPr>
        <p:spPr>
          <a:xfrm>
            <a:off x="4705200" y="4016800"/>
            <a:ext cx="2781600" cy="4148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31" name="Google Shape;231;p20"/>
          <p:cNvSpPr txBox="1">
            <a:spLocks noGrp="1"/>
          </p:cNvSpPr>
          <p:nvPr>
            <p:ph type="subTitle" idx="5"/>
          </p:nvPr>
        </p:nvSpPr>
        <p:spPr>
          <a:xfrm>
            <a:off x="4705200" y="4211200"/>
            <a:ext cx="26860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lvl1pPr>
            <a:lvl2pPr lvl="1" algn="ctr" rtl="0">
              <a:lnSpc>
                <a:spcPct val="100000"/>
              </a:lnSpc>
              <a:spcBef>
                <a:spcPts val="0"/>
              </a:spcBef>
              <a:spcAft>
                <a:spcPts val="0"/>
              </a:spcAft>
              <a:buNone/>
              <a:defRPr sz="1600"/>
            </a:lvl2pPr>
            <a:lvl3pPr lvl="2" algn="ctr" rtl="0">
              <a:lnSpc>
                <a:spcPct val="100000"/>
              </a:lnSpc>
              <a:spcBef>
                <a:spcPts val="0"/>
              </a:spcBef>
              <a:spcAft>
                <a:spcPts val="0"/>
              </a:spcAft>
              <a:buNone/>
              <a:defRPr sz="1600"/>
            </a:lvl3pPr>
            <a:lvl4pPr lvl="3" algn="ctr" rtl="0">
              <a:lnSpc>
                <a:spcPct val="100000"/>
              </a:lnSpc>
              <a:spcBef>
                <a:spcPts val="0"/>
              </a:spcBef>
              <a:spcAft>
                <a:spcPts val="0"/>
              </a:spcAft>
              <a:buNone/>
              <a:defRPr sz="1600"/>
            </a:lvl4pPr>
            <a:lvl5pPr lvl="4" algn="ctr" rtl="0">
              <a:lnSpc>
                <a:spcPct val="100000"/>
              </a:lnSpc>
              <a:spcBef>
                <a:spcPts val="0"/>
              </a:spcBef>
              <a:spcAft>
                <a:spcPts val="0"/>
              </a:spcAft>
              <a:buNone/>
              <a:defRPr sz="1600"/>
            </a:lvl5pPr>
            <a:lvl6pPr lvl="5" algn="ctr" rtl="0">
              <a:lnSpc>
                <a:spcPct val="100000"/>
              </a:lnSpc>
              <a:spcBef>
                <a:spcPts val="0"/>
              </a:spcBef>
              <a:spcAft>
                <a:spcPts val="0"/>
              </a:spcAft>
              <a:buNone/>
              <a:defRPr sz="1600"/>
            </a:lvl6pPr>
            <a:lvl7pPr lvl="6" algn="ctr" rtl="0">
              <a:lnSpc>
                <a:spcPct val="100000"/>
              </a:lnSpc>
              <a:spcBef>
                <a:spcPts val="0"/>
              </a:spcBef>
              <a:spcAft>
                <a:spcPts val="0"/>
              </a:spcAft>
              <a:buNone/>
              <a:defRPr sz="1600"/>
            </a:lvl7pPr>
            <a:lvl8pPr lvl="7" algn="ctr" rtl="0">
              <a:lnSpc>
                <a:spcPct val="100000"/>
              </a:lnSpc>
              <a:spcBef>
                <a:spcPts val="0"/>
              </a:spcBef>
              <a:spcAft>
                <a:spcPts val="0"/>
              </a:spcAft>
              <a:buNone/>
              <a:defRPr sz="1600"/>
            </a:lvl8pPr>
            <a:lvl9pPr lvl="8" algn="ctr" rtl="0">
              <a:lnSpc>
                <a:spcPct val="100000"/>
              </a:lnSpc>
              <a:spcBef>
                <a:spcPts val="0"/>
              </a:spcBef>
              <a:spcAft>
                <a:spcPts val="0"/>
              </a:spcAft>
              <a:buNone/>
              <a:defRPr sz="1600"/>
            </a:lvl9pPr>
          </a:lstStyle>
          <a:p>
            <a:endParaRPr/>
          </a:p>
        </p:txBody>
      </p:sp>
      <p:sp>
        <p:nvSpPr>
          <p:cNvPr id="232" name="Google Shape;232;p20"/>
          <p:cNvSpPr txBox="1">
            <a:spLocks noGrp="1"/>
          </p:cNvSpPr>
          <p:nvPr>
            <p:ph type="subTitle" idx="6"/>
          </p:nvPr>
        </p:nvSpPr>
        <p:spPr>
          <a:xfrm>
            <a:off x="8215600" y="4016800"/>
            <a:ext cx="2781600" cy="4148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1pPr>
            <a:lvl2pPr lvl="1"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2pPr>
            <a:lvl3pPr lvl="2"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3pPr>
            <a:lvl4pPr lvl="3"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4pPr>
            <a:lvl5pPr lvl="4"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5pPr>
            <a:lvl6pPr lvl="5"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6pPr>
            <a:lvl7pPr lvl="6"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7pPr>
            <a:lvl8pPr lvl="7"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8pPr>
            <a:lvl9pPr lvl="8" algn="ctr" rtl="0">
              <a:spcBef>
                <a:spcPts val="0"/>
              </a:spcBef>
              <a:spcAft>
                <a:spcPts val="0"/>
              </a:spcAft>
              <a:buNone/>
              <a:defRPr sz="1867">
                <a:solidFill>
                  <a:srgbClr val="3E516C"/>
                </a:solidFill>
                <a:latin typeface="Montserrat SemiBold"/>
                <a:ea typeface="Montserrat SemiBold"/>
                <a:cs typeface="Montserrat SemiBold"/>
                <a:sym typeface="Montserrat SemiBold"/>
              </a:defRPr>
            </a:lvl9pPr>
          </a:lstStyle>
          <a:p>
            <a:endParaRPr/>
          </a:p>
        </p:txBody>
      </p:sp>
      <p:sp>
        <p:nvSpPr>
          <p:cNvPr id="233" name="Google Shape;233;p20"/>
          <p:cNvSpPr txBox="1">
            <a:spLocks noGrp="1"/>
          </p:cNvSpPr>
          <p:nvPr>
            <p:ph type="subTitle" idx="7"/>
          </p:nvPr>
        </p:nvSpPr>
        <p:spPr>
          <a:xfrm>
            <a:off x="8215600" y="4211200"/>
            <a:ext cx="26860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lvl1pPr>
            <a:lvl2pPr lvl="1" algn="ctr" rtl="0">
              <a:lnSpc>
                <a:spcPct val="100000"/>
              </a:lnSpc>
              <a:spcBef>
                <a:spcPts val="0"/>
              </a:spcBef>
              <a:spcAft>
                <a:spcPts val="0"/>
              </a:spcAft>
              <a:buNone/>
              <a:defRPr sz="1600"/>
            </a:lvl2pPr>
            <a:lvl3pPr lvl="2" algn="ctr" rtl="0">
              <a:lnSpc>
                <a:spcPct val="100000"/>
              </a:lnSpc>
              <a:spcBef>
                <a:spcPts val="0"/>
              </a:spcBef>
              <a:spcAft>
                <a:spcPts val="0"/>
              </a:spcAft>
              <a:buNone/>
              <a:defRPr sz="1600"/>
            </a:lvl3pPr>
            <a:lvl4pPr lvl="3" algn="ctr" rtl="0">
              <a:lnSpc>
                <a:spcPct val="100000"/>
              </a:lnSpc>
              <a:spcBef>
                <a:spcPts val="0"/>
              </a:spcBef>
              <a:spcAft>
                <a:spcPts val="0"/>
              </a:spcAft>
              <a:buNone/>
              <a:defRPr sz="1600"/>
            </a:lvl4pPr>
            <a:lvl5pPr lvl="4" algn="ctr" rtl="0">
              <a:lnSpc>
                <a:spcPct val="100000"/>
              </a:lnSpc>
              <a:spcBef>
                <a:spcPts val="0"/>
              </a:spcBef>
              <a:spcAft>
                <a:spcPts val="0"/>
              </a:spcAft>
              <a:buNone/>
              <a:defRPr sz="1600"/>
            </a:lvl5pPr>
            <a:lvl6pPr lvl="5" algn="ctr" rtl="0">
              <a:lnSpc>
                <a:spcPct val="100000"/>
              </a:lnSpc>
              <a:spcBef>
                <a:spcPts val="0"/>
              </a:spcBef>
              <a:spcAft>
                <a:spcPts val="0"/>
              </a:spcAft>
              <a:buNone/>
              <a:defRPr sz="1600"/>
            </a:lvl6pPr>
            <a:lvl7pPr lvl="6" algn="ctr" rtl="0">
              <a:lnSpc>
                <a:spcPct val="100000"/>
              </a:lnSpc>
              <a:spcBef>
                <a:spcPts val="0"/>
              </a:spcBef>
              <a:spcAft>
                <a:spcPts val="0"/>
              </a:spcAft>
              <a:buNone/>
              <a:defRPr sz="1600"/>
            </a:lvl7pPr>
            <a:lvl8pPr lvl="7" algn="ctr" rtl="0">
              <a:lnSpc>
                <a:spcPct val="100000"/>
              </a:lnSpc>
              <a:spcBef>
                <a:spcPts val="0"/>
              </a:spcBef>
              <a:spcAft>
                <a:spcPts val="0"/>
              </a:spcAft>
              <a:buNone/>
              <a:defRPr sz="1600"/>
            </a:lvl8pPr>
            <a:lvl9pPr lvl="8" algn="ctr" rtl="0">
              <a:lnSpc>
                <a:spcPct val="100000"/>
              </a:lnSpc>
              <a:spcBef>
                <a:spcPts val="0"/>
              </a:spcBef>
              <a:spcAft>
                <a:spcPts val="0"/>
              </a:spcAft>
              <a:buNone/>
              <a:defRPr sz="1600"/>
            </a:lvl9pPr>
          </a:lstStyle>
          <a:p>
            <a:endParaRPr/>
          </a:p>
        </p:txBody>
      </p:sp>
      <p:sp>
        <p:nvSpPr>
          <p:cNvPr id="234" name="Google Shape;234;p20"/>
          <p:cNvSpPr txBox="1">
            <a:spLocks noGrp="1"/>
          </p:cNvSpPr>
          <p:nvPr>
            <p:ph type="title"/>
          </p:nvPr>
        </p:nvSpPr>
        <p:spPr>
          <a:xfrm>
            <a:off x="1639800" y="1545984"/>
            <a:ext cx="8912400" cy="643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rgbClr val="EFD67E"/>
              </a:buClr>
              <a:buSzPts val="2400"/>
              <a:buNone/>
              <a:defRPr>
                <a:solidFill>
                  <a:srgbClr val="EFD67E"/>
                </a:solidFill>
              </a:defRPr>
            </a:lvl2pPr>
            <a:lvl3pPr lvl="2" algn="ctr" rtl="0">
              <a:spcBef>
                <a:spcPts val="0"/>
              </a:spcBef>
              <a:spcAft>
                <a:spcPts val="0"/>
              </a:spcAft>
              <a:buClr>
                <a:srgbClr val="EFD67E"/>
              </a:buClr>
              <a:buSzPts val="2400"/>
              <a:buNone/>
              <a:defRPr>
                <a:solidFill>
                  <a:srgbClr val="EFD67E"/>
                </a:solidFill>
              </a:defRPr>
            </a:lvl3pPr>
            <a:lvl4pPr lvl="3" algn="ctr" rtl="0">
              <a:spcBef>
                <a:spcPts val="0"/>
              </a:spcBef>
              <a:spcAft>
                <a:spcPts val="0"/>
              </a:spcAft>
              <a:buClr>
                <a:srgbClr val="EFD67E"/>
              </a:buClr>
              <a:buSzPts val="2400"/>
              <a:buNone/>
              <a:defRPr>
                <a:solidFill>
                  <a:srgbClr val="EFD67E"/>
                </a:solidFill>
              </a:defRPr>
            </a:lvl4pPr>
            <a:lvl5pPr lvl="4" algn="ctr" rtl="0">
              <a:spcBef>
                <a:spcPts val="0"/>
              </a:spcBef>
              <a:spcAft>
                <a:spcPts val="0"/>
              </a:spcAft>
              <a:buClr>
                <a:srgbClr val="EFD67E"/>
              </a:buClr>
              <a:buSzPts val="2400"/>
              <a:buNone/>
              <a:defRPr>
                <a:solidFill>
                  <a:srgbClr val="EFD67E"/>
                </a:solidFill>
              </a:defRPr>
            </a:lvl5pPr>
            <a:lvl6pPr lvl="5" algn="ctr" rtl="0">
              <a:spcBef>
                <a:spcPts val="0"/>
              </a:spcBef>
              <a:spcAft>
                <a:spcPts val="0"/>
              </a:spcAft>
              <a:buClr>
                <a:srgbClr val="EFD67E"/>
              </a:buClr>
              <a:buSzPts val="2400"/>
              <a:buNone/>
              <a:defRPr>
                <a:solidFill>
                  <a:srgbClr val="EFD67E"/>
                </a:solidFill>
              </a:defRPr>
            </a:lvl6pPr>
            <a:lvl7pPr lvl="6" algn="ctr" rtl="0">
              <a:spcBef>
                <a:spcPts val="0"/>
              </a:spcBef>
              <a:spcAft>
                <a:spcPts val="0"/>
              </a:spcAft>
              <a:buClr>
                <a:srgbClr val="EFD67E"/>
              </a:buClr>
              <a:buSzPts val="2400"/>
              <a:buNone/>
              <a:defRPr>
                <a:solidFill>
                  <a:srgbClr val="EFD67E"/>
                </a:solidFill>
              </a:defRPr>
            </a:lvl7pPr>
            <a:lvl8pPr lvl="7" algn="ctr" rtl="0">
              <a:spcBef>
                <a:spcPts val="0"/>
              </a:spcBef>
              <a:spcAft>
                <a:spcPts val="0"/>
              </a:spcAft>
              <a:buClr>
                <a:srgbClr val="EFD67E"/>
              </a:buClr>
              <a:buSzPts val="2400"/>
              <a:buNone/>
              <a:defRPr>
                <a:solidFill>
                  <a:srgbClr val="EFD67E"/>
                </a:solidFill>
              </a:defRPr>
            </a:lvl8pPr>
            <a:lvl9pPr lvl="8" algn="ctr" rtl="0">
              <a:spcBef>
                <a:spcPts val="0"/>
              </a:spcBef>
              <a:spcAft>
                <a:spcPts val="0"/>
              </a:spcAft>
              <a:buClr>
                <a:srgbClr val="EFD67E"/>
              </a:buClr>
              <a:buSzPts val="2400"/>
              <a:buNone/>
              <a:defRPr>
                <a:solidFill>
                  <a:srgbClr val="EFD67E"/>
                </a:solidFill>
              </a:defRPr>
            </a:lvl9pPr>
          </a:lstStyle>
          <a:p>
            <a:endParaRPr/>
          </a:p>
        </p:txBody>
      </p:sp>
    </p:spTree>
    <p:extLst>
      <p:ext uri="{BB962C8B-B14F-4D97-AF65-F5344CB8AC3E}">
        <p14:creationId xmlns:p14="http://schemas.microsoft.com/office/powerpoint/2010/main" val="3402590443"/>
      </p:ext>
    </p:extLst>
  </p:cSld>
  <p:clrMapOvr>
    <a:masterClrMapping/>
  </p:clrMapOvr>
  <p:extLst>
    <p:ext uri="{DCECCB84-F9BA-43D5-87BE-67443E8EF086}">
      <p15:sldGuideLst xmlns:p15="http://schemas.microsoft.com/office/powerpoint/2012/main">
        <p15:guide id="1" orient="horz" pos="1620">
          <p15:clr>
            <a:srgbClr val="F9AD4C"/>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BIG text &amp; some text slide 1">
  <p:cSld name="BIG text &amp; some text slide 1">
    <p:bg>
      <p:bgPr>
        <a:solidFill>
          <a:srgbClr val="3E516C"/>
        </a:solidFill>
        <a:effectLst/>
      </p:bgPr>
    </p:bg>
    <p:spTree>
      <p:nvGrpSpPr>
        <p:cNvPr id="1" name="Shape 235"/>
        <p:cNvGrpSpPr/>
        <p:nvPr/>
      </p:nvGrpSpPr>
      <p:grpSpPr>
        <a:xfrm>
          <a:off x="0" y="0"/>
          <a:ext cx="0" cy="0"/>
          <a:chOff x="0" y="0"/>
          <a:chExt cx="0" cy="0"/>
        </a:xfrm>
      </p:grpSpPr>
      <p:sp>
        <p:nvSpPr>
          <p:cNvPr id="236" name="Google Shape;236;p21"/>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37" name="Google Shape;237;p21"/>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8" name="Google Shape;238;p21"/>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D9D9D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9" name="Google Shape;239;p21"/>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F3F3F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0" name="Google Shape;240;p21"/>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EFEFEF"/>
                </a:solidFill>
                <a:latin typeface="Cabin"/>
                <a:ea typeface="Cabin"/>
                <a:cs typeface="Cabin"/>
                <a:sym typeface="Cabin"/>
              </a:defRPr>
            </a:lvl1pPr>
            <a:lvl2pPr lvl="1" rtl="0">
              <a:buNone/>
              <a:defRPr>
                <a:solidFill>
                  <a:srgbClr val="EFEFEF"/>
                </a:solidFill>
                <a:latin typeface="Cabin"/>
                <a:ea typeface="Cabin"/>
                <a:cs typeface="Cabin"/>
                <a:sym typeface="Cabin"/>
              </a:defRPr>
            </a:lvl2pPr>
            <a:lvl3pPr lvl="2" rtl="0">
              <a:buNone/>
              <a:defRPr>
                <a:solidFill>
                  <a:srgbClr val="EFEFEF"/>
                </a:solidFill>
                <a:latin typeface="Cabin"/>
                <a:ea typeface="Cabin"/>
                <a:cs typeface="Cabin"/>
                <a:sym typeface="Cabin"/>
              </a:defRPr>
            </a:lvl3pPr>
            <a:lvl4pPr lvl="3" rtl="0">
              <a:buNone/>
              <a:defRPr>
                <a:solidFill>
                  <a:srgbClr val="EFEFEF"/>
                </a:solidFill>
                <a:latin typeface="Cabin"/>
                <a:ea typeface="Cabin"/>
                <a:cs typeface="Cabin"/>
                <a:sym typeface="Cabin"/>
              </a:defRPr>
            </a:lvl4pPr>
            <a:lvl5pPr lvl="4" rtl="0">
              <a:buNone/>
              <a:defRPr>
                <a:solidFill>
                  <a:srgbClr val="EFEFEF"/>
                </a:solidFill>
                <a:latin typeface="Cabin"/>
                <a:ea typeface="Cabin"/>
                <a:cs typeface="Cabin"/>
                <a:sym typeface="Cabin"/>
              </a:defRPr>
            </a:lvl5pPr>
            <a:lvl6pPr lvl="5" rtl="0">
              <a:buNone/>
              <a:defRPr>
                <a:solidFill>
                  <a:srgbClr val="EFEFEF"/>
                </a:solidFill>
                <a:latin typeface="Cabin"/>
                <a:ea typeface="Cabin"/>
                <a:cs typeface="Cabin"/>
                <a:sym typeface="Cabin"/>
              </a:defRPr>
            </a:lvl6pPr>
            <a:lvl7pPr lvl="6" rtl="0">
              <a:buNone/>
              <a:defRPr>
                <a:solidFill>
                  <a:srgbClr val="EFEFEF"/>
                </a:solidFill>
                <a:latin typeface="Cabin"/>
                <a:ea typeface="Cabin"/>
                <a:cs typeface="Cabin"/>
                <a:sym typeface="Cabin"/>
              </a:defRPr>
            </a:lvl7pPr>
            <a:lvl8pPr lvl="7" rtl="0">
              <a:buNone/>
              <a:defRPr>
                <a:solidFill>
                  <a:srgbClr val="EFEFEF"/>
                </a:solidFill>
                <a:latin typeface="Cabin"/>
                <a:ea typeface="Cabin"/>
                <a:cs typeface="Cabin"/>
                <a:sym typeface="Cabin"/>
              </a:defRPr>
            </a:lvl8pPr>
            <a:lvl9pPr lvl="8" rtl="0">
              <a:buNone/>
              <a:defRPr>
                <a:solidFill>
                  <a:srgbClr val="EFEFEF"/>
                </a:solidFill>
                <a:latin typeface="Cabin"/>
                <a:ea typeface="Cabin"/>
                <a:cs typeface="Cabin"/>
                <a:sym typeface="Cabin"/>
              </a:defRPr>
            </a:lvl9pPr>
          </a:lstStyle>
          <a:p>
            <a:fld id="{00000000-1234-1234-1234-123412341234}" type="slidenum">
              <a:rPr lang="es"/>
              <a:pPr/>
              <a:t>‹#›</a:t>
            </a:fld>
            <a:endParaRPr/>
          </a:p>
        </p:txBody>
      </p:sp>
      <p:sp>
        <p:nvSpPr>
          <p:cNvPr id="241" name="Google Shape;241;p21"/>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2" name="Google Shape;242;p21"/>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3" name="Google Shape;243;p21"/>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4" name="Google Shape;244;p21"/>
          <p:cNvSpPr txBox="1">
            <a:spLocks noGrp="1"/>
          </p:cNvSpPr>
          <p:nvPr>
            <p:ph type="subTitle" idx="1"/>
          </p:nvPr>
        </p:nvSpPr>
        <p:spPr>
          <a:xfrm>
            <a:off x="192867" y="1044767"/>
            <a:ext cx="11806400" cy="28012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6400">
                <a:solidFill>
                  <a:srgbClr val="FFFFFF"/>
                </a:solidFill>
                <a:latin typeface="Montserrat Black"/>
                <a:ea typeface="Montserrat Black"/>
                <a:cs typeface="Montserrat Black"/>
                <a:sym typeface="Montserrat Black"/>
              </a:defRPr>
            </a:lvl1pPr>
            <a:lvl2pPr lvl="1" algn="ctr" rtl="0">
              <a:spcBef>
                <a:spcPts val="0"/>
              </a:spcBef>
              <a:spcAft>
                <a:spcPts val="0"/>
              </a:spcAft>
              <a:buNone/>
              <a:defRPr sz="4800">
                <a:solidFill>
                  <a:srgbClr val="FFFFFF"/>
                </a:solidFill>
                <a:latin typeface="Montserrat Black"/>
                <a:ea typeface="Montserrat Black"/>
                <a:cs typeface="Montserrat Black"/>
                <a:sym typeface="Montserrat Black"/>
              </a:defRPr>
            </a:lvl2pPr>
            <a:lvl3pPr lvl="2" algn="ctr" rtl="0">
              <a:spcBef>
                <a:spcPts val="0"/>
              </a:spcBef>
              <a:spcAft>
                <a:spcPts val="0"/>
              </a:spcAft>
              <a:buNone/>
              <a:defRPr sz="4800">
                <a:solidFill>
                  <a:srgbClr val="FFFFFF"/>
                </a:solidFill>
                <a:latin typeface="Montserrat Black"/>
                <a:ea typeface="Montserrat Black"/>
                <a:cs typeface="Montserrat Black"/>
                <a:sym typeface="Montserrat Black"/>
              </a:defRPr>
            </a:lvl3pPr>
            <a:lvl4pPr lvl="3" algn="ctr" rtl="0">
              <a:spcBef>
                <a:spcPts val="0"/>
              </a:spcBef>
              <a:spcAft>
                <a:spcPts val="0"/>
              </a:spcAft>
              <a:buNone/>
              <a:defRPr sz="4800">
                <a:solidFill>
                  <a:srgbClr val="FFFFFF"/>
                </a:solidFill>
                <a:latin typeface="Montserrat Black"/>
                <a:ea typeface="Montserrat Black"/>
                <a:cs typeface="Montserrat Black"/>
                <a:sym typeface="Montserrat Black"/>
              </a:defRPr>
            </a:lvl4pPr>
            <a:lvl5pPr lvl="4" algn="ctr" rtl="0">
              <a:spcBef>
                <a:spcPts val="0"/>
              </a:spcBef>
              <a:spcAft>
                <a:spcPts val="0"/>
              </a:spcAft>
              <a:buNone/>
              <a:defRPr sz="4800">
                <a:solidFill>
                  <a:srgbClr val="FFFFFF"/>
                </a:solidFill>
                <a:latin typeface="Montserrat Black"/>
                <a:ea typeface="Montserrat Black"/>
                <a:cs typeface="Montserrat Black"/>
                <a:sym typeface="Montserrat Black"/>
              </a:defRPr>
            </a:lvl5pPr>
            <a:lvl6pPr lvl="5" algn="ctr" rtl="0">
              <a:spcBef>
                <a:spcPts val="0"/>
              </a:spcBef>
              <a:spcAft>
                <a:spcPts val="0"/>
              </a:spcAft>
              <a:buNone/>
              <a:defRPr sz="4800">
                <a:solidFill>
                  <a:srgbClr val="FFFFFF"/>
                </a:solidFill>
                <a:latin typeface="Montserrat Black"/>
                <a:ea typeface="Montserrat Black"/>
                <a:cs typeface="Montserrat Black"/>
                <a:sym typeface="Montserrat Black"/>
              </a:defRPr>
            </a:lvl6pPr>
            <a:lvl7pPr lvl="6" algn="ctr" rtl="0">
              <a:spcBef>
                <a:spcPts val="0"/>
              </a:spcBef>
              <a:spcAft>
                <a:spcPts val="0"/>
              </a:spcAft>
              <a:buNone/>
              <a:defRPr sz="4800">
                <a:solidFill>
                  <a:srgbClr val="FFFFFF"/>
                </a:solidFill>
                <a:latin typeface="Montserrat Black"/>
                <a:ea typeface="Montserrat Black"/>
                <a:cs typeface="Montserrat Black"/>
                <a:sym typeface="Montserrat Black"/>
              </a:defRPr>
            </a:lvl7pPr>
            <a:lvl8pPr lvl="7" algn="ctr" rtl="0">
              <a:spcBef>
                <a:spcPts val="0"/>
              </a:spcBef>
              <a:spcAft>
                <a:spcPts val="0"/>
              </a:spcAft>
              <a:buNone/>
              <a:defRPr sz="4800">
                <a:solidFill>
                  <a:srgbClr val="FFFFFF"/>
                </a:solidFill>
                <a:latin typeface="Montserrat Black"/>
                <a:ea typeface="Montserrat Black"/>
                <a:cs typeface="Montserrat Black"/>
                <a:sym typeface="Montserrat Black"/>
              </a:defRPr>
            </a:lvl8pPr>
            <a:lvl9pPr lvl="8" algn="ctr" rtl="0">
              <a:spcBef>
                <a:spcPts val="0"/>
              </a:spcBef>
              <a:spcAft>
                <a:spcPts val="0"/>
              </a:spcAft>
              <a:buNone/>
              <a:defRPr sz="4800">
                <a:solidFill>
                  <a:srgbClr val="FFFFFF"/>
                </a:solidFill>
                <a:latin typeface="Montserrat Black"/>
                <a:ea typeface="Montserrat Black"/>
                <a:cs typeface="Montserrat Black"/>
                <a:sym typeface="Montserrat Black"/>
              </a:defRPr>
            </a:lvl9pPr>
          </a:lstStyle>
          <a:p>
            <a:endParaRPr/>
          </a:p>
        </p:txBody>
      </p:sp>
      <p:sp>
        <p:nvSpPr>
          <p:cNvPr id="245" name="Google Shape;245;p21"/>
          <p:cNvSpPr txBox="1">
            <a:spLocks noGrp="1"/>
          </p:cNvSpPr>
          <p:nvPr>
            <p:ph type="subTitle" idx="3"/>
          </p:nvPr>
        </p:nvSpPr>
        <p:spPr>
          <a:xfrm>
            <a:off x="913033" y="4023200"/>
            <a:ext cx="102704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rgbClr val="FFFFFF"/>
                </a:solidFill>
              </a:defRPr>
            </a:lvl1pPr>
            <a:lvl2pPr lvl="1" algn="ctr" rtl="0">
              <a:lnSpc>
                <a:spcPct val="100000"/>
              </a:lnSpc>
              <a:spcBef>
                <a:spcPts val="0"/>
              </a:spcBef>
              <a:spcAft>
                <a:spcPts val="0"/>
              </a:spcAft>
              <a:buNone/>
              <a:defRPr sz="1600">
                <a:solidFill>
                  <a:srgbClr val="FFFFFF"/>
                </a:solidFill>
              </a:defRPr>
            </a:lvl2pPr>
            <a:lvl3pPr lvl="2" algn="ctr" rtl="0">
              <a:lnSpc>
                <a:spcPct val="100000"/>
              </a:lnSpc>
              <a:spcBef>
                <a:spcPts val="0"/>
              </a:spcBef>
              <a:spcAft>
                <a:spcPts val="0"/>
              </a:spcAft>
              <a:buNone/>
              <a:defRPr sz="1600">
                <a:solidFill>
                  <a:srgbClr val="FFFFFF"/>
                </a:solidFill>
              </a:defRPr>
            </a:lvl3pPr>
            <a:lvl4pPr lvl="3" algn="ctr" rtl="0">
              <a:lnSpc>
                <a:spcPct val="100000"/>
              </a:lnSpc>
              <a:spcBef>
                <a:spcPts val="0"/>
              </a:spcBef>
              <a:spcAft>
                <a:spcPts val="0"/>
              </a:spcAft>
              <a:buNone/>
              <a:defRPr sz="1600">
                <a:solidFill>
                  <a:srgbClr val="FFFFFF"/>
                </a:solidFill>
              </a:defRPr>
            </a:lvl4pPr>
            <a:lvl5pPr lvl="4" algn="ctr" rtl="0">
              <a:lnSpc>
                <a:spcPct val="100000"/>
              </a:lnSpc>
              <a:spcBef>
                <a:spcPts val="0"/>
              </a:spcBef>
              <a:spcAft>
                <a:spcPts val="0"/>
              </a:spcAft>
              <a:buNone/>
              <a:defRPr sz="1600">
                <a:solidFill>
                  <a:srgbClr val="FFFFFF"/>
                </a:solidFill>
              </a:defRPr>
            </a:lvl5pPr>
            <a:lvl6pPr lvl="5" algn="ctr" rtl="0">
              <a:lnSpc>
                <a:spcPct val="100000"/>
              </a:lnSpc>
              <a:spcBef>
                <a:spcPts val="0"/>
              </a:spcBef>
              <a:spcAft>
                <a:spcPts val="0"/>
              </a:spcAft>
              <a:buNone/>
              <a:defRPr sz="1600">
                <a:solidFill>
                  <a:srgbClr val="FFFFFF"/>
                </a:solidFill>
              </a:defRPr>
            </a:lvl6pPr>
            <a:lvl7pPr lvl="6" algn="ctr" rtl="0">
              <a:lnSpc>
                <a:spcPct val="100000"/>
              </a:lnSpc>
              <a:spcBef>
                <a:spcPts val="0"/>
              </a:spcBef>
              <a:spcAft>
                <a:spcPts val="0"/>
              </a:spcAft>
              <a:buNone/>
              <a:defRPr sz="1600">
                <a:solidFill>
                  <a:srgbClr val="FFFFFF"/>
                </a:solidFill>
              </a:defRPr>
            </a:lvl7pPr>
            <a:lvl8pPr lvl="7" algn="ctr" rtl="0">
              <a:lnSpc>
                <a:spcPct val="100000"/>
              </a:lnSpc>
              <a:spcBef>
                <a:spcPts val="0"/>
              </a:spcBef>
              <a:spcAft>
                <a:spcPts val="0"/>
              </a:spcAft>
              <a:buNone/>
              <a:defRPr sz="1600">
                <a:solidFill>
                  <a:srgbClr val="FFFFFF"/>
                </a:solidFill>
              </a:defRPr>
            </a:lvl8pPr>
            <a:lvl9pPr lvl="8" algn="ctr" rtl="0">
              <a:lnSpc>
                <a:spcPct val="100000"/>
              </a:lnSpc>
              <a:spcBef>
                <a:spcPts val="0"/>
              </a:spcBef>
              <a:spcAft>
                <a:spcPts val="0"/>
              </a:spcAft>
              <a:buNone/>
              <a:defRPr sz="1600">
                <a:solidFill>
                  <a:srgbClr val="FFFFFF"/>
                </a:solidFill>
              </a:defRPr>
            </a:lvl9pPr>
          </a:lstStyle>
          <a:p>
            <a:endParaRPr/>
          </a:p>
        </p:txBody>
      </p:sp>
      <p:cxnSp>
        <p:nvCxnSpPr>
          <p:cNvPr id="246" name="Google Shape;246;p21"/>
          <p:cNvCxnSpPr/>
          <p:nvPr/>
        </p:nvCxnSpPr>
        <p:spPr>
          <a:xfrm>
            <a:off x="5085800" y="3845951"/>
            <a:ext cx="2020400" cy="0"/>
          </a:xfrm>
          <a:prstGeom prst="straightConnector1">
            <a:avLst/>
          </a:prstGeom>
          <a:noFill/>
          <a:ln w="19050" cap="flat" cmpd="sng">
            <a:solidFill>
              <a:srgbClr val="FCCC3B"/>
            </a:solidFill>
            <a:prstDash val="solid"/>
            <a:round/>
            <a:headEnd type="none" w="med" len="med"/>
            <a:tailEnd type="none" w="med" len="med"/>
          </a:ln>
        </p:spPr>
      </p:cxnSp>
    </p:spTree>
    <p:extLst>
      <p:ext uri="{BB962C8B-B14F-4D97-AF65-F5344CB8AC3E}">
        <p14:creationId xmlns:p14="http://schemas.microsoft.com/office/powerpoint/2010/main" val="209237264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BIG number &amp; some text slide 1 1">
  <p:cSld name="BIG number &amp; some text slide 1 1">
    <p:bg>
      <p:bgPr>
        <a:solidFill>
          <a:srgbClr val="3E516C"/>
        </a:solidFill>
        <a:effectLst/>
      </p:bgPr>
    </p:bg>
    <p:spTree>
      <p:nvGrpSpPr>
        <p:cNvPr id="1" name="Shape 247"/>
        <p:cNvGrpSpPr/>
        <p:nvPr/>
      </p:nvGrpSpPr>
      <p:grpSpPr>
        <a:xfrm>
          <a:off x="0" y="0"/>
          <a:ext cx="0" cy="0"/>
          <a:chOff x="0" y="0"/>
          <a:chExt cx="0" cy="0"/>
        </a:xfrm>
      </p:grpSpPr>
      <p:sp>
        <p:nvSpPr>
          <p:cNvPr id="248" name="Google Shape;248;p22"/>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600">
                <a:latin typeface="Arvo"/>
                <a:ea typeface="Arvo"/>
                <a:cs typeface="Arvo"/>
                <a:sym typeface="Arvo"/>
              </a:defRPr>
            </a:lvl1pPr>
            <a:lvl2pPr lvl="1" rtl="0">
              <a:buNone/>
              <a:defRPr sz="1600">
                <a:latin typeface="Arvo"/>
                <a:ea typeface="Arvo"/>
                <a:cs typeface="Arvo"/>
                <a:sym typeface="Arvo"/>
              </a:defRPr>
            </a:lvl2pPr>
            <a:lvl3pPr lvl="2" rtl="0">
              <a:buNone/>
              <a:defRPr sz="1600">
                <a:latin typeface="Arvo"/>
                <a:ea typeface="Arvo"/>
                <a:cs typeface="Arvo"/>
                <a:sym typeface="Arvo"/>
              </a:defRPr>
            </a:lvl3pPr>
            <a:lvl4pPr lvl="3" rtl="0">
              <a:buNone/>
              <a:defRPr sz="1600">
                <a:latin typeface="Arvo"/>
                <a:ea typeface="Arvo"/>
                <a:cs typeface="Arvo"/>
                <a:sym typeface="Arvo"/>
              </a:defRPr>
            </a:lvl4pPr>
            <a:lvl5pPr lvl="4" rtl="0">
              <a:buNone/>
              <a:defRPr sz="1600">
                <a:latin typeface="Arvo"/>
                <a:ea typeface="Arvo"/>
                <a:cs typeface="Arvo"/>
                <a:sym typeface="Arvo"/>
              </a:defRPr>
            </a:lvl5pPr>
            <a:lvl6pPr lvl="5" rtl="0">
              <a:buNone/>
              <a:defRPr sz="1600">
                <a:latin typeface="Arvo"/>
                <a:ea typeface="Arvo"/>
                <a:cs typeface="Arvo"/>
                <a:sym typeface="Arvo"/>
              </a:defRPr>
            </a:lvl6pPr>
            <a:lvl7pPr lvl="6" rtl="0">
              <a:buNone/>
              <a:defRPr sz="1600">
                <a:latin typeface="Arvo"/>
                <a:ea typeface="Arvo"/>
                <a:cs typeface="Arvo"/>
                <a:sym typeface="Arvo"/>
              </a:defRPr>
            </a:lvl7pPr>
            <a:lvl8pPr lvl="7" rtl="0">
              <a:buNone/>
              <a:defRPr sz="1600">
                <a:latin typeface="Arvo"/>
                <a:ea typeface="Arvo"/>
                <a:cs typeface="Arvo"/>
                <a:sym typeface="Arvo"/>
              </a:defRPr>
            </a:lvl8pPr>
            <a:lvl9pPr lvl="8" rtl="0">
              <a:buNone/>
              <a:defRPr sz="1600">
                <a:latin typeface="Arvo"/>
                <a:ea typeface="Arvo"/>
                <a:cs typeface="Arvo"/>
                <a:sym typeface="Arvo"/>
              </a:defRPr>
            </a:lvl9pPr>
          </a:lstStyle>
          <a:p>
            <a:fld id="{00000000-1234-1234-1234-123412341234}" type="slidenum">
              <a:rPr lang="es"/>
              <a:pPr/>
              <a:t>‹#›</a:t>
            </a:fld>
            <a:endParaRPr/>
          </a:p>
        </p:txBody>
      </p:sp>
      <p:sp>
        <p:nvSpPr>
          <p:cNvPr id="249" name="Google Shape;249;p22"/>
          <p:cNvSpPr/>
          <p:nvPr/>
        </p:nvSpPr>
        <p:spPr>
          <a:xfrm rot="10800000" flipH="1">
            <a:off x="6436067" y="3549733"/>
            <a:ext cx="5768659" cy="3314695"/>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16920"/>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0" name="Google Shape;250;p22"/>
          <p:cNvSpPr/>
          <p:nvPr/>
        </p:nvSpPr>
        <p:spPr>
          <a:xfrm rot="10800000">
            <a:off x="6988831" y="5037605"/>
            <a:ext cx="5215895" cy="1826823"/>
          </a:xfrm>
          <a:custGeom>
            <a:avLst/>
            <a:gdLst/>
            <a:ahLst/>
            <a:cxnLst/>
            <a:rect l="l" t="t" r="r" b="b"/>
            <a:pathLst>
              <a:path w="99597" h="36908" extrusionOk="0">
                <a:moveTo>
                  <a:pt x="0" y="0"/>
                </a:moveTo>
                <a:lnTo>
                  <a:pt x="0" y="36907"/>
                </a:lnTo>
                <a:lnTo>
                  <a:pt x="99596" y="11"/>
                </a:lnTo>
                <a:lnTo>
                  <a:pt x="0" y="0"/>
                </a:lnTo>
                <a:close/>
              </a:path>
            </a:pathLst>
          </a:custGeom>
          <a:solidFill>
            <a:srgbClr val="D9D9D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1" name="Google Shape;251;p22"/>
          <p:cNvSpPr/>
          <p:nvPr/>
        </p:nvSpPr>
        <p:spPr>
          <a:xfrm rot="10800000">
            <a:off x="6988831" y="5454367"/>
            <a:ext cx="5215895" cy="1410061"/>
          </a:xfrm>
          <a:custGeom>
            <a:avLst/>
            <a:gdLst/>
            <a:ahLst/>
            <a:cxnLst/>
            <a:rect l="l" t="t" r="r" b="b"/>
            <a:pathLst>
              <a:path w="99597" h="28488" extrusionOk="0">
                <a:moveTo>
                  <a:pt x="0" y="1"/>
                </a:moveTo>
                <a:lnTo>
                  <a:pt x="0" y="28488"/>
                </a:lnTo>
                <a:lnTo>
                  <a:pt x="99596" y="1"/>
                </a:lnTo>
                <a:close/>
              </a:path>
            </a:pathLst>
          </a:custGeom>
          <a:solidFill>
            <a:srgbClr val="F3F3F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2" name="Google Shape;252;p22"/>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EFEFEF"/>
                </a:solidFill>
                <a:latin typeface="Cabin"/>
                <a:ea typeface="Cabin"/>
                <a:cs typeface="Cabin"/>
                <a:sym typeface="Cabin"/>
              </a:defRPr>
            </a:lvl1pPr>
            <a:lvl2pPr lvl="1" rtl="0">
              <a:buNone/>
              <a:defRPr>
                <a:solidFill>
                  <a:srgbClr val="EFEFEF"/>
                </a:solidFill>
                <a:latin typeface="Cabin"/>
                <a:ea typeface="Cabin"/>
                <a:cs typeface="Cabin"/>
                <a:sym typeface="Cabin"/>
              </a:defRPr>
            </a:lvl2pPr>
            <a:lvl3pPr lvl="2" rtl="0">
              <a:buNone/>
              <a:defRPr>
                <a:solidFill>
                  <a:srgbClr val="EFEFEF"/>
                </a:solidFill>
                <a:latin typeface="Cabin"/>
                <a:ea typeface="Cabin"/>
                <a:cs typeface="Cabin"/>
                <a:sym typeface="Cabin"/>
              </a:defRPr>
            </a:lvl3pPr>
            <a:lvl4pPr lvl="3" rtl="0">
              <a:buNone/>
              <a:defRPr>
                <a:solidFill>
                  <a:srgbClr val="EFEFEF"/>
                </a:solidFill>
                <a:latin typeface="Cabin"/>
                <a:ea typeface="Cabin"/>
                <a:cs typeface="Cabin"/>
                <a:sym typeface="Cabin"/>
              </a:defRPr>
            </a:lvl4pPr>
            <a:lvl5pPr lvl="4" rtl="0">
              <a:buNone/>
              <a:defRPr>
                <a:solidFill>
                  <a:srgbClr val="EFEFEF"/>
                </a:solidFill>
                <a:latin typeface="Cabin"/>
                <a:ea typeface="Cabin"/>
                <a:cs typeface="Cabin"/>
                <a:sym typeface="Cabin"/>
              </a:defRPr>
            </a:lvl5pPr>
            <a:lvl6pPr lvl="5" rtl="0">
              <a:buNone/>
              <a:defRPr>
                <a:solidFill>
                  <a:srgbClr val="EFEFEF"/>
                </a:solidFill>
                <a:latin typeface="Cabin"/>
                <a:ea typeface="Cabin"/>
                <a:cs typeface="Cabin"/>
                <a:sym typeface="Cabin"/>
              </a:defRPr>
            </a:lvl6pPr>
            <a:lvl7pPr lvl="6" rtl="0">
              <a:buNone/>
              <a:defRPr>
                <a:solidFill>
                  <a:srgbClr val="EFEFEF"/>
                </a:solidFill>
                <a:latin typeface="Cabin"/>
                <a:ea typeface="Cabin"/>
                <a:cs typeface="Cabin"/>
                <a:sym typeface="Cabin"/>
              </a:defRPr>
            </a:lvl7pPr>
            <a:lvl8pPr lvl="7" rtl="0">
              <a:buNone/>
              <a:defRPr>
                <a:solidFill>
                  <a:srgbClr val="EFEFEF"/>
                </a:solidFill>
                <a:latin typeface="Cabin"/>
                <a:ea typeface="Cabin"/>
                <a:cs typeface="Cabin"/>
                <a:sym typeface="Cabin"/>
              </a:defRPr>
            </a:lvl8pPr>
            <a:lvl9pPr lvl="8" rtl="0">
              <a:buNone/>
              <a:defRPr>
                <a:solidFill>
                  <a:srgbClr val="EFEFEF"/>
                </a:solidFill>
                <a:latin typeface="Cabin"/>
                <a:ea typeface="Cabin"/>
                <a:cs typeface="Cabin"/>
                <a:sym typeface="Cabin"/>
              </a:defRPr>
            </a:lvl9pPr>
          </a:lstStyle>
          <a:p>
            <a:fld id="{00000000-1234-1234-1234-123412341234}" type="slidenum">
              <a:rPr lang="es"/>
              <a:pPr/>
              <a:t>‹#›</a:t>
            </a:fld>
            <a:endParaRPr/>
          </a:p>
        </p:txBody>
      </p:sp>
      <p:sp>
        <p:nvSpPr>
          <p:cNvPr id="253" name="Google Shape;253;p22"/>
          <p:cNvSpPr/>
          <p:nvPr/>
        </p:nvSpPr>
        <p:spPr>
          <a:xfrm rot="-5400000">
            <a:off x="-1733112" y="1713931"/>
            <a:ext cx="5764343" cy="2323619"/>
          </a:xfrm>
          <a:custGeom>
            <a:avLst/>
            <a:gdLst/>
            <a:ahLst/>
            <a:cxnLst/>
            <a:rect l="l" t="t" r="r" b="b"/>
            <a:pathLst>
              <a:path w="99597" h="68476" extrusionOk="0">
                <a:moveTo>
                  <a:pt x="99596" y="0"/>
                </a:moveTo>
                <a:lnTo>
                  <a:pt x="0" y="21"/>
                </a:lnTo>
                <a:lnTo>
                  <a:pt x="99596" y="68476"/>
                </a:lnTo>
                <a:lnTo>
                  <a:pt x="99596" y="0"/>
                </a:lnTo>
                <a:close/>
              </a:path>
            </a:pathLst>
          </a:custGeom>
          <a:solidFill>
            <a:srgbClr val="EDEDEB">
              <a:alpha val="28459"/>
            </a:srgbClr>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4" name="Google Shape;254;p22"/>
          <p:cNvSpPr/>
          <p:nvPr/>
        </p:nvSpPr>
        <p:spPr>
          <a:xfrm rot="-5400000" flipH="1">
            <a:off x="-677395" y="658215"/>
            <a:ext cx="3653881" cy="2324589"/>
          </a:xfrm>
          <a:custGeom>
            <a:avLst/>
            <a:gdLst/>
            <a:ahLst/>
            <a:cxnLst/>
            <a:rect l="l" t="t" r="r" b="b"/>
            <a:pathLst>
              <a:path w="99597" h="36908" extrusionOk="0">
                <a:moveTo>
                  <a:pt x="0" y="0"/>
                </a:moveTo>
                <a:lnTo>
                  <a:pt x="0" y="36907"/>
                </a:lnTo>
                <a:lnTo>
                  <a:pt x="99596" y="11"/>
                </a:lnTo>
                <a:lnTo>
                  <a:pt x="0" y="0"/>
                </a:lnTo>
                <a:close/>
              </a:path>
            </a:pathLst>
          </a:custGeom>
          <a:solidFill>
            <a:srgbClr val="FCCC3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5" name="Google Shape;255;p22"/>
          <p:cNvSpPr/>
          <p:nvPr/>
        </p:nvSpPr>
        <p:spPr>
          <a:xfrm rot="-5400000" flipH="1">
            <a:off x="-286101" y="266919"/>
            <a:ext cx="2838847" cy="2292144"/>
          </a:xfrm>
          <a:custGeom>
            <a:avLst/>
            <a:gdLst/>
            <a:ahLst/>
            <a:cxnLst/>
            <a:rect l="l" t="t" r="r" b="b"/>
            <a:pathLst>
              <a:path w="99597" h="28488" extrusionOk="0">
                <a:moveTo>
                  <a:pt x="0" y="1"/>
                </a:moveTo>
                <a:lnTo>
                  <a:pt x="0" y="28488"/>
                </a:lnTo>
                <a:lnTo>
                  <a:pt x="99596" y="1"/>
                </a:lnTo>
                <a:close/>
              </a:path>
            </a:pathLst>
          </a:custGeom>
          <a:solidFill>
            <a:srgbClr val="E9AA1B"/>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6" name="Google Shape;256;p22"/>
          <p:cNvSpPr txBox="1">
            <a:spLocks noGrp="1"/>
          </p:cNvSpPr>
          <p:nvPr>
            <p:ph type="subTitle" idx="1"/>
          </p:nvPr>
        </p:nvSpPr>
        <p:spPr>
          <a:xfrm>
            <a:off x="913033" y="4023200"/>
            <a:ext cx="10270400" cy="121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rgbClr val="FFFFFF"/>
                </a:solidFill>
              </a:defRPr>
            </a:lvl1pPr>
            <a:lvl2pPr lvl="1" algn="ctr" rtl="0">
              <a:lnSpc>
                <a:spcPct val="100000"/>
              </a:lnSpc>
              <a:spcBef>
                <a:spcPts val="0"/>
              </a:spcBef>
              <a:spcAft>
                <a:spcPts val="0"/>
              </a:spcAft>
              <a:buNone/>
              <a:defRPr sz="1600">
                <a:solidFill>
                  <a:srgbClr val="FFFFFF"/>
                </a:solidFill>
              </a:defRPr>
            </a:lvl2pPr>
            <a:lvl3pPr lvl="2" algn="ctr" rtl="0">
              <a:lnSpc>
                <a:spcPct val="100000"/>
              </a:lnSpc>
              <a:spcBef>
                <a:spcPts val="0"/>
              </a:spcBef>
              <a:spcAft>
                <a:spcPts val="0"/>
              </a:spcAft>
              <a:buNone/>
              <a:defRPr sz="1600">
                <a:solidFill>
                  <a:srgbClr val="FFFFFF"/>
                </a:solidFill>
              </a:defRPr>
            </a:lvl3pPr>
            <a:lvl4pPr lvl="3" algn="ctr" rtl="0">
              <a:lnSpc>
                <a:spcPct val="100000"/>
              </a:lnSpc>
              <a:spcBef>
                <a:spcPts val="0"/>
              </a:spcBef>
              <a:spcAft>
                <a:spcPts val="0"/>
              </a:spcAft>
              <a:buNone/>
              <a:defRPr sz="1600">
                <a:solidFill>
                  <a:srgbClr val="FFFFFF"/>
                </a:solidFill>
              </a:defRPr>
            </a:lvl4pPr>
            <a:lvl5pPr lvl="4" algn="ctr" rtl="0">
              <a:lnSpc>
                <a:spcPct val="100000"/>
              </a:lnSpc>
              <a:spcBef>
                <a:spcPts val="0"/>
              </a:spcBef>
              <a:spcAft>
                <a:spcPts val="0"/>
              </a:spcAft>
              <a:buNone/>
              <a:defRPr sz="1600">
                <a:solidFill>
                  <a:srgbClr val="FFFFFF"/>
                </a:solidFill>
              </a:defRPr>
            </a:lvl5pPr>
            <a:lvl6pPr lvl="5" algn="ctr" rtl="0">
              <a:lnSpc>
                <a:spcPct val="100000"/>
              </a:lnSpc>
              <a:spcBef>
                <a:spcPts val="0"/>
              </a:spcBef>
              <a:spcAft>
                <a:spcPts val="0"/>
              </a:spcAft>
              <a:buNone/>
              <a:defRPr sz="1600">
                <a:solidFill>
                  <a:srgbClr val="FFFFFF"/>
                </a:solidFill>
              </a:defRPr>
            </a:lvl6pPr>
            <a:lvl7pPr lvl="6" algn="ctr" rtl="0">
              <a:lnSpc>
                <a:spcPct val="100000"/>
              </a:lnSpc>
              <a:spcBef>
                <a:spcPts val="0"/>
              </a:spcBef>
              <a:spcAft>
                <a:spcPts val="0"/>
              </a:spcAft>
              <a:buNone/>
              <a:defRPr sz="1600">
                <a:solidFill>
                  <a:srgbClr val="FFFFFF"/>
                </a:solidFill>
              </a:defRPr>
            </a:lvl7pPr>
            <a:lvl8pPr lvl="7" algn="ctr" rtl="0">
              <a:lnSpc>
                <a:spcPct val="100000"/>
              </a:lnSpc>
              <a:spcBef>
                <a:spcPts val="0"/>
              </a:spcBef>
              <a:spcAft>
                <a:spcPts val="0"/>
              </a:spcAft>
              <a:buNone/>
              <a:defRPr sz="1600">
                <a:solidFill>
                  <a:srgbClr val="FFFFFF"/>
                </a:solidFill>
              </a:defRPr>
            </a:lvl8pPr>
            <a:lvl9pPr lvl="8" algn="ctr" rtl="0">
              <a:lnSpc>
                <a:spcPct val="100000"/>
              </a:lnSpc>
              <a:spcBef>
                <a:spcPts val="0"/>
              </a:spcBef>
              <a:spcAft>
                <a:spcPts val="0"/>
              </a:spcAft>
              <a:buNone/>
              <a:defRPr sz="1600">
                <a:solidFill>
                  <a:srgbClr val="FFFFFF"/>
                </a:solidFill>
              </a:defRPr>
            </a:lvl9pPr>
          </a:lstStyle>
          <a:p>
            <a:endParaRPr/>
          </a:p>
        </p:txBody>
      </p:sp>
      <p:cxnSp>
        <p:nvCxnSpPr>
          <p:cNvPr id="257" name="Google Shape;257;p22"/>
          <p:cNvCxnSpPr/>
          <p:nvPr/>
        </p:nvCxnSpPr>
        <p:spPr>
          <a:xfrm>
            <a:off x="5085800" y="3845951"/>
            <a:ext cx="2020400" cy="0"/>
          </a:xfrm>
          <a:prstGeom prst="straightConnector1">
            <a:avLst/>
          </a:prstGeom>
          <a:noFill/>
          <a:ln w="19050" cap="flat" cmpd="sng">
            <a:solidFill>
              <a:srgbClr val="FCCC3B"/>
            </a:solidFill>
            <a:prstDash val="solid"/>
            <a:round/>
            <a:headEnd type="none" w="med" len="med"/>
            <a:tailEnd type="none" w="med" len="med"/>
          </a:ln>
        </p:spPr>
      </p:cxnSp>
      <p:sp>
        <p:nvSpPr>
          <p:cNvPr id="258" name="Google Shape;258;p22"/>
          <p:cNvSpPr txBox="1">
            <a:spLocks noGrp="1"/>
          </p:cNvSpPr>
          <p:nvPr>
            <p:ph type="title" hasCustomPrompt="1"/>
          </p:nvPr>
        </p:nvSpPr>
        <p:spPr>
          <a:xfrm>
            <a:off x="419400" y="2559967"/>
            <a:ext cx="11360800" cy="12860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800"/>
              <a:buNone/>
              <a:defRPr sz="6400">
                <a:solidFill>
                  <a:srgbClr val="FFFFFF"/>
                </a:solidFill>
              </a:defRPr>
            </a:lvl1pPr>
            <a:lvl2pPr lvl="1" algn="ctr" rtl="0">
              <a:spcBef>
                <a:spcPts val="0"/>
              </a:spcBef>
              <a:spcAft>
                <a:spcPts val="0"/>
              </a:spcAft>
              <a:buClr>
                <a:srgbClr val="FFFFFF"/>
              </a:buClr>
              <a:buSzPts val="4800"/>
              <a:buNone/>
              <a:defRPr sz="6400">
                <a:solidFill>
                  <a:srgbClr val="FFFFFF"/>
                </a:solidFill>
              </a:defRPr>
            </a:lvl2pPr>
            <a:lvl3pPr lvl="2" algn="ctr" rtl="0">
              <a:spcBef>
                <a:spcPts val="0"/>
              </a:spcBef>
              <a:spcAft>
                <a:spcPts val="0"/>
              </a:spcAft>
              <a:buClr>
                <a:srgbClr val="FFFFFF"/>
              </a:buClr>
              <a:buSzPts val="4800"/>
              <a:buNone/>
              <a:defRPr sz="6400">
                <a:solidFill>
                  <a:srgbClr val="FFFFFF"/>
                </a:solidFill>
              </a:defRPr>
            </a:lvl3pPr>
            <a:lvl4pPr lvl="3" algn="ctr" rtl="0">
              <a:spcBef>
                <a:spcPts val="0"/>
              </a:spcBef>
              <a:spcAft>
                <a:spcPts val="0"/>
              </a:spcAft>
              <a:buClr>
                <a:srgbClr val="FFFFFF"/>
              </a:buClr>
              <a:buSzPts val="4800"/>
              <a:buNone/>
              <a:defRPr sz="6400">
                <a:solidFill>
                  <a:srgbClr val="FFFFFF"/>
                </a:solidFill>
              </a:defRPr>
            </a:lvl4pPr>
            <a:lvl5pPr lvl="4" algn="ctr" rtl="0">
              <a:spcBef>
                <a:spcPts val="0"/>
              </a:spcBef>
              <a:spcAft>
                <a:spcPts val="0"/>
              </a:spcAft>
              <a:buClr>
                <a:srgbClr val="FFFFFF"/>
              </a:buClr>
              <a:buSzPts val="4800"/>
              <a:buNone/>
              <a:defRPr sz="6400">
                <a:solidFill>
                  <a:srgbClr val="FFFFFF"/>
                </a:solidFill>
              </a:defRPr>
            </a:lvl5pPr>
            <a:lvl6pPr lvl="5" algn="ctr" rtl="0">
              <a:spcBef>
                <a:spcPts val="0"/>
              </a:spcBef>
              <a:spcAft>
                <a:spcPts val="0"/>
              </a:spcAft>
              <a:buClr>
                <a:srgbClr val="FFFFFF"/>
              </a:buClr>
              <a:buSzPts val="4800"/>
              <a:buNone/>
              <a:defRPr sz="6400">
                <a:solidFill>
                  <a:srgbClr val="FFFFFF"/>
                </a:solidFill>
              </a:defRPr>
            </a:lvl6pPr>
            <a:lvl7pPr lvl="6" algn="ctr" rtl="0">
              <a:spcBef>
                <a:spcPts val="0"/>
              </a:spcBef>
              <a:spcAft>
                <a:spcPts val="0"/>
              </a:spcAft>
              <a:buClr>
                <a:srgbClr val="FFFFFF"/>
              </a:buClr>
              <a:buSzPts val="4800"/>
              <a:buNone/>
              <a:defRPr sz="6400">
                <a:solidFill>
                  <a:srgbClr val="FFFFFF"/>
                </a:solidFill>
              </a:defRPr>
            </a:lvl7pPr>
            <a:lvl8pPr lvl="7" algn="ctr" rtl="0">
              <a:spcBef>
                <a:spcPts val="0"/>
              </a:spcBef>
              <a:spcAft>
                <a:spcPts val="0"/>
              </a:spcAft>
              <a:buClr>
                <a:srgbClr val="FFFFFF"/>
              </a:buClr>
              <a:buSzPts val="4800"/>
              <a:buNone/>
              <a:defRPr sz="6400">
                <a:solidFill>
                  <a:srgbClr val="FFFFFF"/>
                </a:solidFill>
              </a:defRPr>
            </a:lvl8pPr>
            <a:lvl9pPr lvl="8" algn="ctr" rtl="0">
              <a:spcBef>
                <a:spcPts val="0"/>
              </a:spcBef>
              <a:spcAft>
                <a:spcPts val="0"/>
              </a:spcAft>
              <a:buClr>
                <a:srgbClr val="FFFFFF"/>
              </a:buClr>
              <a:buSzPts val="4800"/>
              <a:buNone/>
              <a:defRPr sz="6400">
                <a:solidFill>
                  <a:srgbClr val="FFFFFF"/>
                </a:solidFill>
              </a:defRPr>
            </a:lvl9pPr>
          </a:lstStyle>
          <a:p>
            <a:r>
              <a:t>xx%</a:t>
            </a:r>
          </a:p>
        </p:txBody>
      </p:sp>
    </p:spTree>
    <p:extLst>
      <p:ext uri="{BB962C8B-B14F-4D97-AF65-F5344CB8AC3E}">
        <p14:creationId xmlns:p14="http://schemas.microsoft.com/office/powerpoint/2010/main" val="219531502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Blank slide" type="blank">
  <p:cSld name="Blank slide">
    <p:spTree>
      <p:nvGrpSpPr>
        <p:cNvPr id="1" name="Shape 259"/>
        <p:cNvGrpSpPr/>
        <p:nvPr/>
      </p:nvGrpSpPr>
      <p:grpSpPr>
        <a:xfrm>
          <a:off x="0" y="0"/>
          <a:ext cx="0" cy="0"/>
          <a:chOff x="0" y="0"/>
          <a:chExt cx="0" cy="0"/>
        </a:xfrm>
      </p:grpSpPr>
    </p:spTree>
    <p:extLst>
      <p:ext uri="{BB962C8B-B14F-4D97-AF65-F5344CB8AC3E}">
        <p14:creationId xmlns:p14="http://schemas.microsoft.com/office/powerpoint/2010/main" val="169750442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Blank slide with text">
  <p:cSld name="Blank slide with text">
    <p:spTree>
      <p:nvGrpSpPr>
        <p:cNvPr id="1" name="Shape 260"/>
        <p:cNvGrpSpPr/>
        <p:nvPr/>
      </p:nvGrpSpPr>
      <p:grpSpPr>
        <a:xfrm>
          <a:off x="0" y="0"/>
          <a:ext cx="0" cy="0"/>
          <a:chOff x="0" y="0"/>
          <a:chExt cx="0" cy="0"/>
        </a:xfrm>
      </p:grpSpPr>
      <p:sp>
        <p:nvSpPr>
          <p:cNvPr id="261" name="Google Shape;261;p24"/>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262" name="Google Shape;262;p24"/>
          <p:cNvSpPr txBox="1">
            <a:spLocks noGrp="1"/>
          </p:cNvSpPr>
          <p:nvPr>
            <p:ph type="title"/>
          </p:nvPr>
        </p:nvSpPr>
        <p:spPr>
          <a:xfrm>
            <a:off x="1639800" y="5491917"/>
            <a:ext cx="8912400" cy="643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rgbClr val="EFD67E"/>
              </a:buClr>
              <a:buSzPts val="2400"/>
              <a:buNone/>
              <a:defRPr>
                <a:solidFill>
                  <a:srgbClr val="EFD67E"/>
                </a:solidFill>
              </a:defRPr>
            </a:lvl2pPr>
            <a:lvl3pPr lvl="2" algn="ctr" rtl="0">
              <a:spcBef>
                <a:spcPts val="0"/>
              </a:spcBef>
              <a:spcAft>
                <a:spcPts val="0"/>
              </a:spcAft>
              <a:buClr>
                <a:srgbClr val="EFD67E"/>
              </a:buClr>
              <a:buSzPts val="2400"/>
              <a:buNone/>
              <a:defRPr>
                <a:solidFill>
                  <a:srgbClr val="EFD67E"/>
                </a:solidFill>
              </a:defRPr>
            </a:lvl3pPr>
            <a:lvl4pPr lvl="3" algn="ctr" rtl="0">
              <a:spcBef>
                <a:spcPts val="0"/>
              </a:spcBef>
              <a:spcAft>
                <a:spcPts val="0"/>
              </a:spcAft>
              <a:buClr>
                <a:srgbClr val="EFD67E"/>
              </a:buClr>
              <a:buSzPts val="2400"/>
              <a:buNone/>
              <a:defRPr>
                <a:solidFill>
                  <a:srgbClr val="EFD67E"/>
                </a:solidFill>
              </a:defRPr>
            </a:lvl4pPr>
            <a:lvl5pPr lvl="4" algn="ctr" rtl="0">
              <a:spcBef>
                <a:spcPts val="0"/>
              </a:spcBef>
              <a:spcAft>
                <a:spcPts val="0"/>
              </a:spcAft>
              <a:buClr>
                <a:srgbClr val="EFD67E"/>
              </a:buClr>
              <a:buSzPts val="2400"/>
              <a:buNone/>
              <a:defRPr>
                <a:solidFill>
                  <a:srgbClr val="EFD67E"/>
                </a:solidFill>
              </a:defRPr>
            </a:lvl5pPr>
            <a:lvl6pPr lvl="5" algn="ctr" rtl="0">
              <a:spcBef>
                <a:spcPts val="0"/>
              </a:spcBef>
              <a:spcAft>
                <a:spcPts val="0"/>
              </a:spcAft>
              <a:buClr>
                <a:srgbClr val="EFD67E"/>
              </a:buClr>
              <a:buSzPts val="2400"/>
              <a:buNone/>
              <a:defRPr>
                <a:solidFill>
                  <a:srgbClr val="EFD67E"/>
                </a:solidFill>
              </a:defRPr>
            </a:lvl6pPr>
            <a:lvl7pPr lvl="6" algn="ctr" rtl="0">
              <a:spcBef>
                <a:spcPts val="0"/>
              </a:spcBef>
              <a:spcAft>
                <a:spcPts val="0"/>
              </a:spcAft>
              <a:buClr>
                <a:srgbClr val="EFD67E"/>
              </a:buClr>
              <a:buSzPts val="2400"/>
              <a:buNone/>
              <a:defRPr>
                <a:solidFill>
                  <a:srgbClr val="EFD67E"/>
                </a:solidFill>
              </a:defRPr>
            </a:lvl7pPr>
            <a:lvl8pPr lvl="7" algn="ctr" rtl="0">
              <a:spcBef>
                <a:spcPts val="0"/>
              </a:spcBef>
              <a:spcAft>
                <a:spcPts val="0"/>
              </a:spcAft>
              <a:buClr>
                <a:srgbClr val="EFD67E"/>
              </a:buClr>
              <a:buSzPts val="2400"/>
              <a:buNone/>
              <a:defRPr>
                <a:solidFill>
                  <a:srgbClr val="EFD67E"/>
                </a:solidFill>
              </a:defRPr>
            </a:lvl8pPr>
            <a:lvl9pPr lvl="8" algn="ctr" rtl="0">
              <a:spcBef>
                <a:spcPts val="0"/>
              </a:spcBef>
              <a:spcAft>
                <a:spcPts val="0"/>
              </a:spcAft>
              <a:buClr>
                <a:srgbClr val="EFD67E"/>
              </a:buClr>
              <a:buSzPts val="2400"/>
              <a:buNone/>
              <a:defRPr>
                <a:solidFill>
                  <a:srgbClr val="EFD67E"/>
                </a:solidFill>
              </a:defRPr>
            </a:lvl9pPr>
          </a:lstStyle>
          <a:p>
            <a:endParaRPr/>
          </a:p>
        </p:txBody>
      </p:sp>
    </p:spTree>
    <p:extLst>
      <p:ext uri="{BB962C8B-B14F-4D97-AF65-F5344CB8AC3E}">
        <p14:creationId xmlns:p14="http://schemas.microsoft.com/office/powerpoint/2010/main" val="233151674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with photo">
  <p:cSld name="Title with photo">
    <p:spTree>
      <p:nvGrpSpPr>
        <p:cNvPr id="1" name="Shape 263"/>
        <p:cNvGrpSpPr/>
        <p:nvPr/>
      </p:nvGrpSpPr>
      <p:grpSpPr>
        <a:xfrm>
          <a:off x="0" y="0"/>
          <a:ext cx="0" cy="0"/>
          <a:chOff x="0" y="0"/>
          <a:chExt cx="0" cy="0"/>
        </a:xfrm>
      </p:grpSpPr>
      <p:sp>
        <p:nvSpPr>
          <p:cNvPr id="264" name="Google Shape;264;p25"/>
          <p:cNvSpPr txBox="1">
            <a:spLocks noGrp="1"/>
          </p:cNvSpPr>
          <p:nvPr>
            <p:ph type="sldNum" idx="1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a:solidFill>
                  <a:srgbClr val="3E516C"/>
                </a:solidFill>
              </a:defRPr>
            </a:lvl1pPr>
            <a:lvl2pPr lvl="1" rtl="0">
              <a:buNone/>
              <a:defRPr>
                <a:solidFill>
                  <a:srgbClr val="3E516C"/>
                </a:solidFill>
              </a:defRPr>
            </a:lvl2pPr>
            <a:lvl3pPr lvl="2" rtl="0">
              <a:buNone/>
              <a:defRPr>
                <a:solidFill>
                  <a:srgbClr val="3E516C"/>
                </a:solidFill>
              </a:defRPr>
            </a:lvl3pPr>
            <a:lvl4pPr lvl="3" rtl="0">
              <a:buNone/>
              <a:defRPr>
                <a:solidFill>
                  <a:srgbClr val="3E516C"/>
                </a:solidFill>
              </a:defRPr>
            </a:lvl4pPr>
            <a:lvl5pPr lvl="4" rtl="0">
              <a:buNone/>
              <a:defRPr>
                <a:solidFill>
                  <a:srgbClr val="3E516C"/>
                </a:solidFill>
              </a:defRPr>
            </a:lvl5pPr>
            <a:lvl6pPr lvl="5" rtl="0">
              <a:buNone/>
              <a:defRPr>
                <a:solidFill>
                  <a:srgbClr val="3E516C"/>
                </a:solidFill>
              </a:defRPr>
            </a:lvl6pPr>
            <a:lvl7pPr lvl="6" rtl="0">
              <a:buNone/>
              <a:defRPr>
                <a:solidFill>
                  <a:srgbClr val="3E516C"/>
                </a:solidFill>
              </a:defRPr>
            </a:lvl7pPr>
            <a:lvl8pPr lvl="7" rtl="0">
              <a:buNone/>
              <a:defRPr>
                <a:solidFill>
                  <a:srgbClr val="3E516C"/>
                </a:solidFill>
              </a:defRPr>
            </a:lvl8pPr>
            <a:lvl9pPr lvl="8" rtl="0">
              <a:buNone/>
              <a:defRPr>
                <a:solidFill>
                  <a:srgbClr val="3E516C"/>
                </a:solidFill>
              </a:defRPr>
            </a:lvl9pPr>
          </a:lstStyle>
          <a:p>
            <a:fld id="{00000000-1234-1234-1234-123412341234}" type="slidenum">
              <a:rPr lang="es"/>
              <a:pPr/>
              <a:t>‹#›</a:t>
            </a:fld>
            <a:endParaRPr/>
          </a:p>
        </p:txBody>
      </p:sp>
      <p:pic>
        <p:nvPicPr>
          <p:cNvPr id="265" name="Google Shape;265;p25"/>
          <p:cNvPicPr preferRelativeResize="0"/>
          <p:nvPr/>
        </p:nvPicPr>
        <p:blipFill rotWithShape="1">
          <a:blip r:embed="rId2">
            <a:alphaModFix/>
          </a:blip>
          <a:srcRect t="13521" b="2076"/>
          <a:stretch/>
        </p:blipFill>
        <p:spPr>
          <a:xfrm>
            <a:off x="0" y="0"/>
            <a:ext cx="12192000" cy="6858000"/>
          </a:xfrm>
          <a:prstGeom prst="rect">
            <a:avLst/>
          </a:prstGeom>
          <a:noFill/>
          <a:ln>
            <a:noFill/>
          </a:ln>
        </p:spPr>
      </p:pic>
      <p:sp>
        <p:nvSpPr>
          <p:cNvPr id="266" name="Google Shape;266;p25"/>
          <p:cNvSpPr txBox="1">
            <a:spLocks noGrp="1"/>
          </p:cNvSpPr>
          <p:nvPr>
            <p:ph type="sldNum" idx="2"/>
          </p:nvPr>
        </p:nvSpPr>
        <p:spPr>
          <a:xfrm>
            <a:off x="11655603" y="6333200"/>
            <a:ext cx="536400" cy="524800"/>
          </a:xfrm>
          <a:prstGeom prst="rect">
            <a:avLst/>
          </a:prstGeom>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fld id="{00000000-1234-1234-1234-123412341234}" type="slidenum">
              <a:rPr lang="es"/>
              <a:pPr/>
              <a:t>‹#›</a:t>
            </a:fld>
            <a:endParaRPr/>
          </a:p>
        </p:txBody>
      </p:sp>
      <p:sp>
        <p:nvSpPr>
          <p:cNvPr id="267" name="Google Shape;267;p25"/>
          <p:cNvSpPr txBox="1">
            <a:spLocks noGrp="1"/>
          </p:cNvSpPr>
          <p:nvPr>
            <p:ph type="ctrTitle"/>
          </p:nvPr>
        </p:nvSpPr>
        <p:spPr>
          <a:xfrm>
            <a:off x="3098133" y="1528253"/>
            <a:ext cx="8224000" cy="7920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None/>
              <a:defRPr b="0"/>
            </a:lvl1pPr>
            <a:lvl2pPr lvl="1" algn="r" rtl="0">
              <a:spcBef>
                <a:spcPts val="0"/>
              </a:spcBef>
              <a:spcAft>
                <a:spcPts val="0"/>
              </a:spcAft>
              <a:buClr>
                <a:srgbClr val="314256"/>
              </a:buClr>
              <a:buSzPts val="6000"/>
              <a:buNone/>
              <a:defRPr sz="8000">
                <a:solidFill>
                  <a:srgbClr val="314256"/>
                </a:solidFill>
              </a:defRPr>
            </a:lvl2pPr>
            <a:lvl3pPr lvl="2" algn="r" rtl="0">
              <a:spcBef>
                <a:spcPts val="0"/>
              </a:spcBef>
              <a:spcAft>
                <a:spcPts val="0"/>
              </a:spcAft>
              <a:buClr>
                <a:srgbClr val="314256"/>
              </a:buClr>
              <a:buSzPts val="6000"/>
              <a:buNone/>
              <a:defRPr sz="8000">
                <a:solidFill>
                  <a:srgbClr val="314256"/>
                </a:solidFill>
              </a:defRPr>
            </a:lvl3pPr>
            <a:lvl4pPr lvl="3" algn="r" rtl="0">
              <a:spcBef>
                <a:spcPts val="0"/>
              </a:spcBef>
              <a:spcAft>
                <a:spcPts val="0"/>
              </a:spcAft>
              <a:buClr>
                <a:srgbClr val="314256"/>
              </a:buClr>
              <a:buSzPts val="6000"/>
              <a:buNone/>
              <a:defRPr sz="8000">
                <a:solidFill>
                  <a:srgbClr val="314256"/>
                </a:solidFill>
              </a:defRPr>
            </a:lvl4pPr>
            <a:lvl5pPr lvl="4" algn="r" rtl="0">
              <a:spcBef>
                <a:spcPts val="0"/>
              </a:spcBef>
              <a:spcAft>
                <a:spcPts val="0"/>
              </a:spcAft>
              <a:buClr>
                <a:srgbClr val="314256"/>
              </a:buClr>
              <a:buSzPts val="6000"/>
              <a:buNone/>
              <a:defRPr sz="8000">
                <a:solidFill>
                  <a:srgbClr val="314256"/>
                </a:solidFill>
              </a:defRPr>
            </a:lvl5pPr>
            <a:lvl6pPr lvl="5" algn="r" rtl="0">
              <a:spcBef>
                <a:spcPts val="0"/>
              </a:spcBef>
              <a:spcAft>
                <a:spcPts val="0"/>
              </a:spcAft>
              <a:buClr>
                <a:srgbClr val="314256"/>
              </a:buClr>
              <a:buSzPts val="6000"/>
              <a:buNone/>
              <a:defRPr sz="8000">
                <a:solidFill>
                  <a:srgbClr val="314256"/>
                </a:solidFill>
              </a:defRPr>
            </a:lvl6pPr>
            <a:lvl7pPr lvl="6" algn="r" rtl="0">
              <a:spcBef>
                <a:spcPts val="0"/>
              </a:spcBef>
              <a:spcAft>
                <a:spcPts val="0"/>
              </a:spcAft>
              <a:buClr>
                <a:srgbClr val="314256"/>
              </a:buClr>
              <a:buSzPts val="6000"/>
              <a:buNone/>
              <a:defRPr sz="8000">
                <a:solidFill>
                  <a:srgbClr val="314256"/>
                </a:solidFill>
              </a:defRPr>
            </a:lvl7pPr>
            <a:lvl8pPr lvl="7" algn="r" rtl="0">
              <a:spcBef>
                <a:spcPts val="0"/>
              </a:spcBef>
              <a:spcAft>
                <a:spcPts val="0"/>
              </a:spcAft>
              <a:buClr>
                <a:srgbClr val="314256"/>
              </a:buClr>
              <a:buSzPts val="6000"/>
              <a:buNone/>
              <a:defRPr sz="8000">
                <a:solidFill>
                  <a:srgbClr val="314256"/>
                </a:solidFill>
              </a:defRPr>
            </a:lvl8pPr>
            <a:lvl9pPr lvl="8" algn="r" rtl="0">
              <a:spcBef>
                <a:spcPts val="0"/>
              </a:spcBef>
              <a:spcAft>
                <a:spcPts val="0"/>
              </a:spcAft>
              <a:buClr>
                <a:srgbClr val="314256"/>
              </a:buClr>
              <a:buSzPts val="6000"/>
              <a:buNone/>
              <a:defRPr sz="8000">
                <a:solidFill>
                  <a:srgbClr val="314256"/>
                </a:solidFill>
              </a:defRPr>
            </a:lvl9pPr>
          </a:lstStyle>
          <a:p>
            <a:endParaRPr/>
          </a:p>
        </p:txBody>
      </p:sp>
    </p:spTree>
    <p:extLst>
      <p:ext uri="{BB962C8B-B14F-4D97-AF65-F5344CB8AC3E}">
        <p14:creationId xmlns:p14="http://schemas.microsoft.com/office/powerpoint/2010/main" val="195668567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xfrm>
            <a:off x="609600" y="6400801"/>
            <a:ext cx="2844800" cy="320675"/>
          </a:xfrm>
          <a:prstGeom prst="rect">
            <a:avLst/>
          </a:prstGeom>
          <a:ln/>
        </p:spPr>
        <p:txBody>
          <a:bodyPr/>
          <a:lstStyle>
            <a:lvl1pPr>
              <a:defRPr/>
            </a:lvl1pPr>
          </a:lstStyle>
          <a:p>
            <a:pPr>
              <a:defRPr/>
            </a:pPr>
            <a:endParaRPr lang="en-US">
              <a:solidFill>
                <a:srgbClr val="1D528D"/>
              </a:solidFill>
            </a:endParaRPr>
          </a:p>
        </p:txBody>
      </p:sp>
      <p:sp>
        <p:nvSpPr>
          <p:cNvPr id="4" name="Rectangle 5"/>
          <p:cNvSpPr>
            <a:spLocks noGrp="1" noChangeArrowheads="1"/>
          </p:cNvSpPr>
          <p:nvPr>
            <p:ph type="ftr" sz="quarter" idx="11"/>
          </p:nvPr>
        </p:nvSpPr>
        <p:spPr>
          <a:xfrm>
            <a:off x="4165600" y="6400801"/>
            <a:ext cx="3860800" cy="320675"/>
          </a:xfrm>
          <a:prstGeom prst="rect">
            <a:avLst/>
          </a:prstGeom>
          <a:ln/>
        </p:spPr>
        <p:txBody>
          <a:bodyPr/>
          <a:lstStyle>
            <a:lvl1pPr>
              <a:defRPr/>
            </a:lvl1pPr>
          </a:lstStyle>
          <a:p>
            <a:pPr>
              <a:defRPr/>
            </a:pPr>
            <a:endParaRPr lang="en-US">
              <a:solidFill>
                <a:srgbClr val="1D528D"/>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81FF375-D746-4A11-ADE8-6B43D26E057D}"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83941708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21594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endParaRPr lang="id-ID"/>
          </a:p>
        </p:txBody>
      </p:sp>
    </p:spTree>
    <p:extLst>
      <p:ext uri="{BB962C8B-B14F-4D97-AF65-F5344CB8AC3E}">
        <p14:creationId xmlns:p14="http://schemas.microsoft.com/office/powerpoint/2010/main" val="115545324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1" y="0"/>
            <a:ext cx="12192001" cy="3515932"/>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endParaRPr lang="id-ID"/>
          </a:p>
        </p:txBody>
      </p:sp>
    </p:spTree>
    <p:extLst>
      <p:ext uri="{BB962C8B-B14F-4D97-AF65-F5344CB8AC3E}">
        <p14:creationId xmlns:p14="http://schemas.microsoft.com/office/powerpoint/2010/main" val="12493098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a:off x="6125530" y="0"/>
            <a:ext cx="6066470"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endParaRPr lang="en-US" dirty="0"/>
          </a:p>
        </p:txBody>
      </p:sp>
    </p:spTree>
    <p:extLst>
      <p:ext uri="{BB962C8B-B14F-4D97-AF65-F5344CB8AC3E}">
        <p14:creationId xmlns:p14="http://schemas.microsoft.com/office/powerpoint/2010/main" val="241402998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flipH="1">
            <a:off x="-1" y="0"/>
            <a:ext cx="6087291"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endParaRPr lang="en-US" dirty="0"/>
          </a:p>
        </p:txBody>
      </p:sp>
    </p:spTree>
    <p:extLst>
      <p:ext uri="{BB962C8B-B14F-4D97-AF65-F5344CB8AC3E}">
        <p14:creationId xmlns:p14="http://schemas.microsoft.com/office/powerpoint/2010/main" val="23490060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4960574"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a:off x="1330528" y="-1330527"/>
            <a:ext cx="1724470" cy="4385527"/>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id-ID">
              <a:solidFill>
                <a:prstClr val="white"/>
              </a:solidFill>
            </a:endParaRPr>
          </a:p>
        </p:txBody>
      </p:sp>
    </p:spTree>
    <p:extLst>
      <p:ext uri="{BB962C8B-B14F-4D97-AF65-F5344CB8AC3E}">
        <p14:creationId xmlns:p14="http://schemas.microsoft.com/office/powerpoint/2010/main" val="130214775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0"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flipV="1">
            <a:off x="9131223" y="-1258481"/>
            <a:ext cx="1802298" cy="4319262"/>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id-ID">
              <a:solidFill>
                <a:prstClr val="white"/>
              </a:solidFill>
            </a:endParaRPr>
          </a:p>
        </p:txBody>
      </p:sp>
    </p:spTree>
    <p:extLst>
      <p:ext uri="{BB962C8B-B14F-4D97-AF65-F5344CB8AC3E}">
        <p14:creationId xmlns:p14="http://schemas.microsoft.com/office/powerpoint/2010/main" val="215519722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Rectangle 2"/>
          <p:cNvSpPr/>
          <p:nvPr userDrawn="1"/>
        </p:nvSpPr>
        <p:spPr bwMode="auto">
          <a:xfrm>
            <a:off x="0" y="3422468"/>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defTabSz="914400"/>
            <a:endParaRPr lang="id-ID" sz="1200">
              <a:solidFill>
                <a:prstClr val="black"/>
              </a:solidFill>
            </a:endParaRPr>
          </a:p>
        </p:txBody>
      </p:sp>
      <p:sp>
        <p:nvSpPr>
          <p:cNvPr id="4" name="Picture Placeholder 1"/>
          <p:cNvSpPr>
            <a:spLocks noGrp="1"/>
          </p:cNvSpPr>
          <p:nvPr>
            <p:ph type="pic" sz="quarter" idx="11"/>
          </p:nvPr>
        </p:nvSpPr>
        <p:spPr>
          <a:xfrm>
            <a:off x="636346" y="753526"/>
            <a:ext cx="7776864" cy="4581128"/>
          </a:xfrm>
          <a:prstGeom prst="rect">
            <a:avLst/>
          </a:prstGeom>
        </p:spPr>
      </p:sp>
    </p:spTree>
    <p:extLst>
      <p:ext uri="{BB962C8B-B14F-4D97-AF65-F5344CB8AC3E}">
        <p14:creationId xmlns:p14="http://schemas.microsoft.com/office/powerpoint/2010/main" val="62142993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12" name="Rectangle 11"/>
          <p:cNvSpPr/>
          <p:nvPr userDrawn="1"/>
        </p:nvSpPr>
        <p:spPr bwMode="auto">
          <a:xfrm>
            <a:off x="0" y="3422469"/>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defTabSz="914400"/>
            <a:endParaRPr lang="id-ID" sz="1200">
              <a:solidFill>
                <a:prstClr val="black"/>
              </a:solidFill>
            </a:endParaRPr>
          </a:p>
        </p:txBody>
      </p:sp>
      <p:sp>
        <p:nvSpPr>
          <p:cNvPr id="8" name="Picture Placeholder 4"/>
          <p:cNvSpPr>
            <a:spLocks noGrp="1"/>
          </p:cNvSpPr>
          <p:nvPr>
            <p:ph type="pic" sz="quarter" idx="13"/>
          </p:nvPr>
        </p:nvSpPr>
        <p:spPr>
          <a:xfrm>
            <a:off x="4284342" y="757645"/>
            <a:ext cx="3592513" cy="5767872"/>
          </a:xfrm>
          <a:prstGeom prst="rect">
            <a:avLst/>
          </a:prstGeom>
        </p:spPr>
        <p:txBody>
          <a:bodyPr/>
          <a:lstStyle/>
          <a:p>
            <a:endParaRPr lang="id-ID"/>
          </a:p>
        </p:txBody>
      </p:sp>
      <p:sp>
        <p:nvSpPr>
          <p:cNvPr id="11" name="Picture Placeholder 4"/>
          <p:cNvSpPr>
            <a:spLocks noGrp="1"/>
          </p:cNvSpPr>
          <p:nvPr>
            <p:ph type="pic" sz="quarter" idx="14"/>
          </p:nvPr>
        </p:nvSpPr>
        <p:spPr>
          <a:xfrm>
            <a:off x="8238171" y="757645"/>
            <a:ext cx="3592513" cy="5767872"/>
          </a:xfrm>
          <a:prstGeom prst="rect">
            <a:avLst/>
          </a:prstGeom>
        </p:spPr>
        <p:txBody>
          <a:bodyPr/>
          <a:lstStyle/>
          <a:p>
            <a:endParaRPr lang="id-ID"/>
          </a:p>
        </p:txBody>
      </p:sp>
    </p:spTree>
    <p:extLst>
      <p:ext uri="{BB962C8B-B14F-4D97-AF65-F5344CB8AC3E}">
        <p14:creationId xmlns:p14="http://schemas.microsoft.com/office/powerpoint/2010/main" val="222335193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26436" y="260941"/>
            <a:ext cx="3657600" cy="3017837"/>
          </a:xfrm>
          <a:prstGeom prst="rect">
            <a:avLst/>
          </a:prstGeom>
        </p:spPr>
        <p:txBody>
          <a:bodyPr/>
          <a:lstStyle/>
          <a:p>
            <a:endParaRPr lang="id-ID"/>
          </a:p>
        </p:txBody>
      </p:sp>
      <p:sp>
        <p:nvSpPr>
          <p:cNvPr id="7" name="Rectangle 6"/>
          <p:cNvSpPr/>
          <p:nvPr userDrawn="1"/>
        </p:nvSpPr>
        <p:spPr bwMode="auto">
          <a:xfrm>
            <a:off x="0" y="3422469"/>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defTabSz="914400"/>
            <a:endParaRPr lang="id-ID" sz="1200">
              <a:solidFill>
                <a:prstClr val="black"/>
              </a:solidFill>
            </a:endParaRPr>
          </a:p>
        </p:txBody>
      </p:sp>
      <p:sp>
        <p:nvSpPr>
          <p:cNvPr id="8" name="Picture Placeholder 3"/>
          <p:cNvSpPr>
            <a:spLocks noGrp="1"/>
          </p:cNvSpPr>
          <p:nvPr>
            <p:ph type="pic" sz="quarter" idx="11"/>
          </p:nvPr>
        </p:nvSpPr>
        <p:spPr>
          <a:xfrm>
            <a:off x="4306253" y="260940"/>
            <a:ext cx="3657600" cy="3017837"/>
          </a:xfrm>
          <a:prstGeom prst="rect">
            <a:avLst/>
          </a:prstGeom>
        </p:spPr>
        <p:txBody>
          <a:bodyPr/>
          <a:lstStyle/>
          <a:p>
            <a:endParaRPr lang="id-ID"/>
          </a:p>
        </p:txBody>
      </p:sp>
      <p:sp>
        <p:nvSpPr>
          <p:cNvPr id="9" name="Picture Placeholder 3"/>
          <p:cNvSpPr>
            <a:spLocks noGrp="1"/>
          </p:cNvSpPr>
          <p:nvPr>
            <p:ph type="pic" sz="quarter" idx="12"/>
          </p:nvPr>
        </p:nvSpPr>
        <p:spPr>
          <a:xfrm>
            <a:off x="8286070" y="260940"/>
            <a:ext cx="3657600" cy="3017837"/>
          </a:xfrm>
          <a:prstGeom prst="rect">
            <a:avLst/>
          </a:prstGeom>
        </p:spPr>
        <p:txBody>
          <a:bodyPr/>
          <a:lstStyle/>
          <a:p>
            <a:endParaRPr lang="id-ID"/>
          </a:p>
        </p:txBody>
      </p:sp>
    </p:spTree>
    <p:extLst>
      <p:ext uri="{BB962C8B-B14F-4D97-AF65-F5344CB8AC3E}">
        <p14:creationId xmlns:p14="http://schemas.microsoft.com/office/powerpoint/2010/main" val="151132481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7" name="Rectangle 6"/>
          <p:cNvSpPr/>
          <p:nvPr userDrawn="1"/>
        </p:nvSpPr>
        <p:spPr bwMode="auto">
          <a:xfrm rot="5400000">
            <a:off x="3947162" y="-2666999"/>
            <a:ext cx="4297676" cy="12191999"/>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defTabSz="914400"/>
            <a:endParaRPr lang="id-ID" sz="1200">
              <a:solidFill>
                <a:prstClr val="black"/>
              </a:solidFill>
            </a:endParaRPr>
          </a:p>
        </p:txBody>
      </p:sp>
      <p:sp>
        <p:nvSpPr>
          <p:cNvPr id="3" name="Picture Placeholder 6"/>
          <p:cNvSpPr>
            <a:spLocks noGrp="1"/>
          </p:cNvSpPr>
          <p:nvPr>
            <p:ph type="pic" sz="quarter" idx="10"/>
          </p:nvPr>
        </p:nvSpPr>
        <p:spPr>
          <a:xfrm>
            <a:off x="8966200" y="698500"/>
            <a:ext cx="2578100" cy="2654300"/>
          </a:xfrm>
          <a:prstGeom prst="rect">
            <a:avLst/>
          </a:prstGeom>
        </p:spPr>
        <p:txBody>
          <a:bodyPr/>
          <a:lstStyle/>
          <a:p>
            <a:endParaRPr lang="id-ID"/>
          </a:p>
        </p:txBody>
      </p:sp>
      <p:sp>
        <p:nvSpPr>
          <p:cNvPr id="4" name="Picture Placeholder 6"/>
          <p:cNvSpPr>
            <a:spLocks noGrp="1"/>
          </p:cNvSpPr>
          <p:nvPr>
            <p:ph type="pic" sz="quarter" idx="11"/>
          </p:nvPr>
        </p:nvSpPr>
        <p:spPr>
          <a:xfrm>
            <a:off x="6235700" y="698500"/>
            <a:ext cx="2578100" cy="2654300"/>
          </a:xfrm>
          <a:prstGeom prst="rect">
            <a:avLst/>
          </a:prstGeom>
        </p:spPr>
        <p:txBody>
          <a:bodyPr/>
          <a:lstStyle/>
          <a:p>
            <a:endParaRPr lang="id-ID"/>
          </a:p>
        </p:txBody>
      </p:sp>
      <p:sp>
        <p:nvSpPr>
          <p:cNvPr id="5" name="Picture Placeholder 6"/>
          <p:cNvSpPr>
            <a:spLocks noGrp="1"/>
          </p:cNvSpPr>
          <p:nvPr>
            <p:ph type="pic" sz="quarter" idx="12"/>
          </p:nvPr>
        </p:nvSpPr>
        <p:spPr>
          <a:xfrm>
            <a:off x="6235700" y="3505200"/>
            <a:ext cx="2578100" cy="2654300"/>
          </a:xfrm>
          <a:prstGeom prst="rect">
            <a:avLst/>
          </a:prstGeom>
        </p:spPr>
        <p:txBody>
          <a:bodyPr/>
          <a:lstStyle/>
          <a:p>
            <a:endParaRPr lang="id-ID"/>
          </a:p>
        </p:txBody>
      </p:sp>
      <p:sp>
        <p:nvSpPr>
          <p:cNvPr id="6" name="Picture Placeholder 6"/>
          <p:cNvSpPr>
            <a:spLocks noGrp="1"/>
          </p:cNvSpPr>
          <p:nvPr>
            <p:ph type="pic" sz="quarter" idx="13"/>
          </p:nvPr>
        </p:nvSpPr>
        <p:spPr>
          <a:xfrm>
            <a:off x="8966200" y="3505200"/>
            <a:ext cx="2578100" cy="2654300"/>
          </a:xfrm>
          <a:prstGeom prst="rect">
            <a:avLst/>
          </a:prstGeom>
        </p:spPr>
        <p:txBody>
          <a:bodyPr/>
          <a:lstStyle/>
          <a:p>
            <a:endParaRPr lang="id-ID"/>
          </a:p>
        </p:txBody>
      </p:sp>
    </p:spTree>
    <p:extLst>
      <p:ext uri="{BB962C8B-B14F-4D97-AF65-F5344CB8AC3E}">
        <p14:creationId xmlns:p14="http://schemas.microsoft.com/office/powerpoint/2010/main" val="288256095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3" name="Picture Placeholder 32"/>
          <p:cNvSpPr>
            <a:spLocks noGrp="1"/>
          </p:cNvSpPr>
          <p:nvPr>
            <p:ph type="pic" sz="quarter" idx="11"/>
          </p:nvPr>
        </p:nvSpPr>
        <p:spPr>
          <a:xfrm>
            <a:off x="7119956" y="-773710"/>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4" name="Picture Placeholder 33"/>
          <p:cNvSpPr>
            <a:spLocks noGrp="1"/>
          </p:cNvSpPr>
          <p:nvPr>
            <p:ph type="pic" sz="quarter" idx="10"/>
          </p:nvPr>
        </p:nvSpPr>
        <p:spPr>
          <a:xfrm>
            <a:off x="3998478" y="456836"/>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5" name="Picture Placeholder 34"/>
          <p:cNvSpPr>
            <a:spLocks noGrp="1"/>
          </p:cNvSpPr>
          <p:nvPr>
            <p:ph type="pic" sz="quarter" idx="13"/>
          </p:nvPr>
        </p:nvSpPr>
        <p:spPr>
          <a:xfrm>
            <a:off x="695545" y="1487145"/>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6" name="Picture Placeholder 35"/>
          <p:cNvSpPr>
            <a:spLocks noGrp="1"/>
          </p:cNvSpPr>
          <p:nvPr>
            <p:ph type="pic" sz="quarter" idx="12"/>
          </p:nvPr>
        </p:nvSpPr>
        <p:spPr>
          <a:xfrm>
            <a:off x="3075990" y="3915427"/>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Tree>
    <p:extLst>
      <p:ext uri="{BB962C8B-B14F-4D97-AF65-F5344CB8AC3E}">
        <p14:creationId xmlns:p14="http://schemas.microsoft.com/office/powerpoint/2010/main" val="350427851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4829576" y="0"/>
            <a:ext cx="4005330" cy="3940936"/>
          </a:xfrm>
          <a:prstGeom prst="ellipse">
            <a:avLst/>
          </a:prstGeom>
          <a:noFill/>
        </p:spPr>
        <p:txBody>
          <a:bodyPr wrap="square">
            <a:noAutofit/>
          </a:bodyPr>
          <a:lstStyle/>
          <a:p>
            <a:endParaRPr lang="id-ID" dirty="0"/>
          </a:p>
        </p:txBody>
      </p:sp>
      <p:sp>
        <p:nvSpPr>
          <p:cNvPr id="4" name="Picture Placeholder 8"/>
          <p:cNvSpPr>
            <a:spLocks noGrp="1"/>
          </p:cNvSpPr>
          <p:nvPr>
            <p:ph type="pic" sz="quarter" idx="11"/>
          </p:nvPr>
        </p:nvSpPr>
        <p:spPr>
          <a:xfrm>
            <a:off x="2185115" y="167425"/>
            <a:ext cx="2509233" cy="2472744"/>
          </a:xfrm>
          <a:prstGeom prst="ellipse">
            <a:avLst/>
          </a:prstGeom>
          <a:noFill/>
        </p:spPr>
        <p:txBody>
          <a:bodyPr wrap="square">
            <a:noAutofit/>
          </a:bodyPr>
          <a:lstStyle/>
          <a:p>
            <a:endParaRPr lang="id-ID" dirty="0"/>
          </a:p>
        </p:txBody>
      </p:sp>
      <p:sp>
        <p:nvSpPr>
          <p:cNvPr id="5" name="Picture Placeholder 8"/>
          <p:cNvSpPr>
            <a:spLocks noGrp="1"/>
          </p:cNvSpPr>
          <p:nvPr>
            <p:ph type="pic" sz="quarter" idx="12"/>
          </p:nvPr>
        </p:nvSpPr>
        <p:spPr>
          <a:xfrm>
            <a:off x="8659968" y="2431960"/>
            <a:ext cx="2509233" cy="2472744"/>
          </a:xfrm>
          <a:prstGeom prst="ellipse">
            <a:avLst/>
          </a:prstGeom>
          <a:noFill/>
        </p:spPr>
        <p:txBody>
          <a:bodyPr wrap="square">
            <a:noAutofit/>
          </a:bodyPr>
          <a:lstStyle/>
          <a:p>
            <a:endParaRPr lang="id-ID" dirty="0"/>
          </a:p>
        </p:txBody>
      </p:sp>
      <p:sp>
        <p:nvSpPr>
          <p:cNvPr id="8" name="Picture Placeholder 8"/>
          <p:cNvSpPr>
            <a:spLocks noGrp="1"/>
          </p:cNvSpPr>
          <p:nvPr>
            <p:ph type="pic" sz="quarter" idx="13"/>
          </p:nvPr>
        </p:nvSpPr>
        <p:spPr>
          <a:xfrm>
            <a:off x="6150735" y="4385256"/>
            <a:ext cx="2509233" cy="2472744"/>
          </a:xfrm>
          <a:prstGeom prst="ellipse">
            <a:avLst/>
          </a:prstGeom>
          <a:noFill/>
        </p:spPr>
        <p:txBody>
          <a:bodyPr wrap="square">
            <a:noAutofit/>
          </a:bodyPr>
          <a:lstStyle/>
          <a:p>
            <a:endParaRPr lang="id-ID" dirty="0"/>
          </a:p>
        </p:txBody>
      </p:sp>
    </p:spTree>
    <p:extLst>
      <p:ext uri="{BB962C8B-B14F-4D97-AF65-F5344CB8AC3E}">
        <p14:creationId xmlns:p14="http://schemas.microsoft.com/office/powerpoint/2010/main" val="50045378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print">
            <a:extLst>
              <a:ext uri="{28A0092B-C50C-407E-A947-70E740481C1C}">
                <a14:useLocalDpi xmlns:a14="http://schemas.microsoft.com/office/drawing/2010/main" val="0"/>
              </a:ext>
            </a:extLst>
          </a:blip>
          <a:srcRect b="6481"/>
          <a:stretch/>
        </p:blipFill>
        <p:spPr>
          <a:xfrm>
            <a:off x="1630680" y="1861534"/>
            <a:ext cx="8930640" cy="4672616"/>
          </a:xfrm>
          <a:prstGeom prst="rect">
            <a:avLst/>
          </a:prstGeom>
        </p:spPr>
      </p:pic>
      <p:sp>
        <p:nvSpPr>
          <p:cNvPr id="4" name="Picture Placeholder 6"/>
          <p:cNvSpPr>
            <a:spLocks noGrp="1"/>
          </p:cNvSpPr>
          <p:nvPr>
            <p:ph type="pic" sz="quarter" idx="17" hasCustomPrompt="1"/>
          </p:nvPr>
        </p:nvSpPr>
        <p:spPr>
          <a:xfrm>
            <a:off x="3302000" y="2095500"/>
            <a:ext cx="5651500" cy="3524250"/>
          </a:xfrm>
          <a:prstGeom prst="rect">
            <a:avLst/>
          </a:prstGeom>
          <a:solidFill>
            <a:schemeClr val="bg1">
              <a:lumMod val="85000"/>
            </a:schemeClr>
          </a:solidFill>
          <a:effectLst>
            <a:innerShdw blurRad="190500">
              <a:prstClr val="black">
                <a:alpha val="20000"/>
              </a:prstClr>
            </a:innerShdw>
          </a:effectLst>
        </p:spPr>
        <p:txBody>
          <a:bodyPr/>
          <a:lstStyle>
            <a:lvl1pPr marL="0" indent="0" algn="ctr">
              <a:buNone/>
              <a:defRPr sz="2000">
                <a:solidFill>
                  <a:schemeClr val="accent1"/>
                </a:solidFill>
              </a:defRPr>
            </a:lvl1pPr>
          </a:lstStyle>
          <a:p>
            <a:r>
              <a:rPr lang="en-US" dirty="0"/>
              <a:t>Add Picture</a:t>
            </a:r>
          </a:p>
        </p:txBody>
      </p:sp>
    </p:spTree>
    <p:extLst>
      <p:ext uri="{BB962C8B-B14F-4D97-AF65-F5344CB8AC3E}">
        <p14:creationId xmlns:p14="http://schemas.microsoft.com/office/powerpoint/2010/main" val="422908606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3" name="Picture 2" descr="iMac.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39731" y="1485900"/>
            <a:ext cx="6129241" cy="5372100"/>
          </a:xfrm>
          <a:prstGeom prst="rect">
            <a:avLst/>
          </a:prstGeom>
        </p:spPr>
      </p:pic>
      <p:sp>
        <p:nvSpPr>
          <p:cNvPr id="4" name="Picture Placeholder 7"/>
          <p:cNvSpPr>
            <a:spLocks noGrp="1"/>
          </p:cNvSpPr>
          <p:nvPr>
            <p:ph type="pic" sz="quarter" idx="10"/>
          </p:nvPr>
        </p:nvSpPr>
        <p:spPr>
          <a:xfrm>
            <a:off x="2291806" y="2214683"/>
            <a:ext cx="4495800" cy="2565400"/>
          </a:xfrm>
          <a:prstGeom prst="rect">
            <a:avLst/>
          </a:prstGeom>
        </p:spPr>
        <p:txBody>
          <a:bodyPr/>
          <a:lstStyle/>
          <a:p>
            <a:endParaRPr lang="id-ID"/>
          </a:p>
        </p:txBody>
      </p:sp>
    </p:spTree>
    <p:extLst>
      <p:ext uri="{BB962C8B-B14F-4D97-AF65-F5344CB8AC3E}">
        <p14:creationId xmlns:p14="http://schemas.microsoft.com/office/powerpoint/2010/main" val="390338074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8144880" y="1088218"/>
            <a:ext cx="2616280" cy="4903712"/>
          </a:xfrm>
          <a:prstGeom prst="rect">
            <a:avLst/>
          </a:prstGeom>
        </p:spPr>
      </p:pic>
      <p:sp>
        <p:nvSpPr>
          <p:cNvPr id="4" name="Picture Placeholder 2"/>
          <p:cNvSpPr>
            <a:spLocks noGrp="1"/>
          </p:cNvSpPr>
          <p:nvPr>
            <p:ph type="pic" sz="quarter" idx="10"/>
          </p:nvPr>
        </p:nvSpPr>
        <p:spPr>
          <a:xfrm>
            <a:off x="8459448" y="1802955"/>
            <a:ext cx="2016754" cy="3584676"/>
          </a:xfrm>
          <a:prstGeom prst="rect">
            <a:avLst/>
          </a:prstGeom>
          <a:solidFill>
            <a:schemeClr val="bg1"/>
          </a:solidFill>
        </p:spPr>
      </p:sp>
    </p:spTree>
    <p:extLst>
      <p:ext uri="{BB962C8B-B14F-4D97-AF65-F5344CB8AC3E}">
        <p14:creationId xmlns:p14="http://schemas.microsoft.com/office/powerpoint/2010/main" val="37558425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882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18" Type="http://schemas.openxmlformats.org/officeDocument/2006/relationships/slideLayout" Target="../slideLayouts/slideLayout27.xml"/><Relationship Id="rId3" Type="http://schemas.openxmlformats.org/officeDocument/2006/relationships/slideLayout" Target="../slideLayouts/slideLayout12.xml"/><Relationship Id="rId21" Type="http://schemas.openxmlformats.org/officeDocument/2006/relationships/theme" Target="../theme/theme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slideLayout" Target="../slideLayouts/slideLayout26.xml"/><Relationship Id="rId2" Type="http://schemas.openxmlformats.org/officeDocument/2006/relationships/slideLayout" Target="../slideLayouts/slideLayout11.xml"/><Relationship Id="rId16" Type="http://schemas.openxmlformats.org/officeDocument/2006/relationships/slideLayout" Target="../slideLayouts/slideLayout25.xml"/><Relationship Id="rId20" Type="http://schemas.openxmlformats.org/officeDocument/2006/relationships/slideLayout" Target="../slideLayouts/slideLayout29.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5" Type="http://schemas.openxmlformats.org/officeDocument/2006/relationships/slideLayout" Target="../slideLayouts/slideLayout24.xml"/><Relationship Id="rId10" Type="http://schemas.openxmlformats.org/officeDocument/2006/relationships/slideLayout" Target="../slideLayouts/slideLayout19.xml"/><Relationship Id="rId19" Type="http://schemas.openxmlformats.org/officeDocument/2006/relationships/slideLayout" Target="../slideLayouts/slideLayout28.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21" Type="http://schemas.openxmlformats.org/officeDocument/2006/relationships/slideLayout" Target="../slideLayouts/slideLayout50.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5" Type="http://schemas.openxmlformats.org/officeDocument/2006/relationships/theme" Target="../theme/theme3.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slideLayout" Target="../slideLayouts/slideLayout49.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24" Type="http://schemas.openxmlformats.org/officeDocument/2006/relationships/slideLayout" Target="../slideLayouts/slideLayout53.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23" Type="http://schemas.openxmlformats.org/officeDocument/2006/relationships/slideLayout" Target="../slideLayouts/slideLayout52.xml"/><Relationship Id="rId10" Type="http://schemas.openxmlformats.org/officeDocument/2006/relationships/slideLayout" Target="../slideLayouts/slideLayout39.xml"/><Relationship Id="rId19" Type="http://schemas.openxmlformats.org/officeDocument/2006/relationships/slideLayout" Target="../slideLayouts/slideLayout48.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 Id="rId22" Type="http://schemas.openxmlformats.org/officeDocument/2006/relationships/slideLayout" Target="../slideLayouts/slideLayout5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18" Type="http://schemas.openxmlformats.org/officeDocument/2006/relationships/slideLayout" Target="../slideLayouts/slideLayout7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17" Type="http://schemas.openxmlformats.org/officeDocument/2006/relationships/slideLayout" Target="../slideLayouts/slideLayout70.xml"/><Relationship Id="rId2" Type="http://schemas.openxmlformats.org/officeDocument/2006/relationships/slideLayout" Target="../slideLayouts/slideLayout55.xml"/><Relationship Id="rId16" Type="http://schemas.openxmlformats.org/officeDocument/2006/relationships/slideLayout" Target="../slideLayouts/slideLayout69.xml"/><Relationship Id="rId20" Type="http://schemas.openxmlformats.org/officeDocument/2006/relationships/theme" Target="../theme/theme4.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slideLayout" Target="../slideLayouts/slideLayout68.xml"/><Relationship Id="rId10" Type="http://schemas.openxmlformats.org/officeDocument/2006/relationships/slideLayout" Target="../slideLayouts/slideLayout63.xml"/><Relationship Id="rId19" Type="http://schemas.openxmlformats.org/officeDocument/2006/relationships/slideLayout" Target="../slideLayouts/slideLayout72.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slideLayout" Target="../slideLayouts/slideLayout6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theme" Target="../theme/theme5.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image" Target="../media/image16.png"/><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theme" Target="../theme/theme6.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image" Target="../media/image18.png"/><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image" Target="../media/image17.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1.xml"/><Relationship Id="rId13" Type="http://schemas.openxmlformats.org/officeDocument/2006/relationships/slideLayout" Target="../slideLayouts/slideLayout106.xml"/><Relationship Id="rId18" Type="http://schemas.openxmlformats.org/officeDocument/2006/relationships/slideLayout" Target="../slideLayouts/slideLayout111.xml"/><Relationship Id="rId26" Type="http://schemas.openxmlformats.org/officeDocument/2006/relationships/slideLayout" Target="../slideLayouts/slideLayout119.xml"/><Relationship Id="rId3" Type="http://schemas.openxmlformats.org/officeDocument/2006/relationships/slideLayout" Target="../slideLayouts/slideLayout96.xml"/><Relationship Id="rId21" Type="http://schemas.openxmlformats.org/officeDocument/2006/relationships/slideLayout" Target="../slideLayouts/slideLayout114.xml"/><Relationship Id="rId7" Type="http://schemas.openxmlformats.org/officeDocument/2006/relationships/slideLayout" Target="../slideLayouts/slideLayout100.xml"/><Relationship Id="rId12" Type="http://schemas.openxmlformats.org/officeDocument/2006/relationships/slideLayout" Target="../slideLayouts/slideLayout105.xml"/><Relationship Id="rId17" Type="http://schemas.openxmlformats.org/officeDocument/2006/relationships/slideLayout" Target="../slideLayouts/slideLayout110.xml"/><Relationship Id="rId25" Type="http://schemas.openxmlformats.org/officeDocument/2006/relationships/slideLayout" Target="../slideLayouts/slideLayout118.xml"/><Relationship Id="rId2" Type="http://schemas.openxmlformats.org/officeDocument/2006/relationships/slideLayout" Target="../slideLayouts/slideLayout95.xml"/><Relationship Id="rId16" Type="http://schemas.openxmlformats.org/officeDocument/2006/relationships/slideLayout" Target="../slideLayouts/slideLayout109.xml"/><Relationship Id="rId20" Type="http://schemas.openxmlformats.org/officeDocument/2006/relationships/slideLayout" Target="../slideLayouts/slideLayout113.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24" Type="http://schemas.openxmlformats.org/officeDocument/2006/relationships/slideLayout" Target="../slideLayouts/slideLayout117.xml"/><Relationship Id="rId5" Type="http://schemas.openxmlformats.org/officeDocument/2006/relationships/slideLayout" Target="../slideLayouts/slideLayout98.xml"/><Relationship Id="rId15" Type="http://schemas.openxmlformats.org/officeDocument/2006/relationships/slideLayout" Target="../slideLayouts/slideLayout108.xml"/><Relationship Id="rId23" Type="http://schemas.openxmlformats.org/officeDocument/2006/relationships/slideLayout" Target="../slideLayouts/slideLayout116.xml"/><Relationship Id="rId10" Type="http://schemas.openxmlformats.org/officeDocument/2006/relationships/slideLayout" Target="../slideLayouts/slideLayout103.xml"/><Relationship Id="rId19" Type="http://schemas.openxmlformats.org/officeDocument/2006/relationships/slideLayout" Target="../slideLayouts/slideLayout112.xml"/><Relationship Id="rId4" Type="http://schemas.openxmlformats.org/officeDocument/2006/relationships/slideLayout" Target="../slideLayouts/slideLayout97.xml"/><Relationship Id="rId9" Type="http://schemas.openxmlformats.org/officeDocument/2006/relationships/slideLayout" Target="../slideLayouts/slideLayout102.xml"/><Relationship Id="rId14" Type="http://schemas.openxmlformats.org/officeDocument/2006/relationships/slideLayout" Target="../slideLayouts/slideLayout107.xml"/><Relationship Id="rId22" Type="http://schemas.openxmlformats.org/officeDocument/2006/relationships/slideLayout" Target="../slideLayouts/slideLayout115.xml"/><Relationship Id="rId27"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17" Type="http://schemas.openxmlformats.org/officeDocument/2006/relationships/theme" Target="../theme/theme8.xml"/><Relationship Id="rId2" Type="http://schemas.openxmlformats.org/officeDocument/2006/relationships/slideLayout" Target="../slideLayouts/slideLayout121.xml"/><Relationship Id="rId16" Type="http://schemas.openxmlformats.org/officeDocument/2006/relationships/slideLayout" Target="../slideLayouts/slideLayout135.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8" r:id="rId1"/>
    <p:sldLayoutId id="2147483743" r:id="rId2"/>
    <p:sldLayoutId id="2147483742" r:id="rId3"/>
    <p:sldLayoutId id="2147483737" r:id="rId4"/>
    <p:sldLayoutId id="2147483740" r:id="rId5"/>
    <p:sldLayoutId id="2147483739" r:id="rId6"/>
    <p:sldLayoutId id="2147483736" r:id="rId7"/>
    <p:sldLayoutId id="2147483741" r:id="rId8"/>
    <p:sldLayoutId id="2147483744" r:id="rId9"/>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397800" y="500800"/>
            <a:ext cx="9396400" cy="643200"/>
          </a:xfrm>
          <a:prstGeom prst="rect">
            <a:avLst/>
          </a:prstGeom>
          <a:noFill/>
          <a:ln>
            <a:noFill/>
          </a:ln>
        </p:spPr>
        <p:txBody>
          <a:bodyPr spcFirstLastPara="1" wrap="square" lIns="91425" tIns="91425" rIns="91425" bIns="91425" anchor="t" anchorCtr="0">
            <a:noAutofit/>
          </a:bodyPr>
          <a:lstStyle>
            <a:lvl1pPr lvl="0" rtl="0">
              <a:lnSpc>
                <a:spcPct val="115000"/>
              </a:lnSpc>
              <a:spcBef>
                <a:spcPts val="0"/>
              </a:spcBef>
              <a:spcAft>
                <a:spcPts val="0"/>
              </a:spcAft>
              <a:buClr>
                <a:srgbClr val="314256"/>
              </a:buClr>
              <a:buSzPts val="2400"/>
              <a:buFont typeface="Montserrat"/>
              <a:buNone/>
              <a:defRPr sz="2400" b="1">
                <a:solidFill>
                  <a:srgbClr val="314256"/>
                </a:solidFill>
                <a:latin typeface="Montserrat"/>
                <a:ea typeface="Montserrat"/>
                <a:cs typeface="Montserrat"/>
                <a:sym typeface="Montserrat"/>
              </a:defRPr>
            </a:lvl1pPr>
            <a:lvl2pPr lvl="1"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2pPr>
            <a:lvl3pPr lvl="2"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3pPr>
            <a:lvl4pPr lvl="3"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4pPr>
            <a:lvl5pPr lvl="4"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5pPr>
            <a:lvl6pPr lvl="5"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6pPr>
            <a:lvl7pPr lvl="6"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7pPr>
            <a:lvl8pPr lvl="7"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8pPr>
            <a:lvl9pPr lvl="8"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1424133" y="3314800"/>
            <a:ext cx="9396400" cy="2813600"/>
          </a:xfrm>
          <a:prstGeom prst="rect">
            <a:avLst/>
          </a:prstGeom>
          <a:noFill/>
          <a:ln>
            <a:noFill/>
          </a:ln>
        </p:spPr>
        <p:txBody>
          <a:bodyPr spcFirstLastPara="1" wrap="square" lIns="91425" tIns="91425" rIns="91425" bIns="91425" anchor="t" anchorCtr="0">
            <a:noAutofit/>
          </a:bodyPr>
          <a:lstStyle>
            <a:lvl1pPr marL="457200" lvl="0" indent="-330200" rtl="0">
              <a:lnSpc>
                <a:spcPct val="115000"/>
              </a:lnSpc>
              <a:spcBef>
                <a:spcPts val="0"/>
              </a:spcBef>
              <a:spcAft>
                <a:spcPts val="0"/>
              </a:spcAft>
              <a:buClr>
                <a:srgbClr val="E9AA1B"/>
              </a:buClr>
              <a:buSzPts val="1600"/>
              <a:buFont typeface="Cabin"/>
              <a:buChar char="●"/>
              <a:defRPr sz="1600">
                <a:solidFill>
                  <a:srgbClr val="999999"/>
                </a:solidFill>
                <a:latin typeface="Cabin"/>
                <a:ea typeface="Cabin"/>
                <a:cs typeface="Cabin"/>
                <a:sym typeface="Cabin"/>
              </a:defRPr>
            </a:lvl1pPr>
            <a:lvl2pPr marL="914400" lvl="1" indent="-330200" rtl="0">
              <a:lnSpc>
                <a:spcPct val="115000"/>
              </a:lnSpc>
              <a:spcBef>
                <a:spcPts val="0"/>
              </a:spcBef>
              <a:spcAft>
                <a:spcPts val="0"/>
              </a:spcAft>
              <a:buClr>
                <a:srgbClr val="E9AA1B"/>
              </a:buClr>
              <a:buSzPts val="1600"/>
              <a:buFont typeface="Cabin"/>
              <a:buChar char="○"/>
              <a:defRPr sz="1600">
                <a:solidFill>
                  <a:srgbClr val="999999"/>
                </a:solidFill>
                <a:latin typeface="Cabin"/>
                <a:ea typeface="Cabin"/>
                <a:cs typeface="Cabin"/>
                <a:sym typeface="Cabin"/>
              </a:defRPr>
            </a:lvl2pPr>
            <a:lvl3pPr marL="1371600" lvl="2" indent="-323850" rtl="0">
              <a:lnSpc>
                <a:spcPct val="115000"/>
              </a:lnSpc>
              <a:spcBef>
                <a:spcPts val="0"/>
              </a:spcBef>
              <a:spcAft>
                <a:spcPts val="0"/>
              </a:spcAft>
              <a:buClr>
                <a:srgbClr val="E9AA1B"/>
              </a:buClr>
              <a:buSzPts val="1500"/>
              <a:buFont typeface="Cabin"/>
              <a:buChar char="■"/>
              <a:defRPr sz="1500">
                <a:solidFill>
                  <a:srgbClr val="999999"/>
                </a:solidFill>
                <a:latin typeface="Cabin"/>
                <a:ea typeface="Cabin"/>
                <a:cs typeface="Cabin"/>
                <a:sym typeface="Cabin"/>
              </a:defRPr>
            </a:lvl3pPr>
            <a:lvl4pPr marL="1828800" lvl="3" indent="-323850" rtl="0">
              <a:lnSpc>
                <a:spcPct val="115000"/>
              </a:lnSpc>
              <a:spcBef>
                <a:spcPts val="0"/>
              </a:spcBef>
              <a:spcAft>
                <a:spcPts val="0"/>
              </a:spcAft>
              <a:buClr>
                <a:srgbClr val="E9AA1B"/>
              </a:buClr>
              <a:buSzPts val="1500"/>
              <a:buFont typeface="Cabin"/>
              <a:buChar char="●"/>
              <a:defRPr sz="1500">
                <a:solidFill>
                  <a:srgbClr val="999999"/>
                </a:solidFill>
                <a:latin typeface="Cabin"/>
                <a:ea typeface="Cabin"/>
                <a:cs typeface="Cabin"/>
                <a:sym typeface="Cabin"/>
              </a:defRPr>
            </a:lvl4pPr>
            <a:lvl5pPr marL="2286000" lvl="4" indent="-317500" rtl="0">
              <a:lnSpc>
                <a:spcPct val="115000"/>
              </a:lnSpc>
              <a:spcBef>
                <a:spcPts val="0"/>
              </a:spcBef>
              <a:spcAft>
                <a:spcPts val="0"/>
              </a:spcAft>
              <a:buClr>
                <a:srgbClr val="E9AA1B"/>
              </a:buClr>
              <a:buSzPts val="1400"/>
              <a:buFont typeface="Cabin"/>
              <a:buChar char="○"/>
              <a:defRPr>
                <a:solidFill>
                  <a:srgbClr val="999999"/>
                </a:solidFill>
                <a:latin typeface="Cabin"/>
                <a:ea typeface="Cabin"/>
                <a:cs typeface="Cabin"/>
                <a:sym typeface="Cabin"/>
              </a:defRPr>
            </a:lvl5pPr>
            <a:lvl6pPr marL="2743200" lvl="5" indent="-317500" rtl="0">
              <a:lnSpc>
                <a:spcPct val="115000"/>
              </a:lnSpc>
              <a:spcBef>
                <a:spcPts val="0"/>
              </a:spcBef>
              <a:spcAft>
                <a:spcPts val="0"/>
              </a:spcAft>
              <a:buClr>
                <a:srgbClr val="E9AA1B"/>
              </a:buClr>
              <a:buSzPts val="1400"/>
              <a:buFont typeface="Cabin"/>
              <a:buChar char="■"/>
              <a:defRPr>
                <a:solidFill>
                  <a:srgbClr val="999999"/>
                </a:solidFill>
                <a:latin typeface="Cabin"/>
                <a:ea typeface="Cabin"/>
                <a:cs typeface="Cabin"/>
                <a:sym typeface="Cabin"/>
              </a:defRPr>
            </a:lvl6pPr>
            <a:lvl7pPr marL="3200400" lvl="6" indent="-311150" rtl="0">
              <a:lnSpc>
                <a:spcPct val="115000"/>
              </a:lnSpc>
              <a:spcBef>
                <a:spcPts val="0"/>
              </a:spcBef>
              <a:spcAft>
                <a:spcPts val="0"/>
              </a:spcAft>
              <a:buClr>
                <a:srgbClr val="999999"/>
              </a:buClr>
              <a:buSzPts val="1300"/>
              <a:buFont typeface="Cabin"/>
              <a:buChar char="●"/>
              <a:defRPr sz="1300">
                <a:solidFill>
                  <a:srgbClr val="999999"/>
                </a:solidFill>
                <a:latin typeface="Cabin"/>
                <a:ea typeface="Cabin"/>
                <a:cs typeface="Cabin"/>
                <a:sym typeface="Cabin"/>
              </a:defRPr>
            </a:lvl7pPr>
            <a:lvl8pPr marL="3657600" lvl="7" indent="-311150" rtl="0">
              <a:lnSpc>
                <a:spcPct val="115000"/>
              </a:lnSpc>
              <a:spcBef>
                <a:spcPts val="0"/>
              </a:spcBef>
              <a:spcAft>
                <a:spcPts val="0"/>
              </a:spcAft>
              <a:buClr>
                <a:srgbClr val="999999"/>
              </a:buClr>
              <a:buSzPts val="1300"/>
              <a:buFont typeface="Cabin"/>
              <a:buChar char="○"/>
              <a:defRPr sz="1300">
                <a:solidFill>
                  <a:srgbClr val="999999"/>
                </a:solidFill>
                <a:latin typeface="Cabin"/>
                <a:ea typeface="Cabin"/>
                <a:cs typeface="Cabin"/>
                <a:sym typeface="Cabin"/>
              </a:defRPr>
            </a:lvl8pPr>
            <a:lvl9pPr marL="4114800" lvl="8" indent="-304800" rtl="0">
              <a:lnSpc>
                <a:spcPct val="115000"/>
              </a:lnSpc>
              <a:spcBef>
                <a:spcPts val="0"/>
              </a:spcBef>
              <a:spcAft>
                <a:spcPts val="0"/>
              </a:spcAft>
              <a:buClr>
                <a:srgbClr val="999999"/>
              </a:buClr>
              <a:buSzPts val="1200"/>
              <a:buFont typeface="Cabin"/>
              <a:buChar char="■"/>
              <a:defRPr sz="1200">
                <a:solidFill>
                  <a:srgbClr val="999999"/>
                </a:solidFill>
                <a:latin typeface="Cabin"/>
                <a:ea typeface="Cabin"/>
                <a:cs typeface="Cabin"/>
                <a:sym typeface="Cabin"/>
              </a:defRPr>
            </a:lvl9pPr>
          </a:lstStyle>
          <a:p>
            <a:endParaRPr/>
          </a:p>
        </p:txBody>
      </p:sp>
      <p:sp>
        <p:nvSpPr>
          <p:cNvPr id="8" name="Google Shape;8;p1"/>
          <p:cNvSpPr txBox="1">
            <a:spLocks noGrp="1"/>
          </p:cNvSpPr>
          <p:nvPr>
            <p:ph type="sldNum" idx="12"/>
          </p:nvPr>
        </p:nvSpPr>
        <p:spPr>
          <a:xfrm>
            <a:off x="11655603" y="6333200"/>
            <a:ext cx="536400" cy="524800"/>
          </a:xfrm>
          <a:prstGeom prst="rect">
            <a:avLst/>
          </a:prstGeom>
          <a:noFill/>
          <a:ln>
            <a:noFill/>
          </a:ln>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pPr defTabSz="1219170">
              <a:buClr>
                <a:srgbClr val="000000"/>
              </a:buClr>
            </a:pPr>
            <a:fld id="{00000000-1234-1234-1234-123412341234}" type="slidenum">
              <a:rPr lang="es" kern="0" smtClean="0"/>
              <a:pPr defTabSz="1219170">
                <a:buClr>
                  <a:srgbClr val="000000"/>
                </a:buClr>
              </a:pPr>
              <a:t>‹#›</a:t>
            </a:fld>
            <a:endParaRPr lang="es" kern="0"/>
          </a:p>
        </p:txBody>
      </p:sp>
    </p:spTree>
    <p:extLst>
      <p:ext uri="{BB962C8B-B14F-4D97-AF65-F5344CB8AC3E}">
        <p14:creationId xmlns:p14="http://schemas.microsoft.com/office/powerpoint/2010/main" val="1337458852"/>
      </p:ext>
    </p:extLst>
  </p:cSld>
  <p:clrMap bg1="lt1" tx1="dk1" bg2="dk2" tx2="lt2" accent1="accent1" accent2="accent2" accent3="accent3" accent4="accent4" accent5="accent5" accent6="accent6" hlink="hlink" folHlink="folHlink"/>
  <p:sldLayoutIdLst>
    <p:sldLayoutId id="2147484490" r:id="rId1"/>
    <p:sldLayoutId id="2147484491" r:id="rId2"/>
    <p:sldLayoutId id="2147484492" r:id="rId3"/>
    <p:sldLayoutId id="2147484493" r:id="rId4"/>
    <p:sldLayoutId id="2147484494" r:id="rId5"/>
    <p:sldLayoutId id="2147484495" r:id="rId6"/>
    <p:sldLayoutId id="2147484496" r:id="rId7"/>
    <p:sldLayoutId id="2147484497" r:id="rId8"/>
    <p:sldLayoutId id="2147484498" r:id="rId9"/>
    <p:sldLayoutId id="2147484499" r:id="rId10"/>
    <p:sldLayoutId id="2147484500" r:id="rId11"/>
    <p:sldLayoutId id="2147484501" r:id="rId12"/>
    <p:sldLayoutId id="2147484502" r:id="rId13"/>
    <p:sldLayoutId id="2147484503" r:id="rId14"/>
    <p:sldLayoutId id="2147484504" r:id="rId15"/>
    <p:sldLayoutId id="2147484505" r:id="rId16"/>
    <p:sldLayoutId id="2147484506" r:id="rId17"/>
    <p:sldLayoutId id="2147484507" r:id="rId18"/>
    <p:sldLayoutId id="2147484508" r:id="rId19"/>
    <p:sldLayoutId id="2147484509" r:id="rId20"/>
    <p:sldLayoutId id="2147484510" r:id="rId21"/>
    <p:sldLayoutId id="2147484511" r:id="rId22"/>
    <p:sldLayoutId id="2147484512" r:id="rId23"/>
    <p:sldLayoutId id="2147484838"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428671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 id="2147484682" r:id="rId12"/>
    <p:sldLayoutId id="2147484683" r:id="rId13"/>
    <p:sldLayoutId id="2147484684" r:id="rId14"/>
    <p:sldLayoutId id="2147484685" r:id="rId15"/>
    <p:sldLayoutId id="2147484686" r:id="rId16"/>
    <p:sldLayoutId id="2147484687" r:id="rId17"/>
    <p:sldLayoutId id="2147484688" r:id="rId18"/>
    <p:sldLayoutId id="2147484689" r:id="rId19"/>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7067" y="274633"/>
            <a:ext cx="9818000" cy="11432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1pPr>
            <a:lvl2pPr lvl="1"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2pPr>
            <a:lvl3pPr lvl="2"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3pPr>
            <a:lvl4pPr lvl="3"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4pPr>
            <a:lvl5pPr lvl="4"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5pPr>
            <a:lvl6pPr lvl="5"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6pPr>
            <a:lvl7pPr lvl="6"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7pPr>
            <a:lvl8pPr lvl="7"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8pPr>
            <a:lvl9pPr lvl="8"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9pPr>
          </a:lstStyle>
          <a:p>
            <a:endParaRPr/>
          </a:p>
        </p:txBody>
      </p:sp>
      <p:sp>
        <p:nvSpPr>
          <p:cNvPr id="7" name="Google Shape;7;p1"/>
          <p:cNvSpPr txBox="1">
            <a:spLocks noGrp="1"/>
          </p:cNvSpPr>
          <p:nvPr>
            <p:ph type="body" idx="1"/>
          </p:nvPr>
        </p:nvSpPr>
        <p:spPr>
          <a:xfrm>
            <a:off x="1187067" y="1600199"/>
            <a:ext cx="9818000" cy="4028000"/>
          </a:xfrm>
          <a:prstGeom prst="rect">
            <a:avLst/>
          </a:prstGeom>
          <a:noFill/>
          <a:ln>
            <a:noFill/>
          </a:ln>
        </p:spPr>
        <p:txBody>
          <a:bodyPr spcFirstLastPara="1" wrap="square" lIns="91425" tIns="91425" rIns="91425" bIns="91425" anchor="t" anchorCtr="0">
            <a:noAutofit/>
          </a:bodyPr>
          <a:lstStyle>
            <a:lvl1pPr marL="457200" lvl="0" indent="-368300">
              <a:spcBef>
                <a:spcPts val="600"/>
              </a:spcBef>
              <a:spcAft>
                <a:spcPts val="0"/>
              </a:spcAft>
              <a:buClr>
                <a:schemeClr val="dk2"/>
              </a:buClr>
              <a:buSzPts val="2200"/>
              <a:buFont typeface="Muli"/>
              <a:buChar char="‐"/>
              <a:defRPr sz="2200">
                <a:solidFill>
                  <a:schemeClr val="dk2"/>
                </a:solidFill>
                <a:latin typeface="Muli"/>
                <a:ea typeface="Muli"/>
                <a:cs typeface="Muli"/>
                <a:sym typeface="Muli"/>
              </a:defRPr>
            </a:lvl1pPr>
            <a:lvl2pPr marL="914400" lvl="1"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2pPr>
            <a:lvl3pPr marL="1371600" lvl="2"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3pPr>
            <a:lvl4pPr marL="1828800" lvl="3"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4pPr>
            <a:lvl5pPr marL="2286000" lvl="4"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5pPr>
            <a:lvl6pPr marL="2743200" lvl="5"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6pPr>
            <a:lvl7pPr marL="3200400" lvl="6"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7pPr>
            <a:lvl8pPr marL="3657600" lvl="7"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8pPr>
            <a:lvl9pPr marL="4114800" lvl="8"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9pPr>
          </a:lstStyle>
          <a:p>
            <a:endParaRPr/>
          </a:p>
        </p:txBody>
      </p:sp>
      <p:sp>
        <p:nvSpPr>
          <p:cNvPr id="8" name="Google Shape;8;p1"/>
          <p:cNvSpPr txBox="1">
            <a:spLocks noGrp="1"/>
          </p:cNvSpPr>
          <p:nvPr>
            <p:ph type="sldNum" idx="12"/>
          </p:nvPr>
        </p:nvSpPr>
        <p:spPr>
          <a:xfrm>
            <a:off x="0" y="6028333"/>
            <a:ext cx="12192000" cy="524800"/>
          </a:xfrm>
          <a:prstGeom prst="rect">
            <a:avLst/>
          </a:prstGeom>
          <a:noFill/>
          <a:ln>
            <a:noFill/>
          </a:ln>
        </p:spPr>
        <p:txBody>
          <a:bodyPr spcFirstLastPara="1" wrap="square" lIns="91425" tIns="91425" rIns="91425" bIns="91425" anchor="ctr" anchorCtr="0">
            <a:noAutofit/>
          </a:bodyPr>
          <a:lstStyle>
            <a:lvl1pPr lvl="0" algn="ctr">
              <a:buNone/>
              <a:defRPr sz="1600">
                <a:solidFill>
                  <a:schemeClr val="dk2"/>
                </a:solidFill>
                <a:latin typeface="Muli"/>
                <a:ea typeface="Muli"/>
                <a:cs typeface="Muli"/>
                <a:sym typeface="Muli"/>
              </a:defRPr>
            </a:lvl1pPr>
            <a:lvl2pPr lvl="1" algn="ctr">
              <a:buNone/>
              <a:defRPr sz="1600">
                <a:solidFill>
                  <a:schemeClr val="dk2"/>
                </a:solidFill>
                <a:latin typeface="Muli"/>
                <a:ea typeface="Muli"/>
                <a:cs typeface="Muli"/>
                <a:sym typeface="Muli"/>
              </a:defRPr>
            </a:lvl2pPr>
            <a:lvl3pPr lvl="2" algn="ctr">
              <a:buNone/>
              <a:defRPr sz="1600">
                <a:solidFill>
                  <a:schemeClr val="dk2"/>
                </a:solidFill>
                <a:latin typeface="Muli"/>
                <a:ea typeface="Muli"/>
                <a:cs typeface="Muli"/>
                <a:sym typeface="Muli"/>
              </a:defRPr>
            </a:lvl3pPr>
            <a:lvl4pPr lvl="3" algn="ctr">
              <a:buNone/>
              <a:defRPr sz="1600">
                <a:solidFill>
                  <a:schemeClr val="dk2"/>
                </a:solidFill>
                <a:latin typeface="Muli"/>
                <a:ea typeface="Muli"/>
                <a:cs typeface="Muli"/>
                <a:sym typeface="Muli"/>
              </a:defRPr>
            </a:lvl4pPr>
            <a:lvl5pPr lvl="4" algn="ctr">
              <a:buNone/>
              <a:defRPr sz="1600">
                <a:solidFill>
                  <a:schemeClr val="dk2"/>
                </a:solidFill>
                <a:latin typeface="Muli"/>
                <a:ea typeface="Muli"/>
                <a:cs typeface="Muli"/>
                <a:sym typeface="Muli"/>
              </a:defRPr>
            </a:lvl5pPr>
            <a:lvl6pPr lvl="5" algn="ctr">
              <a:buNone/>
              <a:defRPr sz="1600">
                <a:solidFill>
                  <a:schemeClr val="dk2"/>
                </a:solidFill>
                <a:latin typeface="Muli"/>
                <a:ea typeface="Muli"/>
                <a:cs typeface="Muli"/>
                <a:sym typeface="Muli"/>
              </a:defRPr>
            </a:lvl6pPr>
            <a:lvl7pPr lvl="6" algn="ctr">
              <a:buNone/>
              <a:defRPr sz="1600">
                <a:solidFill>
                  <a:schemeClr val="dk2"/>
                </a:solidFill>
                <a:latin typeface="Muli"/>
                <a:ea typeface="Muli"/>
                <a:cs typeface="Muli"/>
                <a:sym typeface="Muli"/>
              </a:defRPr>
            </a:lvl7pPr>
            <a:lvl8pPr lvl="7" algn="ctr">
              <a:buNone/>
              <a:defRPr sz="1600">
                <a:solidFill>
                  <a:schemeClr val="dk2"/>
                </a:solidFill>
                <a:latin typeface="Muli"/>
                <a:ea typeface="Muli"/>
                <a:cs typeface="Muli"/>
                <a:sym typeface="Muli"/>
              </a:defRPr>
            </a:lvl8pPr>
            <a:lvl9pPr lvl="8" algn="ctr">
              <a:buNone/>
              <a:defRPr sz="1600">
                <a:solidFill>
                  <a:schemeClr val="dk2"/>
                </a:solidFill>
                <a:latin typeface="Muli"/>
                <a:ea typeface="Muli"/>
                <a:cs typeface="Muli"/>
                <a:sym typeface="Muli"/>
              </a:defRPr>
            </a:lvl9pPr>
          </a:lstStyle>
          <a:p>
            <a:pPr defTabSz="1219170">
              <a:buClr>
                <a:srgbClr val="000000"/>
              </a:buClr>
            </a:pPr>
            <a:fld id="{00000000-1234-1234-1234-123412341234}" type="slidenum">
              <a:rPr lang="en" kern="0" smtClean="0">
                <a:solidFill>
                  <a:srgbClr val="7C7F91"/>
                </a:solidFill>
              </a:rPr>
              <a:pPr defTabSz="1219170">
                <a:buClr>
                  <a:srgbClr val="000000"/>
                </a:buClr>
              </a:pPr>
              <a:t>‹#›</a:t>
            </a:fld>
            <a:endParaRPr lang="en" kern="0">
              <a:solidFill>
                <a:srgbClr val="7C7F91"/>
              </a:solidFill>
            </a:endParaRPr>
          </a:p>
        </p:txBody>
      </p:sp>
    </p:spTree>
    <p:extLst>
      <p:ext uri="{BB962C8B-B14F-4D97-AF65-F5344CB8AC3E}">
        <p14:creationId xmlns:p14="http://schemas.microsoft.com/office/powerpoint/2010/main" val="670586473"/>
      </p:ext>
    </p:extLst>
  </p:cSld>
  <p:clrMap bg1="lt1" tx1="dk1" bg2="dk2" tx2="lt2" accent1="accent1" accent2="accent2" accent3="accent3" accent4="accent4" accent5="accent5" accent6="accent6" hlink="hlink" folHlink="folHlink"/>
  <p:sldLayoutIdLst>
    <p:sldLayoutId id="2147484770" r:id="rId1"/>
    <p:sldLayoutId id="2147484771" r:id="rId2"/>
    <p:sldLayoutId id="2147484772" r:id="rId3"/>
    <p:sldLayoutId id="2147484773" r:id="rId4"/>
    <p:sldLayoutId id="2147484774" r:id="rId5"/>
    <p:sldLayoutId id="2147484775" r:id="rId6"/>
    <p:sldLayoutId id="2147484776" r:id="rId7"/>
    <p:sldLayoutId id="2147484777" r:id="rId8"/>
    <p:sldLayoutId id="2147484778" r:id="rId9"/>
    <p:sldLayoutId id="2147484779"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pic>
        <p:nvPicPr>
          <p:cNvPr id="1182" name="Picture 158" descr="0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15200" y="5943601"/>
            <a:ext cx="2626784" cy="925513"/>
          </a:xfrm>
          <a:prstGeom prst="rect">
            <a:avLst/>
          </a:prstGeom>
          <a:noFill/>
          <a:extLst>
            <a:ext uri="{909E8E84-426E-40DD-AFC4-6F175D3DCCD1}">
              <a14:hiddenFill xmlns:a14="http://schemas.microsoft.com/office/drawing/2010/main">
                <a:solidFill>
                  <a:srgbClr val="FFFFFF"/>
                </a:solidFill>
              </a14:hiddenFill>
            </a:ext>
          </a:extLst>
        </p:spPr>
      </p:pic>
      <p:sp>
        <p:nvSpPr>
          <p:cNvPr id="1175" name="Rectangle 151"/>
          <p:cNvSpPr>
            <a:spLocks noChangeArrowheads="1"/>
          </p:cNvSpPr>
          <p:nvPr/>
        </p:nvSpPr>
        <p:spPr bwMode="ltGray">
          <a:xfrm>
            <a:off x="0" y="0"/>
            <a:ext cx="12192000" cy="1752600"/>
          </a:xfrm>
          <a:prstGeom prst="rect">
            <a:avLst/>
          </a:prstGeom>
          <a:gradFill rotWithShape="1">
            <a:gsLst>
              <a:gs pos="0">
                <a:schemeClr val="accent1"/>
              </a:gs>
              <a:gs pos="100000">
                <a:schemeClr val="accent1">
                  <a:gamma/>
                  <a:tint val="0"/>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pic>
        <p:nvPicPr>
          <p:cNvPr id="1174" name="Picture 150" descr="2_1"/>
          <p:cNvPicPr>
            <a:picLocks noChangeAspect="1" noChangeArrowheads="1"/>
          </p:cNvPicPr>
          <p:nvPr/>
        </p:nvPicPr>
        <p:blipFill>
          <a:blip r:embed="rId14">
            <a:extLst>
              <a:ext uri="{28A0092B-C50C-407E-A947-70E740481C1C}">
                <a14:useLocalDpi xmlns:a14="http://schemas.microsoft.com/office/drawing/2010/main" val="0"/>
              </a:ext>
            </a:extLst>
          </a:blip>
          <a:srcRect l="22745"/>
          <a:stretch>
            <a:fillRect/>
          </a:stretch>
        </p:blipFill>
        <p:spPr bwMode="auto">
          <a:xfrm>
            <a:off x="8331200" y="4886326"/>
            <a:ext cx="3860800" cy="1971675"/>
          </a:xfrm>
          <a:prstGeom prst="rect">
            <a:avLst/>
          </a:prstGeom>
          <a:noFill/>
          <a:extLst>
            <a:ext uri="{909E8E84-426E-40DD-AFC4-6F175D3DCCD1}">
              <a14:hiddenFill xmlns:a14="http://schemas.microsoft.com/office/drawing/2010/main">
                <a:solidFill>
                  <a:srgbClr val="FFFFFF"/>
                </a:solidFill>
              </a14:hiddenFill>
            </a:ext>
          </a:extLst>
        </p:spPr>
      </p:pic>
      <p:sp>
        <p:nvSpPr>
          <p:cNvPr id="1028" name="Rectangle 4"/>
          <p:cNvSpPr>
            <a:spLocks noGrp="1" noChangeArrowheads="1"/>
          </p:cNvSpPr>
          <p:nvPr>
            <p:ph type="dt" sz="half" idx="2"/>
          </p:nvPr>
        </p:nvSpPr>
        <p:spPr bwMode="gray">
          <a:xfrm>
            <a:off x="4470400" y="6400801"/>
            <a:ext cx="2844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1">
                <a:solidFill>
                  <a:schemeClr val="tx2"/>
                </a:solidFill>
                <a:latin typeface="+mn-lt"/>
              </a:defRPr>
            </a:lvl1pPr>
          </a:lstStyle>
          <a:p>
            <a:endParaRPr lang="en-US"/>
          </a:p>
        </p:txBody>
      </p:sp>
      <p:sp>
        <p:nvSpPr>
          <p:cNvPr id="1029" name="Rectangle 5"/>
          <p:cNvSpPr>
            <a:spLocks noGrp="1" noChangeArrowheads="1"/>
          </p:cNvSpPr>
          <p:nvPr>
            <p:ph type="ftr" sz="quarter" idx="3"/>
          </p:nvPr>
        </p:nvSpPr>
        <p:spPr bwMode="gray">
          <a:xfrm>
            <a:off x="7721600" y="6400801"/>
            <a:ext cx="277706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1"/>
            </a:lvl1pPr>
          </a:lstStyle>
          <a:p>
            <a:r>
              <a:rPr lang="en-US"/>
              <a:t>www.themegallery.com</a:t>
            </a:r>
          </a:p>
        </p:txBody>
      </p:sp>
      <p:sp>
        <p:nvSpPr>
          <p:cNvPr id="1026" name="Rectangle 2"/>
          <p:cNvSpPr>
            <a:spLocks noGrp="1" noChangeArrowheads="1"/>
          </p:cNvSpPr>
          <p:nvPr>
            <p:ph type="title"/>
          </p:nvPr>
        </p:nvSpPr>
        <p:spPr bwMode="invGray">
          <a:xfrm>
            <a:off x="914400" y="228601"/>
            <a:ext cx="10871200" cy="563563"/>
          </a:xfrm>
          <a:prstGeom prst="rect">
            <a:avLst/>
          </a:prstGeom>
          <a:noFill/>
          <a:ln>
            <a:noFill/>
          </a:ln>
          <a:effectLst>
            <a:outerShdw dist="28398" dir="1593903" algn="ctr" rotWithShape="0">
              <a:srgbClr val="000000"/>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gray">
          <a:xfrm>
            <a:off x="406400" y="990600"/>
            <a:ext cx="111760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50" name="Text Box 126"/>
          <p:cNvSpPr txBox="1">
            <a:spLocks noChangeArrowheads="1"/>
          </p:cNvSpPr>
          <p:nvPr/>
        </p:nvSpPr>
        <p:spPr bwMode="white">
          <a:xfrm>
            <a:off x="10363200" y="6338888"/>
            <a:ext cx="1320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800" i="1">
                <a:solidFill>
                  <a:srgbClr val="FFFFFF"/>
                </a:solidFill>
                <a:latin typeface="Arial Black" pitchFamily="34" charset="0"/>
              </a:rPr>
              <a:t>LOGO</a:t>
            </a:r>
          </a:p>
        </p:txBody>
      </p:sp>
      <p:sp>
        <p:nvSpPr>
          <p:cNvPr id="1030" name="Rectangle 6"/>
          <p:cNvSpPr>
            <a:spLocks noGrp="1" noChangeArrowheads="1"/>
          </p:cNvSpPr>
          <p:nvPr>
            <p:ph type="sldNum" sz="quarter" idx="4"/>
          </p:nvPr>
        </p:nvSpPr>
        <p:spPr bwMode="gray">
          <a:xfrm>
            <a:off x="203200" y="6400801"/>
            <a:ext cx="2844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solidFill>
                  <a:schemeClr val="tx2"/>
                </a:solidFill>
                <a:latin typeface="+mn-lt"/>
              </a:defRPr>
            </a:lvl1pPr>
          </a:lstStyle>
          <a:p>
            <a:fld id="{19A1022A-E81E-41DF-AF5F-F1BAA15D97ED}" type="slidenum">
              <a:rPr lang="en-US"/>
              <a:pPr/>
              <a:t>‹#›</a:t>
            </a:fld>
            <a:endParaRPr lang="en-US"/>
          </a:p>
        </p:txBody>
      </p:sp>
      <p:sp>
        <p:nvSpPr>
          <p:cNvPr id="1159" name="Line 135"/>
          <p:cNvSpPr>
            <a:spLocks noChangeShapeType="1"/>
          </p:cNvSpPr>
          <p:nvPr/>
        </p:nvSpPr>
        <p:spPr bwMode="white">
          <a:xfrm>
            <a:off x="12700" y="5967413"/>
            <a:ext cx="855133"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0"/>
          </a:p>
        </p:txBody>
      </p:sp>
      <p:sp>
        <p:nvSpPr>
          <p:cNvPr id="1176" name="Oval 152"/>
          <p:cNvSpPr>
            <a:spLocks noChangeArrowheads="1"/>
          </p:cNvSpPr>
          <p:nvPr/>
        </p:nvSpPr>
        <p:spPr bwMode="gray">
          <a:xfrm flipH="1">
            <a:off x="262467" y="304800"/>
            <a:ext cx="179917" cy="134938"/>
          </a:xfrm>
          <a:prstGeom prst="ellipse">
            <a:avLst/>
          </a:prstGeom>
          <a:solidFill>
            <a:srgbClr val="ACACAC"/>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sp>
        <p:nvSpPr>
          <p:cNvPr id="1177" name="Oval 153"/>
          <p:cNvSpPr>
            <a:spLocks noChangeArrowheads="1"/>
          </p:cNvSpPr>
          <p:nvPr/>
        </p:nvSpPr>
        <p:spPr bwMode="gray">
          <a:xfrm flipH="1">
            <a:off x="590551" y="304800"/>
            <a:ext cx="179916" cy="134938"/>
          </a:xfrm>
          <a:prstGeom prst="ellipse">
            <a:avLst/>
          </a:prstGeom>
          <a:solidFill>
            <a:schemeClr val="accent2"/>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sp>
        <p:nvSpPr>
          <p:cNvPr id="1178" name="Oval 154"/>
          <p:cNvSpPr>
            <a:spLocks noChangeArrowheads="1"/>
          </p:cNvSpPr>
          <p:nvPr/>
        </p:nvSpPr>
        <p:spPr bwMode="gray">
          <a:xfrm flipH="1">
            <a:off x="264585" y="528639"/>
            <a:ext cx="179916" cy="134937"/>
          </a:xfrm>
          <a:prstGeom prst="ellipse">
            <a:avLst/>
          </a:prstGeom>
          <a:solidFill>
            <a:schemeClr val="folHlink"/>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sp>
        <p:nvSpPr>
          <p:cNvPr id="1179" name="Oval 155"/>
          <p:cNvSpPr>
            <a:spLocks noChangeArrowheads="1"/>
          </p:cNvSpPr>
          <p:nvPr/>
        </p:nvSpPr>
        <p:spPr bwMode="gray">
          <a:xfrm flipH="1">
            <a:off x="594785" y="528639"/>
            <a:ext cx="179916" cy="134937"/>
          </a:xfrm>
          <a:prstGeom prst="ellipse">
            <a:avLst/>
          </a:prstGeom>
          <a:solidFill>
            <a:schemeClr val="hlink"/>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pic>
        <p:nvPicPr>
          <p:cNvPr id="1181" name="Picture 157" descr="3_2"/>
          <p:cNvPicPr>
            <a:picLocks noChangeAspect="1" noChangeArrowheads="1"/>
          </p:cNvPicPr>
          <p:nvPr/>
        </p:nvPicPr>
        <p:blipFill>
          <a:blip r:embed="rId15">
            <a:clrChange>
              <a:clrFrom>
                <a:srgbClr val="F4E3E3"/>
              </a:clrFrom>
              <a:clrTo>
                <a:srgbClr val="F4E3E3">
                  <a:alpha val="0"/>
                </a:srgbClr>
              </a:clrTo>
            </a:clrChange>
            <a:extLst>
              <a:ext uri="{28A0092B-C50C-407E-A947-70E740481C1C}">
                <a14:useLocalDpi xmlns:a14="http://schemas.microsoft.com/office/drawing/2010/main" val="0"/>
              </a:ext>
            </a:extLst>
          </a:blip>
          <a:srcRect l="-6107" t="-2" r="-3816"/>
          <a:stretch>
            <a:fillRect/>
          </a:stretch>
        </p:blipFill>
        <p:spPr bwMode="auto">
          <a:xfrm rot="-5818048">
            <a:off x="12922779" y="564622"/>
            <a:ext cx="841375" cy="1083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548457"/>
      </p:ext>
    </p:extLst>
  </p:cSld>
  <p:clrMap bg1="lt1" tx1="dk1" bg2="lt2" tx2="dk2" accent1="accent1" accent2="accent2" accent3="accent3" accent4="accent4" accent5="accent5" accent6="accent6" hlink="hlink" folHlink="folHlink"/>
  <p:sldLayoutIdLst>
    <p:sldLayoutId id="2147484782" r:id="rId1"/>
    <p:sldLayoutId id="2147484783" r:id="rId2"/>
    <p:sldLayoutId id="2147484784" r:id="rId3"/>
    <p:sldLayoutId id="2147484785" r:id="rId4"/>
    <p:sldLayoutId id="2147484786" r:id="rId5"/>
    <p:sldLayoutId id="2147484787" r:id="rId6"/>
    <p:sldLayoutId id="2147484788" r:id="rId7"/>
    <p:sldLayoutId id="2147484789" r:id="rId8"/>
    <p:sldLayoutId id="2147484790" r:id="rId9"/>
    <p:sldLayoutId id="2147484791" r:id="rId10"/>
    <p:sldLayoutId id="2147484792" r:id="rId11"/>
  </p:sldLayoutIdLs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500"/>
                                        <p:tgtEl>
                                          <p:spTgt spid="1026"/>
                                        </p:tgtEl>
                                      </p:cBhvr>
                                    </p:animEffect>
                                  </p:childTnLst>
                                </p:cTn>
                              </p:par>
                            </p:childTnLst>
                          </p:cTn>
                        </p:par>
                        <p:par>
                          <p:cTn id="8" fill="hold" nodeType="afterGroup">
                            <p:stCondLst>
                              <p:cond delay="500"/>
                            </p:stCondLst>
                            <p:childTnLst>
                              <p:par>
                                <p:cTn id="9" presetID="0" presetClass="path" presetSubtype="0" accel="50000" decel="50000" fill="hold" nodeType="afterEffect">
                                  <p:stCondLst>
                                    <p:cond delay="0"/>
                                  </p:stCondLst>
                                  <p:childTnLst>
                                    <p:animMotion origin="layout" path="M -0.06857 -0.05135 C -0.07013 -0.05991 -0.07013 -0.07495 -0.07222 -0.08281 C -0.07378 -0.0879 -0.07569 -0.09091 -0.07725 -0.09669 C -0.08003 -0.10664 -0.08159 -0.1189 -0.08715 -0.12468 C -0.09184 -0.13231 -0.09531 -0.13417 -0.10121 -0.1381 C -0.1118 -0.14851 -0.1217 -0.1418 -0.13368 -0.13602 C -0.13975 -0.12861 -0.14566 -0.12283 -0.15208 -0.11659 C -0.16857 -0.09854 -0.18229 -0.0694 -0.20191 -0.06755 C -0.21562 -0.06639 -0.22604 -0.08004 -0.23802 -0.08582 " pathEditMode="relative" rAng="1335749" ptsTypes="ffffffffA">
                                      <p:cBhvr>
                                        <p:cTn id="10" dur="2000" fill="hold"/>
                                        <p:tgtEl>
                                          <p:spTgt spid="1181"/>
                                        </p:tgtEl>
                                        <p:attrNameLst>
                                          <p:attrName>ppt_x</p:attrName>
                                          <p:attrName>ppt_y</p:attrName>
                                        </p:attrNameLst>
                                      </p:cBhvr>
                                      <p:rCtr x="-7587" y="-4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hf sldNum="0" hdr="0" dt="0"/>
  <p:txStyles>
    <p:titleStyle>
      <a:lvl1pPr algn="l" rtl="0" eaLnBrk="1" fontAlgn="base" hangingPunct="1">
        <a:spcBef>
          <a:spcPct val="0"/>
        </a:spcBef>
        <a:spcAft>
          <a:spcPct val="0"/>
        </a:spcAft>
        <a:defRPr sz="3200" b="1">
          <a:solidFill>
            <a:srgbClr val="FFFFFF"/>
          </a:solidFill>
          <a:latin typeface="+mj-lt"/>
          <a:ea typeface="+mj-ea"/>
          <a:cs typeface="+mj-cs"/>
        </a:defRPr>
      </a:lvl1pPr>
      <a:lvl2pPr algn="l" rtl="0" eaLnBrk="1" fontAlgn="base" hangingPunct="1">
        <a:spcBef>
          <a:spcPct val="0"/>
        </a:spcBef>
        <a:spcAft>
          <a:spcPct val="0"/>
        </a:spcAft>
        <a:defRPr sz="3200" b="1">
          <a:solidFill>
            <a:srgbClr val="FFFFFF"/>
          </a:solidFill>
          <a:latin typeface="Verdana" pitchFamily="34" charset="0"/>
        </a:defRPr>
      </a:lvl2pPr>
      <a:lvl3pPr algn="l" rtl="0" eaLnBrk="1" fontAlgn="base" hangingPunct="1">
        <a:spcBef>
          <a:spcPct val="0"/>
        </a:spcBef>
        <a:spcAft>
          <a:spcPct val="0"/>
        </a:spcAft>
        <a:defRPr sz="3200" b="1">
          <a:solidFill>
            <a:srgbClr val="FFFFFF"/>
          </a:solidFill>
          <a:latin typeface="Verdana" pitchFamily="34" charset="0"/>
        </a:defRPr>
      </a:lvl3pPr>
      <a:lvl4pPr algn="l" rtl="0" eaLnBrk="1" fontAlgn="base" hangingPunct="1">
        <a:spcBef>
          <a:spcPct val="0"/>
        </a:spcBef>
        <a:spcAft>
          <a:spcPct val="0"/>
        </a:spcAft>
        <a:defRPr sz="3200" b="1">
          <a:solidFill>
            <a:srgbClr val="FFFFFF"/>
          </a:solidFill>
          <a:latin typeface="Verdana" pitchFamily="34" charset="0"/>
        </a:defRPr>
      </a:lvl4pPr>
      <a:lvl5pPr algn="l" rtl="0" eaLnBrk="1" fontAlgn="base" hangingPunct="1">
        <a:spcBef>
          <a:spcPct val="0"/>
        </a:spcBef>
        <a:spcAft>
          <a:spcPct val="0"/>
        </a:spcAft>
        <a:defRPr sz="3200" b="1">
          <a:solidFill>
            <a:srgbClr val="FFFFFF"/>
          </a:solidFill>
          <a:latin typeface="Verdana" pitchFamily="34" charset="0"/>
        </a:defRPr>
      </a:lvl5pPr>
      <a:lvl6pPr marL="457200" algn="l" rtl="0" eaLnBrk="1" fontAlgn="base" hangingPunct="1">
        <a:spcBef>
          <a:spcPct val="0"/>
        </a:spcBef>
        <a:spcAft>
          <a:spcPct val="0"/>
        </a:spcAft>
        <a:defRPr sz="3200" b="1">
          <a:solidFill>
            <a:srgbClr val="FFFFFF"/>
          </a:solidFill>
          <a:latin typeface="Verdana" pitchFamily="34" charset="0"/>
        </a:defRPr>
      </a:lvl6pPr>
      <a:lvl7pPr marL="914400" algn="l" rtl="0" eaLnBrk="1" fontAlgn="base" hangingPunct="1">
        <a:spcBef>
          <a:spcPct val="0"/>
        </a:spcBef>
        <a:spcAft>
          <a:spcPct val="0"/>
        </a:spcAft>
        <a:defRPr sz="3200" b="1">
          <a:solidFill>
            <a:srgbClr val="FFFFFF"/>
          </a:solidFill>
          <a:latin typeface="Verdana" pitchFamily="34" charset="0"/>
        </a:defRPr>
      </a:lvl7pPr>
      <a:lvl8pPr marL="1371600" algn="l" rtl="0" eaLnBrk="1" fontAlgn="base" hangingPunct="1">
        <a:spcBef>
          <a:spcPct val="0"/>
        </a:spcBef>
        <a:spcAft>
          <a:spcPct val="0"/>
        </a:spcAft>
        <a:defRPr sz="3200" b="1">
          <a:solidFill>
            <a:srgbClr val="FFFFFF"/>
          </a:solidFill>
          <a:latin typeface="Verdana" pitchFamily="34" charset="0"/>
        </a:defRPr>
      </a:lvl8pPr>
      <a:lvl9pPr marL="1828800" algn="l" rtl="0" eaLnBrk="1" fontAlgn="base" hangingPunct="1">
        <a:spcBef>
          <a:spcPct val="0"/>
        </a:spcBef>
        <a:spcAft>
          <a:spcPct val="0"/>
        </a:spcAft>
        <a:defRPr sz="3200" b="1">
          <a:solidFill>
            <a:srgbClr val="FFFFFF"/>
          </a:solidFill>
          <a:latin typeface="Verdana" pitchFamily="34" charset="0"/>
        </a:defRPr>
      </a:lvl9pPr>
    </p:titleStyle>
    <p:bodyStyle>
      <a:lvl1pPr marL="342900" indent="-342900" algn="l" rtl="0" eaLnBrk="1" fontAlgn="base" hangingPunct="1">
        <a:spcBef>
          <a:spcPct val="20000"/>
        </a:spcBef>
        <a:spcAft>
          <a:spcPct val="0"/>
        </a:spcAft>
        <a:buClr>
          <a:schemeClr val="tx1"/>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tx2"/>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hlink"/>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397800" y="500800"/>
            <a:ext cx="9396400" cy="643200"/>
          </a:xfrm>
          <a:prstGeom prst="rect">
            <a:avLst/>
          </a:prstGeom>
          <a:noFill/>
          <a:ln>
            <a:noFill/>
          </a:ln>
        </p:spPr>
        <p:txBody>
          <a:bodyPr spcFirstLastPara="1" wrap="square" lIns="91425" tIns="91425" rIns="91425" bIns="91425" anchor="t" anchorCtr="0">
            <a:noAutofit/>
          </a:bodyPr>
          <a:lstStyle>
            <a:lvl1pPr lvl="0" rtl="0">
              <a:lnSpc>
                <a:spcPct val="115000"/>
              </a:lnSpc>
              <a:spcBef>
                <a:spcPts val="0"/>
              </a:spcBef>
              <a:spcAft>
                <a:spcPts val="0"/>
              </a:spcAft>
              <a:buClr>
                <a:srgbClr val="314256"/>
              </a:buClr>
              <a:buSzPts val="2400"/>
              <a:buFont typeface="Montserrat"/>
              <a:buNone/>
              <a:defRPr sz="2400" b="1">
                <a:solidFill>
                  <a:srgbClr val="314256"/>
                </a:solidFill>
                <a:latin typeface="Montserrat"/>
                <a:ea typeface="Montserrat"/>
                <a:cs typeface="Montserrat"/>
                <a:sym typeface="Montserrat"/>
              </a:defRPr>
            </a:lvl1pPr>
            <a:lvl2pPr lvl="1"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2pPr>
            <a:lvl3pPr lvl="2"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3pPr>
            <a:lvl4pPr lvl="3"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4pPr>
            <a:lvl5pPr lvl="4"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5pPr>
            <a:lvl6pPr lvl="5"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6pPr>
            <a:lvl7pPr lvl="6"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7pPr>
            <a:lvl8pPr lvl="7"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8pPr>
            <a:lvl9pPr lvl="8" rtl="0">
              <a:spcBef>
                <a:spcPts val="0"/>
              </a:spcBef>
              <a:spcAft>
                <a:spcPts val="0"/>
              </a:spcAft>
              <a:buClr>
                <a:srgbClr val="434343"/>
              </a:buClr>
              <a:buSzPts val="2400"/>
              <a:buFont typeface="Montserrat"/>
              <a:buNone/>
              <a:defRPr sz="2400" b="1">
                <a:solidFill>
                  <a:srgbClr val="434343"/>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1424133" y="3314800"/>
            <a:ext cx="9396400" cy="2813600"/>
          </a:xfrm>
          <a:prstGeom prst="rect">
            <a:avLst/>
          </a:prstGeom>
          <a:noFill/>
          <a:ln>
            <a:noFill/>
          </a:ln>
        </p:spPr>
        <p:txBody>
          <a:bodyPr spcFirstLastPara="1" wrap="square" lIns="91425" tIns="91425" rIns="91425" bIns="91425" anchor="t" anchorCtr="0">
            <a:noAutofit/>
          </a:bodyPr>
          <a:lstStyle>
            <a:lvl1pPr marL="457200" lvl="0" indent="-330200" rtl="0">
              <a:lnSpc>
                <a:spcPct val="115000"/>
              </a:lnSpc>
              <a:spcBef>
                <a:spcPts val="0"/>
              </a:spcBef>
              <a:spcAft>
                <a:spcPts val="0"/>
              </a:spcAft>
              <a:buClr>
                <a:srgbClr val="E9AA1B"/>
              </a:buClr>
              <a:buSzPts val="1600"/>
              <a:buFont typeface="Cabin"/>
              <a:buChar char="●"/>
              <a:defRPr sz="1600">
                <a:solidFill>
                  <a:srgbClr val="999999"/>
                </a:solidFill>
                <a:latin typeface="Cabin"/>
                <a:ea typeface="Cabin"/>
                <a:cs typeface="Cabin"/>
                <a:sym typeface="Cabin"/>
              </a:defRPr>
            </a:lvl1pPr>
            <a:lvl2pPr marL="914400" lvl="1" indent="-330200" rtl="0">
              <a:lnSpc>
                <a:spcPct val="115000"/>
              </a:lnSpc>
              <a:spcBef>
                <a:spcPts val="0"/>
              </a:spcBef>
              <a:spcAft>
                <a:spcPts val="0"/>
              </a:spcAft>
              <a:buClr>
                <a:srgbClr val="E9AA1B"/>
              </a:buClr>
              <a:buSzPts val="1600"/>
              <a:buFont typeface="Cabin"/>
              <a:buChar char="○"/>
              <a:defRPr sz="1600">
                <a:solidFill>
                  <a:srgbClr val="999999"/>
                </a:solidFill>
                <a:latin typeface="Cabin"/>
                <a:ea typeface="Cabin"/>
                <a:cs typeface="Cabin"/>
                <a:sym typeface="Cabin"/>
              </a:defRPr>
            </a:lvl2pPr>
            <a:lvl3pPr marL="1371600" lvl="2" indent="-323850" rtl="0">
              <a:lnSpc>
                <a:spcPct val="115000"/>
              </a:lnSpc>
              <a:spcBef>
                <a:spcPts val="0"/>
              </a:spcBef>
              <a:spcAft>
                <a:spcPts val="0"/>
              </a:spcAft>
              <a:buClr>
                <a:srgbClr val="E9AA1B"/>
              </a:buClr>
              <a:buSzPts val="1500"/>
              <a:buFont typeface="Cabin"/>
              <a:buChar char="■"/>
              <a:defRPr sz="1500">
                <a:solidFill>
                  <a:srgbClr val="999999"/>
                </a:solidFill>
                <a:latin typeface="Cabin"/>
                <a:ea typeface="Cabin"/>
                <a:cs typeface="Cabin"/>
                <a:sym typeface="Cabin"/>
              </a:defRPr>
            </a:lvl3pPr>
            <a:lvl4pPr marL="1828800" lvl="3" indent="-323850" rtl="0">
              <a:lnSpc>
                <a:spcPct val="115000"/>
              </a:lnSpc>
              <a:spcBef>
                <a:spcPts val="0"/>
              </a:spcBef>
              <a:spcAft>
                <a:spcPts val="0"/>
              </a:spcAft>
              <a:buClr>
                <a:srgbClr val="E9AA1B"/>
              </a:buClr>
              <a:buSzPts val="1500"/>
              <a:buFont typeface="Cabin"/>
              <a:buChar char="●"/>
              <a:defRPr sz="1500">
                <a:solidFill>
                  <a:srgbClr val="999999"/>
                </a:solidFill>
                <a:latin typeface="Cabin"/>
                <a:ea typeface="Cabin"/>
                <a:cs typeface="Cabin"/>
                <a:sym typeface="Cabin"/>
              </a:defRPr>
            </a:lvl4pPr>
            <a:lvl5pPr marL="2286000" lvl="4" indent="-317500" rtl="0">
              <a:lnSpc>
                <a:spcPct val="115000"/>
              </a:lnSpc>
              <a:spcBef>
                <a:spcPts val="0"/>
              </a:spcBef>
              <a:spcAft>
                <a:spcPts val="0"/>
              </a:spcAft>
              <a:buClr>
                <a:srgbClr val="E9AA1B"/>
              </a:buClr>
              <a:buSzPts val="1400"/>
              <a:buFont typeface="Cabin"/>
              <a:buChar char="○"/>
              <a:defRPr>
                <a:solidFill>
                  <a:srgbClr val="999999"/>
                </a:solidFill>
                <a:latin typeface="Cabin"/>
                <a:ea typeface="Cabin"/>
                <a:cs typeface="Cabin"/>
                <a:sym typeface="Cabin"/>
              </a:defRPr>
            </a:lvl5pPr>
            <a:lvl6pPr marL="2743200" lvl="5" indent="-317500" rtl="0">
              <a:lnSpc>
                <a:spcPct val="115000"/>
              </a:lnSpc>
              <a:spcBef>
                <a:spcPts val="0"/>
              </a:spcBef>
              <a:spcAft>
                <a:spcPts val="0"/>
              </a:spcAft>
              <a:buClr>
                <a:srgbClr val="E9AA1B"/>
              </a:buClr>
              <a:buSzPts val="1400"/>
              <a:buFont typeface="Cabin"/>
              <a:buChar char="■"/>
              <a:defRPr>
                <a:solidFill>
                  <a:srgbClr val="999999"/>
                </a:solidFill>
                <a:latin typeface="Cabin"/>
                <a:ea typeface="Cabin"/>
                <a:cs typeface="Cabin"/>
                <a:sym typeface="Cabin"/>
              </a:defRPr>
            </a:lvl6pPr>
            <a:lvl7pPr marL="3200400" lvl="6" indent="-311150" rtl="0">
              <a:lnSpc>
                <a:spcPct val="115000"/>
              </a:lnSpc>
              <a:spcBef>
                <a:spcPts val="0"/>
              </a:spcBef>
              <a:spcAft>
                <a:spcPts val="0"/>
              </a:spcAft>
              <a:buClr>
                <a:srgbClr val="999999"/>
              </a:buClr>
              <a:buSzPts val="1300"/>
              <a:buFont typeface="Cabin"/>
              <a:buChar char="●"/>
              <a:defRPr sz="1300">
                <a:solidFill>
                  <a:srgbClr val="999999"/>
                </a:solidFill>
                <a:latin typeface="Cabin"/>
                <a:ea typeface="Cabin"/>
                <a:cs typeface="Cabin"/>
                <a:sym typeface="Cabin"/>
              </a:defRPr>
            </a:lvl7pPr>
            <a:lvl8pPr marL="3657600" lvl="7" indent="-311150" rtl="0">
              <a:lnSpc>
                <a:spcPct val="115000"/>
              </a:lnSpc>
              <a:spcBef>
                <a:spcPts val="0"/>
              </a:spcBef>
              <a:spcAft>
                <a:spcPts val="0"/>
              </a:spcAft>
              <a:buClr>
                <a:srgbClr val="999999"/>
              </a:buClr>
              <a:buSzPts val="1300"/>
              <a:buFont typeface="Cabin"/>
              <a:buChar char="○"/>
              <a:defRPr sz="1300">
                <a:solidFill>
                  <a:srgbClr val="999999"/>
                </a:solidFill>
                <a:latin typeface="Cabin"/>
                <a:ea typeface="Cabin"/>
                <a:cs typeface="Cabin"/>
                <a:sym typeface="Cabin"/>
              </a:defRPr>
            </a:lvl8pPr>
            <a:lvl9pPr marL="4114800" lvl="8" indent="-304800" rtl="0">
              <a:lnSpc>
                <a:spcPct val="115000"/>
              </a:lnSpc>
              <a:spcBef>
                <a:spcPts val="0"/>
              </a:spcBef>
              <a:spcAft>
                <a:spcPts val="0"/>
              </a:spcAft>
              <a:buClr>
                <a:srgbClr val="999999"/>
              </a:buClr>
              <a:buSzPts val="1200"/>
              <a:buFont typeface="Cabin"/>
              <a:buChar char="■"/>
              <a:defRPr sz="1200">
                <a:solidFill>
                  <a:srgbClr val="999999"/>
                </a:solidFill>
                <a:latin typeface="Cabin"/>
                <a:ea typeface="Cabin"/>
                <a:cs typeface="Cabin"/>
                <a:sym typeface="Cabin"/>
              </a:defRPr>
            </a:lvl9pPr>
          </a:lstStyle>
          <a:p>
            <a:endParaRPr/>
          </a:p>
        </p:txBody>
      </p:sp>
      <p:sp>
        <p:nvSpPr>
          <p:cNvPr id="8" name="Google Shape;8;p1"/>
          <p:cNvSpPr txBox="1">
            <a:spLocks noGrp="1"/>
          </p:cNvSpPr>
          <p:nvPr>
            <p:ph type="sldNum" idx="12"/>
          </p:nvPr>
        </p:nvSpPr>
        <p:spPr>
          <a:xfrm>
            <a:off x="11655603" y="6333200"/>
            <a:ext cx="536400" cy="524800"/>
          </a:xfrm>
          <a:prstGeom prst="rect">
            <a:avLst/>
          </a:prstGeom>
          <a:noFill/>
          <a:ln>
            <a:noFill/>
          </a:ln>
        </p:spPr>
        <p:txBody>
          <a:bodyPr spcFirstLastPara="1" wrap="square" lIns="91425" tIns="91425" rIns="91425" bIns="91425" anchor="t" anchorCtr="0">
            <a:noAutofit/>
          </a:bodyPr>
          <a:lstStyle>
            <a:lvl1pPr lvl="0" rtl="0">
              <a:buNone/>
              <a:defRPr sz="1067">
                <a:solidFill>
                  <a:srgbClr val="3E516C"/>
                </a:solidFill>
                <a:latin typeface="Cabin"/>
                <a:ea typeface="Cabin"/>
                <a:cs typeface="Cabin"/>
                <a:sym typeface="Cabin"/>
              </a:defRPr>
            </a:lvl1pPr>
            <a:lvl2pPr lvl="1" rtl="0">
              <a:buNone/>
              <a:defRPr sz="1067">
                <a:solidFill>
                  <a:srgbClr val="3E516C"/>
                </a:solidFill>
                <a:latin typeface="Cabin"/>
                <a:ea typeface="Cabin"/>
                <a:cs typeface="Cabin"/>
                <a:sym typeface="Cabin"/>
              </a:defRPr>
            </a:lvl2pPr>
            <a:lvl3pPr lvl="2" rtl="0">
              <a:buNone/>
              <a:defRPr sz="1067">
                <a:solidFill>
                  <a:srgbClr val="3E516C"/>
                </a:solidFill>
                <a:latin typeface="Cabin"/>
                <a:ea typeface="Cabin"/>
                <a:cs typeface="Cabin"/>
                <a:sym typeface="Cabin"/>
              </a:defRPr>
            </a:lvl3pPr>
            <a:lvl4pPr lvl="3" rtl="0">
              <a:buNone/>
              <a:defRPr sz="1067">
                <a:solidFill>
                  <a:srgbClr val="3E516C"/>
                </a:solidFill>
                <a:latin typeface="Cabin"/>
                <a:ea typeface="Cabin"/>
                <a:cs typeface="Cabin"/>
                <a:sym typeface="Cabin"/>
              </a:defRPr>
            </a:lvl4pPr>
            <a:lvl5pPr lvl="4" rtl="0">
              <a:buNone/>
              <a:defRPr sz="1067">
                <a:solidFill>
                  <a:srgbClr val="3E516C"/>
                </a:solidFill>
                <a:latin typeface="Cabin"/>
                <a:ea typeface="Cabin"/>
                <a:cs typeface="Cabin"/>
                <a:sym typeface="Cabin"/>
              </a:defRPr>
            </a:lvl5pPr>
            <a:lvl6pPr lvl="5" rtl="0">
              <a:buNone/>
              <a:defRPr sz="1067">
                <a:solidFill>
                  <a:srgbClr val="3E516C"/>
                </a:solidFill>
                <a:latin typeface="Cabin"/>
                <a:ea typeface="Cabin"/>
                <a:cs typeface="Cabin"/>
                <a:sym typeface="Cabin"/>
              </a:defRPr>
            </a:lvl6pPr>
            <a:lvl7pPr lvl="6" rtl="0">
              <a:buNone/>
              <a:defRPr sz="1067">
                <a:solidFill>
                  <a:srgbClr val="3E516C"/>
                </a:solidFill>
                <a:latin typeface="Cabin"/>
                <a:ea typeface="Cabin"/>
                <a:cs typeface="Cabin"/>
                <a:sym typeface="Cabin"/>
              </a:defRPr>
            </a:lvl7pPr>
            <a:lvl8pPr lvl="7" rtl="0">
              <a:buNone/>
              <a:defRPr sz="1067">
                <a:solidFill>
                  <a:srgbClr val="3E516C"/>
                </a:solidFill>
                <a:latin typeface="Cabin"/>
                <a:ea typeface="Cabin"/>
                <a:cs typeface="Cabin"/>
                <a:sym typeface="Cabin"/>
              </a:defRPr>
            </a:lvl8pPr>
            <a:lvl9pPr lvl="8" rtl="0">
              <a:buNone/>
              <a:defRPr sz="1067">
                <a:solidFill>
                  <a:srgbClr val="3E516C"/>
                </a:solidFill>
                <a:latin typeface="Cabin"/>
                <a:ea typeface="Cabin"/>
                <a:cs typeface="Cabin"/>
                <a:sym typeface="Cabin"/>
              </a:defRPr>
            </a:lvl9pPr>
          </a:lstStyle>
          <a:p>
            <a:pPr defTabSz="1219170">
              <a:buClr>
                <a:srgbClr val="000000"/>
              </a:buClr>
            </a:pPr>
            <a:fld id="{00000000-1234-1234-1234-123412341234}" type="slidenum">
              <a:rPr lang="es" kern="0" smtClean="0"/>
              <a:pPr defTabSz="1219170">
                <a:buClr>
                  <a:srgbClr val="000000"/>
                </a:buClr>
              </a:pPr>
              <a:t>‹#›</a:t>
            </a:fld>
            <a:endParaRPr lang="es" kern="0"/>
          </a:p>
        </p:txBody>
      </p:sp>
    </p:spTree>
    <p:extLst>
      <p:ext uri="{BB962C8B-B14F-4D97-AF65-F5344CB8AC3E}">
        <p14:creationId xmlns:p14="http://schemas.microsoft.com/office/powerpoint/2010/main" val="2283591842"/>
      </p:ext>
    </p:extLst>
  </p:cSld>
  <p:clrMap bg1="lt1" tx1="dk1" bg2="dk2" tx2="lt2" accent1="accent1" accent2="accent2" accent3="accent3" accent4="accent4" accent5="accent5" accent6="accent6" hlink="hlink" folHlink="folHlink"/>
  <p:sldLayoutIdLst>
    <p:sldLayoutId id="2147484794" r:id="rId1"/>
    <p:sldLayoutId id="2147484795" r:id="rId2"/>
    <p:sldLayoutId id="2147484796" r:id="rId3"/>
    <p:sldLayoutId id="2147484797" r:id="rId4"/>
    <p:sldLayoutId id="2147484798" r:id="rId5"/>
    <p:sldLayoutId id="2147484799" r:id="rId6"/>
    <p:sldLayoutId id="2147484800" r:id="rId7"/>
    <p:sldLayoutId id="2147484801" r:id="rId8"/>
    <p:sldLayoutId id="2147484802" r:id="rId9"/>
    <p:sldLayoutId id="2147484803" r:id="rId10"/>
    <p:sldLayoutId id="2147484804" r:id="rId11"/>
    <p:sldLayoutId id="2147484805" r:id="rId12"/>
    <p:sldLayoutId id="2147484806" r:id="rId13"/>
    <p:sldLayoutId id="2147484807" r:id="rId14"/>
    <p:sldLayoutId id="2147484808" r:id="rId15"/>
    <p:sldLayoutId id="2147484809" r:id="rId16"/>
    <p:sldLayoutId id="2147484810" r:id="rId17"/>
    <p:sldLayoutId id="2147484811" r:id="rId18"/>
    <p:sldLayoutId id="2147484812" r:id="rId19"/>
    <p:sldLayoutId id="2147484813" r:id="rId20"/>
    <p:sldLayoutId id="2147484814" r:id="rId21"/>
    <p:sldLayoutId id="2147484815" r:id="rId22"/>
    <p:sldLayoutId id="2147484816" r:id="rId23"/>
    <p:sldLayoutId id="2147484817" r:id="rId24"/>
    <p:sldLayoutId id="2147484818" r:id="rId25"/>
    <p:sldLayoutId id="2147484820" r:id="rId2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5058112"/>
      </p:ext>
    </p:extLst>
  </p:cSld>
  <p:clrMap bg1="lt1" tx1="dk1" bg2="lt2" tx2="dk2" accent1="accent1" accent2="accent2" accent3="accent3" accent4="accent4" accent5="accent5" accent6="accent6" hlink="hlink" folHlink="folHlink"/>
  <p:sldLayoutIdLst>
    <p:sldLayoutId id="2147484822" r:id="rId1"/>
    <p:sldLayoutId id="2147484823" r:id="rId2"/>
    <p:sldLayoutId id="2147484824" r:id="rId3"/>
    <p:sldLayoutId id="2147484825" r:id="rId4"/>
    <p:sldLayoutId id="2147484826" r:id="rId5"/>
    <p:sldLayoutId id="2147484827" r:id="rId6"/>
    <p:sldLayoutId id="2147484828" r:id="rId7"/>
    <p:sldLayoutId id="2147484829" r:id="rId8"/>
    <p:sldLayoutId id="2147484830" r:id="rId9"/>
    <p:sldLayoutId id="2147484831" r:id="rId10"/>
    <p:sldLayoutId id="2147484832" r:id="rId11"/>
    <p:sldLayoutId id="2147484833" r:id="rId12"/>
    <p:sldLayoutId id="2147484834" r:id="rId13"/>
    <p:sldLayoutId id="2147484835" r:id="rId14"/>
    <p:sldLayoutId id="2147484836" r:id="rId15"/>
    <p:sldLayoutId id="214748483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82.xml"/></Relationships>
</file>

<file path=ppt/slides/_rels/slide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35.xml"/></Relationships>
</file>

<file path=ppt/slides/_rels/slide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19.xml"/></Relationships>
</file>

<file path=ppt/slides/_rels/slide4.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82.xml"/></Relationships>
</file>

<file path=ppt/slides/_rels/slide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8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53.xml"/></Relationships>
</file>

<file path=ppt/slides/_rels/slide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53.xml"/></Relationships>
</file>

<file path=ppt/slides/_rels/slide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2.xml"/><Relationship Id="rId1" Type="http://schemas.openxmlformats.org/officeDocument/2006/relationships/slideLayout" Target="../slideLayouts/slideLayout135.xml"/></Relationships>
</file>

<file path=ppt/slides/_rels/slide1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35.xml"/></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82.xml"/></Relationships>
</file>

<file path=ppt/slides/_rels/slide1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82.xml"/></Relationships>
</file>

<file path=ppt/slides/_rels/slide1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8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1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82.xml"/></Relationships>
</file>

<file path=ppt/slides/_rels/slide1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82.xml"/></Relationships>
</file>

<file path=ppt/slides/_rels/slide1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82.xml"/></Relationships>
</file>

<file path=ppt/slides/_rels/slide1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82.xml"/></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82.xml"/></Relationships>
</file>

<file path=ppt/slides/_rels/slide2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82.xml"/></Relationships>
</file>

<file path=ppt/slides/_rels/slide2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82.xml"/></Relationships>
</file>

<file path=ppt/slides/_rels/slide2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82.xml"/></Relationships>
</file>

<file path=ppt/slides/_rels/slide2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82.xml"/></Relationships>
</file>

<file path=ppt/slides/_rels/slide2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8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Beautiful white powerpoint wallpap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431FC66-3451-4060-878B-23635CDD62CB}"/>
              </a:ext>
            </a:extLst>
          </p:cNvPr>
          <p:cNvSpPr txBox="1"/>
          <p:nvPr/>
        </p:nvSpPr>
        <p:spPr>
          <a:xfrm>
            <a:off x="222051" y="274053"/>
            <a:ext cx="8244114" cy="830997"/>
          </a:xfrm>
          <a:prstGeom prst="rect">
            <a:avLst/>
          </a:prstGeom>
          <a:noFill/>
        </p:spPr>
        <p:txBody>
          <a:bodyPr wrap="square">
            <a:spAutoFit/>
          </a:bodyPr>
          <a:lstStyle/>
          <a:p>
            <a:pPr algn="ctr" eaLnBrk="1" hangingPunct="1">
              <a:spcBef>
                <a:spcPts val="0"/>
              </a:spcBef>
              <a:spcAft>
                <a:spcPts val="0"/>
              </a:spcAft>
              <a:defRPr/>
            </a:pPr>
            <a:r>
              <a:rPr lang="en-US" altLang="en-US" sz="2400" b="1" dirty="0">
                <a:solidFill>
                  <a:srgbClr val="000000"/>
                </a:solidFill>
                <a:latin typeface="Times New Roman" pitchFamily="18" charset="0"/>
                <a:ea typeface="Calibri" pitchFamily="34" charset="0"/>
                <a:cs typeface="Times New Roman" pitchFamily="18" charset="0"/>
              </a:rPr>
              <a:t>TRƯỜNG CAO ĐẲNG LÝ TỰ TRỌNG TP.HỒ CHÍ MINH</a:t>
            </a:r>
          </a:p>
          <a:p>
            <a:pPr algn="ctr" eaLnBrk="1" hangingPunct="1">
              <a:spcBef>
                <a:spcPts val="0"/>
              </a:spcBef>
              <a:spcAft>
                <a:spcPts val="0"/>
              </a:spcAft>
              <a:defRPr/>
            </a:pPr>
            <a:r>
              <a:rPr lang="en-US" altLang="en-US" sz="2400" b="1" dirty="0">
                <a:solidFill>
                  <a:srgbClr val="000000"/>
                </a:solidFill>
                <a:latin typeface="Times New Roman" pitchFamily="18" charset="0"/>
                <a:ea typeface="Calibri" pitchFamily="34" charset="0"/>
                <a:cs typeface="Times New Roman" pitchFamily="18" charset="0"/>
              </a:rPr>
              <a:t>KHOA LÝ LUẬN CHÍNH TRỊ</a:t>
            </a:r>
            <a:endParaRPr lang="en-US" altLang="en-US" sz="2400" dirty="0">
              <a:solidFill>
                <a:srgbClr val="000000"/>
              </a:solidFill>
              <a:latin typeface="Times New Roman" pitchFamily="18" charset="0"/>
              <a:ea typeface="Calibri" pitchFamily="34" charset="0"/>
              <a:cs typeface="Times New Roman" pitchFamily="18" charset="0"/>
            </a:endParaRPr>
          </a:p>
        </p:txBody>
      </p:sp>
      <p:pic>
        <p:nvPicPr>
          <p:cNvPr id="4" name="Picture 3">
            <a:extLst>
              <a:ext uri="{FF2B5EF4-FFF2-40B4-BE49-F238E27FC236}">
                <a16:creationId xmlns:a16="http://schemas.microsoft.com/office/drawing/2014/main" id="{FCFA3B6E-6A91-4886-A5E5-1A27BFDB10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775" y="0"/>
            <a:ext cx="2471226" cy="14349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4">
            <a:extLst>
              <a:ext uri="{FF2B5EF4-FFF2-40B4-BE49-F238E27FC236}">
                <a16:creationId xmlns:a16="http://schemas.microsoft.com/office/drawing/2014/main" id="{1092A69C-509C-4C59-AB11-527B4D4EADFB}"/>
              </a:ext>
            </a:extLst>
          </p:cNvPr>
          <p:cNvSpPr>
            <a:spLocks noChangeArrowheads="1"/>
          </p:cNvSpPr>
          <p:nvPr/>
        </p:nvSpPr>
        <p:spPr bwMode="auto">
          <a:xfrm>
            <a:off x="2844717" y="1690129"/>
            <a:ext cx="4031342" cy="613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3200" b="1" dirty="0">
                <a:solidFill>
                  <a:srgbClr val="FF0066"/>
                </a:solidFill>
                <a:ea typeface="Calibri" panose="020F0502020204030204" pitchFamily="34" charset="0"/>
                <a:cs typeface="Times New Roman" panose="02020603050405020304" pitchFamily="18" charset="0"/>
              </a:rPr>
              <a:t>BÀI GIẢNG</a:t>
            </a:r>
            <a:endParaRPr lang="en-US" altLang="en-US" sz="3200" dirty="0">
              <a:solidFill>
                <a:srgbClr val="FF0066"/>
              </a:solidFill>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037C6604-1223-402B-9B14-F82012BB6A54}"/>
              </a:ext>
            </a:extLst>
          </p:cNvPr>
          <p:cNvSpPr>
            <a:spLocks noChangeArrowheads="1"/>
          </p:cNvSpPr>
          <p:nvPr/>
        </p:nvSpPr>
        <p:spPr bwMode="auto">
          <a:xfrm>
            <a:off x="2102673" y="2349093"/>
            <a:ext cx="55154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600" b="1" dirty="0">
                <a:solidFill>
                  <a:srgbClr val="0033CC"/>
                </a:solidFill>
                <a:latin typeface="Arial" panose="020B0604020202020204" pitchFamily="34" charset="0"/>
                <a:cs typeface="Arial" panose="020B0604020202020204" pitchFamily="34" charset="0"/>
              </a:rPr>
              <a:t>GIÁO DỤC CHÍNH TRỊ</a:t>
            </a:r>
            <a:endParaRPr lang="en-US" altLang="en-US" sz="3600" dirty="0">
              <a:solidFill>
                <a:srgbClr val="0033CC"/>
              </a:solidFill>
              <a:latin typeface="Arial" panose="020B0604020202020204" pitchFamily="34" charset="0"/>
              <a:cs typeface="Arial" panose="020B0604020202020204" pitchFamily="34" charset="0"/>
            </a:endParaRPr>
          </a:p>
        </p:txBody>
      </p:sp>
      <p:sp>
        <p:nvSpPr>
          <p:cNvPr id="8" name="Rectangle 7"/>
          <p:cNvSpPr/>
          <p:nvPr/>
        </p:nvSpPr>
        <p:spPr>
          <a:xfrm>
            <a:off x="3450585" y="5172697"/>
            <a:ext cx="2364750" cy="646331"/>
          </a:xfrm>
          <a:prstGeom prst="rect">
            <a:avLst/>
          </a:prstGeom>
        </p:spPr>
        <p:txBody>
          <a:bodyPr wrap="none">
            <a:spAutoFit/>
          </a:bodyPr>
          <a:lstStyle/>
          <a:p>
            <a:pPr algn="ctr">
              <a:spcBef>
                <a:spcPct val="0"/>
              </a:spcBef>
            </a:pPr>
            <a:r>
              <a:rPr lang="en-US" altLang="en-US" b="1" dirty="0">
                <a:solidFill>
                  <a:schemeClr val="accent6">
                    <a:lumMod val="50000"/>
                  </a:schemeClr>
                </a:solidFill>
                <a:sym typeface="Wingdings" panose="05000000000000000000" pitchFamily="2" charset="2"/>
              </a:rPr>
              <a:t>GIẢNG VIÊN</a:t>
            </a:r>
          </a:p>
          <a:p>
            <a:pPr algn="ctr">
              <a:spcBef>
                <a:spcPct val="0"/>
              </a:spcBef>
            </a:pPr>
            <a:r>
              <a:rPr lang="vi-VN" altLang="en-US" b="1" dirty="0">
                <a:solidFill>
                  <a:schemeClr val="accent6">
                    <a:lumMod val="50000"/>
                  </a:schemeClr>
                </a:solidFill>
                <a:sym typeface="Wingdings" panose="05000000000000000000" pitchFamily="2" charset="2"/>
              </a:rPr>
              <a:t>HOÀNG THỊ TRANG</a:t>
            </a:r>
          </a:p>
        </p:txBody>
      </p:sp>
      <p:grpSp>
        <p:nvGrpSpPr>
          <p:cNvPr id="9" name="Group 21">
            <a:extLst>
              <a:ext uri="{FF2B5EF4-FFF2-40B4-BE49-F238E27FC236}">
                <a16:creationId xmlns:a16="http://schemas.microsoft.com/office/drawing/2014/main" id="{25389198-8257-4F34-86B1-8D80228E5BDF}"/>
              </a:ext>
            </a:extLst>
          </p:cNvPr>
          <p:cNvGrpSpPr>
            <a:grpSpLocks/>
          </p:cNvGrpSpPr>
          <p:nvPr/>
        </p:nvGrpSpPr>
        <p:grpSpPr bwMode="auto">
          <a:xfrm>
            <a:off x="138821" y="1287376"/>
            <a:ext cx="8410575" cy="12700"/>
            <a:chOff x="-1089" y="576"/>
            <a:chExt cx="5298" cy="8"/>
          </a:xfrm>
        </p:grpSpPr>
        <p:sp>
          <p:nvSpPr>
            <p:cNvPr id="10" name="Line 7">
              <a:extLst>
                <a:ext uri="{FF2B5EF4-FFF2-40B4-BE49-F238E27FC236}">
                  <a16:creationId xmlns:a16="http://schemas.microsoft.com/office/drawing/2014/main" id="{A8358B8C-220B-4512-BF38-181838913B00}"/>
                </a:ext>
              </a:extLst>
            </p:cNvPr>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1" name="Line 8">
              <a:extLst>
                <a:ext uri="{FF2B5EF4-FFF2-40B4-BE49-F238E27FC236}">
                  <a16:creationId xmlns:a16="http://schemas.microsoft.com/office/drawing/2014/main" id="{FFE8B18F-036A-479F-B485-C9617D3E7B65}"/>
                </a:ext>
              </a:extLst>
            </p:cNvPr>
            <p:cNvSpPr>
              <a:spLocks noChangeShapeType="1"/>
            </p:cNvSpPr>
            <p:nvPr/>
          </p:nvSpPr>
          <p:spPr bwMode="auto">
            <a:xfrm>
              <a:off x="-1089" y="58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spTree>
    <p:extLst>
      <p:ext uri="{BB962C8B-B14F-4D97-AF65-F5344CB8AC3E}">
        <p14:creationId xmlns:p14="http://schemas.microsoft.com/office/powerpoint/2010/main" val="1411075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369" y="365760"/>
            <a:ext cx="11352627" cy="620385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5"/>
          <p:cNvSpPr>
            <a:spLocks noChangeArrowheads="1"/>
          </p:cNvSpPr>
          <p:nvPr/>
        </p:nvSpPr>
        <p:spPr bwMode="auto">
          <a:xfrm>
            <a:off x="3075207" y="1227669"/>
            <a:ext cx="61869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vi-VN" altLang="en-US" sz="3600" b="1" dirty="0">
                <a:solidFill>
                  <a:srgbClr val="FF0066"/>
                </a:solidFill>
                <a:latin typeface="+mn-lt"/>
              </a:rPr>
              <a:t>THÔNG TIN VỀ GIÁO VIÊN</a:t>
            </a:r>
            <a:endParaRPr lang="en-US" altLang="en-US" sz="3600" b="1" dirty="0">
              <a:solidFill>
                <a:srgbClr val="FF0066"/>
              </a:solidFill>
              <a:latin typeface="+mn-lt"/>
            </a:endParaRPr>
          </a:p>
        </p:txBody>
      </p:sp>
      <p:sp>
        <p:nvSpPr>
          <p:cNvPr id="4" name="Rectangle 7"/>
          <p:cNvSpPr>
            <a:spLocks noChangeArrowheads="1"/>
          </p:cNvSpPr>
          <p:nvPr/>
        </p:nvSpPr>
        <p:spPr bwMode="auto">
          <a:xfrm>
            <a:off x="1918459" y="2359145"/>
            <a:ext cx="817719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150000"/>
              </a:lnSpc>
              <a:spcBef>
                <a:spcPct val="0"/>
              </a:spcBef>
              <a:buFontTx/>
              <a:buNone/>
            </a:pPr>
            <a:r>
              <a:rPr lang="vi-VN" altLang="en-US" b="1" dirty="0">
                <a:solidFill>
                  <a:schemeClr val="tx1">
                    <a:lumMod val="75000"/>
                  </a:schemeClr>
                </a:solidFill>
                <a:sym typeface="Wingdings" panose="05000000000000000000" pitchFamily="2" charset="2"/>
              </a:rPr>
              <a:t>Họ và tên: HOÀNG THỊ TRANG</a:t>
            </a:r>
          </a:p>
          <a:p>
            <a:pPr algn="just" eaLnBrk="1" hangingPunct="1">
              <a:lnSpc>
                <a:spcPct val="150000"/>
              </a:lnSpc>
              <a:spcBef>
                <a:spcPct val="0"/>
              </a:spcBef>
              <a:buFontTx/>
              <a:buNone/>
            </a:pPr>
            <a:r>
              <a:rPr lang="vi-VN" altLang="en-US" b="1" dirty="0">
                <a:solidFill>
                  <a:schemeClr val="tx1">
                    <a:lumMod val="75000"/>
                  </a:schemeClr>
                </a:solidFill>
                <a:sym typeface="Wingdings" panose="05000000000000000000" pitchFamily="2" charset="2"/>
              </a:rPr>
              <a:t>Điện thoại: 0</a:t>
            </a:r>
            <a:r>
              <a:rPr lang="en-US" altLang="en-US" b="1">
                <a:solidFill>
                  <a:schemeClr val="tx1">
                    <a:lumMod val="75000"/>
                  </a:schemeClr>
                </a:solidFill>
                <a:sym typeface="Wingdings" panose="05000000000000000000" pitchFamily="2" charset="2"/>
              </a:rPr>
              <a:t>981662637</a:t>
            </a:r>
            <a:endParaRPr lang="vi-VN" altLang="en-US" b="1" dirty="0">
              <a:solidFill>
                <a:schemeClr val="tx1">
                  <a:lumMod val="75000"/>
                </a:schemeClr>
              </a:solidFill>
              <a:sym typeface="Wingdings" panose="05000000000000000000" pitchFamily="2" charset="2"/>
            </a:endParaRPr>
          </a:p>
          <a:p>
            <a:pPr algn="just">
              <a:lnSpc>
                <a:spcPct val="150000"/>
              </a:lnSpc>
              <a:spcBef>
                <a:spcPct val="0"/>
              </a:spcBef>
              <a:buNone/>
            </a:pPr>
            <a:r>
              <a:rPr lang="vi-VN" altLang="en-US" b="1" dirty="0">
                <a:solidFill>
                  <a:schemeClr val="tx1">
                    <a:lumMod val="75000"/>
                  </a:schemeClr>
                </a:solidFill>
                <a:sym typeface="Wingdings" panose="05000000000000000000" pitchFamily="2" charset="2"/>
              </a:rPr>
              <a:t>Địa chỉ email: </a:t>
            </a:r>
            <a:r>
              <a:rPr lang="en-US" b="1" dirty="0">
                <a:solidFill>
                  <a:schemeClr val="tx1">
                    <a:lumMod val="75000"/>
                  </a:schemeClr>
                </a:solidFill>
              </a:rPr>
              <a:t>hoangthitrang@lttc.edu.vn</a:t>
            </a:r>
            <a:endParaRPr lang="en-US" altLang="en-US" b="1" dirty="0">
              <a:solidFill>
                <a:schemeClr val="tx1">
                  <a:lumMod val="75000"/>
                </a:schemeClr>
              </a:solidFill>
            </a:endParaRPr>
          </a:p>
        </p:txBody>
      </p:sp>
      <p:sp>
        <p:nvSpPr>
          <p:cNvPr id="5" name="Minus 4"/>
          <p:cNvSpPr/>
          <p:nvPr/>
        </p:nvSpPr>
        <p:spPr>
          <a:xfrm>
            <a:off x="4335892" y="1828281"/>
            <a:ext cx="3119985" cy="197467"/>
          </a:xfrm>
          <a:prstGeom prst="mathMinus">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0358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60+ hình nền màu trắng đẹp sử dụng cho thiết kế trình chiếu">
            <a:extLst>
              <a:ext uri="{FF2B5EF4-FFF2-40B4-BE49-F238E27FC236}">
                <a16:creationId xmlns:a16="http://schemas.microsoft.com/office/drawing/2014/main" id="{F4144295-B3B6-47C5-951D-0FBBDABD18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5">
            <a:extLst>
              <a:ext uri="{FF2B5EF4-FFF2-40B4-BE49-F238E27FC236}">
                <a16:creationId xmlns:a16="http://schemas.microsoft.com/office/drawing/2014/main" id="{0AFCFC63-A0CC-47D5-A413-F3A2A73BA4F6}"/>
              </a:ext>
            </a:extLst>
          </p:cNvPr>
          <p:cNvSpPr>
            <a:spLocks noChangeArrowheads="1"/>
          </p:cNvSpPr>
          <p:nvPr/>
        </p:nvSpPr>
        <p:spPr bwMode="auto">
          <a:xfrm>
            <a:off x="1926183" y="247362"/>
            <a:ext cx="39581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286" rtl="0" eaLnBrk="1" fontAlgn="auto" latinLnBrk="0" hangingPunct="1">
              <a:lnSpc>
                <a:spcPct val="100000"/>
              </a:lnSpc>
              <a:spcBef>
                <a:spcPct val="0"/>
              </a:spcBef>
              <a:spcAft>
                <a:spcPts val="0"/>
              </a:spcAft>
              <a:buClrTx/>
              <a:buSzTx/>
              <a:buFontTx/>
              <a:buNone/>
              <a:tabLst/>
              <a:defRPr/>
            </a:pPr>
            <a:r>
              <a:rPr lang="en-US" altLang="en-US" b="1" noProof="0" dirty="0">
                <a:solidFill>
                  <a:srgbClr val="006600"/>
                </a:solidFill>
                <a:latin typeface="Times New Roman" panose="02020603050405020304" pitchFamily="18" charset="0"/>
              </a:rPr>
              <a:t>NỘI QUY LỚP HỌC</a:t>
            </a:r>
            <a:endParaRPr kumimoji="0" lang="en-US" altLang="en-US" sz="3200" b="1" i="0" u="none" strike="noStrike" kern="1200" cap="none" spc="0" normalizeH="0" baseline="0" noProof="0" dirty="0">
              <a:ln>
                <a:noFill/>
              </a:ln>
              <a:solidFill>
                <a:srgbClr val="006600"/>
              </a:solidFill>
              <a:effectLst/>
              <a:uLnTx/>
              <a:uFillTx/>
              <a:latin typeface="Times New Roman" panose="02020603050405020304" pitchFamily="18" charset="0"/>
            </a:endParaRPr>
          </a:p>
        </p:txBody>
      </p:sp>
      <p:grpSp>
        <p:nvGrpSpPr>
          <p:cNvPr id="4" name="Group 21">
            <a:extLst>
              <a:ext uri="{FF2B5EF4-FFF2-40B4-BE49-F238E27FC236}">
                <a16:creationId xmlns:a16="http://schemas.microsoft.com/office/drawing/2014/main" id="{25389198-8257-4F34-86B1-8D80228E5BDF}"/>
              </a:ext>
            </a:extLst>
          </p:cNvPr>
          <p:cNvGrpSpPr>
            <a:grpSpLocks/>
          </p:cNvGrpSpPr>
          <p:nvPr/>
        </p:nvGrpSpPr>
        <p:grpSpPr bwMode="auto">
          <a:xfrm>
            <a:off x="1771651" y="955675"/>
            <a:ext cx="8410575" cy="76200"/>
            <a:chOff x="240" y="528"/>
            <a:chExt cx="5298" cy="48"/>
          </a:xfrm>
        </p:grpSpPr>
        <p:sp>
          <p:nvSpPr>
            <p:cNvPr id="5" name="Line 7">
              <a:extLst>
                <a:ext uri="{FF2B5EF4-FFF2-40B4-BE49-F238E27FC236}">
                  <a16:creationId xmlns:a16="http://schemas.microsoft.com/office/drawing/2014/main" id="{A8358B8C-220B-4512-BF38-181838913B00}"/>
                </a:ext>
              </a:extLst>
            </p:cNvPr>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6" name="Line 8">
              <a:extLst>
                <a:ext uri="{FF2B5EF4-FFF2-40B4-BE49-F238E27FC236}">
                  <a16:creationId xmlns:a16="http://schemas.microsoft.com/office/drawing/2014/main" id="{FFE8B18F-036A-479F-B485-C9617D3E7B65}"/>
                </a:ext>
              </a:extLst>
            </p:cNvPr>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sp>
        <p:nvSpPr>
          <p:cNvPr id="12" name="Rectangle 7"/>
          <p:cNvSpPr>
            <a:spLocks noChangeArrowheads="1"/>
          </p:cNvSpPr>
          <p:nvPr/>
        </p:nvSpPr>
        <p:spPr bwMode="auto">
          <a:xfrm>
            <a:off x="1771650" y="1366043"/>
            <a:ext cx="8933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FontTx/>
              <a:buNone/>
            </a:pPr>
            <a:r>
              <a:rPr lang="en-US" altLang="en-US" sz="2000" dirty="0">
                <a:solidFill>
                  <a:srgbClr val="000066"/>
                </a:solidFill>
                <a:sym typeface="Wingdings" panose="05000000000000000000" pitchFamily="2" charset="2"/>
              </a:rPr>
              <a:t> </a:t>
            </a:r>
            <a:r>
              <a:rPr lang="en-US" altLang="en-US" sz="2000" dirty="0" err="1">
                <a:solidFill>
                  <a:srgbClr val="000066"/>
                </a:solidFill>
              </a:rPr>
              <a:t>Dự</a:t>
            </a:r>
            <a:r>
              <a:rPr lang="en-US" altLang="en-US" sz="2000" dirty="0">
                <a:solidFill>
                  <a:srgbClr val="000066"/>
                </a:solidFill>
              </a:rPr>
              <a:t> </a:t>
            </a:r>
            <a:r>
              <a:rPr lang="en-US" altLang="en-US" sz="2000" dirty="0" err="1">
                <a:solidFill>
                  <a:srgbClr val="000066"/>
                </a:solidFill>
              </a:rPr>
              <a:t>lớp</a:t>
            </a:r>
            <a:r>
              <a:rPr lang="en-US" altLang="en-US" sz="2000" dirty="0">
                <a:solidFill>
                  <a:srgbClr val="000066"/>
                </a:solidFill>
              </a:rPr>
              <a:t> </a:t>
            </a:r>
            <a:r>
              <a:rPr lang="en-US" altLang="en-US" sz="2000" b="1" dirty="0" err="1">
                <a:solidFill>
                  <a:srgbClr val="FF0000"/>
                </a:solidFill>
              </a:rPr>
              <a:t>đủ</a:t>
            </a:r>
            <a:r>
              <a:rPr lang="en-US" altLang="en-US" sz="2000" b="1" dirty="0">
                <a:solidFill>
                  <a:srgbClr val="FF0000"/>
                </a:solidFill>
              </a:rPr>
              <a:t> 80% </a:t>
            </a:r>
            <a:r>
              <a:rPr lang="en-US" altLang="en-US" sz="2000" dirty="0" err="1">
                <a:solidFill>
                  <a:srgbClr val="000066"/>
                </a:solidFill>
              </a:rPr>
              <a:t>số</a:t>
            </a:r>
            <a:r>
              <a:rPr lang="en-US" altLang="en-US" sz="2000" dirty="0">
                <a:solidFill>
                  <a:srgbClr val="000066"/>
                </a:solidFill>
              </a:rPr>
              <a:t> </a:t>
            </a:r>
            <a:r>
              <a:rPr lang="en-US" altLang="en-US" sz="2000" dirty="0" err="1">
                <a:solidFill>
                  <a:srgbClr val="000066"/>
                </a:solidFill>
              </a:rPr>
              <a:t>tiết</a:t>
            </a:r>
            <a:r>
              <a:rPr lang="en-US" altLang="en-US" sz="2000" dirty="0">
                <a:solidFill>
                  <a:srgbClr val="000066"/>
                </a:solidFill>
              </a:rPr>
              <a:t>. </a:t>
            </a:r>
            <a:r>
              <a:rPr lang="en-US" altLang="en-US" sz="2000" dirty="0" err="1">
                <a:solidFill>
                  <a:srgbClr val="000066"/>
                </a:solidFill>
              </a:rPr>
              <a:t>Nếu</a:t>
            </a:r>
            <a:r>
              <a:rPr lang="en-US" altLang="en-US" sz="2000" dirty="0">
                <a:solidFill>
                  <a:srgbClr val="000066"/>
                </a:solidFill>
              </a:rPr>
              <a:t> </a:t>
            </a:r>
            <a:r>
              <a:rPr lang="en-US" altLang="en-US" sz="2000" b="1" dirty="0" err="1">
                <a:solidFill>
                  <a:srgbClr val="FF0000"/>
                </a:solidFill>
              </a:rPr>
              <a:t>nghỉ</a:t>
            </a:r>
            <a:r>
              <a:rPr lang="en-US" altLang="en-US" sz="2000" b="1" dirty="0">
                <a:solidFill>
                  <a:srgbClr val="FF0000"/>
                </a:solidFill>
              </a:rPr>
              <a:t> </a:t>
            </a:r>
            <a:r>
              <a:rPr lang="en-US" altLang="en-US" sz="2000" b="1" dirty="0" err="1">
                <a:solidFill>
                  <a:srgbClr val="FF0000"/>
                </a:solidFill>
              </a:rPr>
              <a:t>quá</a:t>
            </a:r>
            <a:r>
              <a:rPr lang="en-US" altLang="en-US" sz="2000" b="1">
                <a:solidFill>
                  <a:srgbClr val="FF0000"/>
                </a:solidFill>
              </a:rPr>
              <a:t> 20</a:t>
            </a:r>
            <a:r>
              <a:rPr lang="en-US" altLang="en-US" sz="2000" b="1" dirty="0">
                <a:solidFill>
                  <a:srgbClr val="FF0000"/>
                </a:solidFill>
              </a:rPr>
              <a:t>% </a:t>
            </a:r>
            <a:r>
              <a:rPr lang="en-US" altLang="en-US" sz="2000" dirty="0" err="1">
                <a:solidFill>
                  <a:srgbClr val="000066"/>
                </a:solidFill>
              </a:rPr>
              <a:t>sẽ</a:t>
            </a:r>
            <a:r>
              <a:rPr lang="en-US" altLang="en-US" sz="2000" dirty="0">
                <a:solidFill>
                  <a:srgbClr val="000066"/>
                </a:solidFill>
              </a:rPr>
              <a:t> </a:t>
            </a:r>
            <a:r>
              <a:rPr lang="en-US" altLang="en-US" sz="2000" b="1" dirty="0" err="1">
                <a:solidFill>
                  <a:srgbClr val="FF0000"/>
                </a:solidFill>
              </a:rPr>
              <a:t>không</a:t>
            </a:r>
            <a:r>
              <a:rPr lang="en-US" altLang="en-US" sz="2000" b="1" dirty="0">
                <a:solidFill>
                  <a:srgbClr val="FF0000"/>
                </a:solidFill>
              </a:rPr>
              <a:t> </a:t>
            </a:r>
            <a:r>
              <a:rPr lang="en-US" altLang="en-US" sz="2000" b="1" dirty="0" err="1">
                <a:solidFill>
                  <a:srgbClr val="FF0000"/>
                </a:solidFill>
              </a:rPr>
              <a:t>được</a:t>
            </a:r>
            <a:r>
              <a:rPr lang="en-US" altLang="en-US" sz="2000" b="1" dirty="0">
                <a:solidFill>
                  <a:srgbClr val="FF0000"/>
                </a:solidFill>
              </a:rPr>
              <a:t> </a:t>
            </a:r>
            <a:r>
              <a:rPr lang="en-US" altLang="en-US" sz="2000" b="1" dirty="0" err="1">
                <a:solidFill>
                  <a:srgbClr val="FF0000"/>
                </a:solidFill>
              </a:rPr>
              <a:t>dự</a:t>
            </a:r>
            <a:r>
              <a:rPr lang="en-US" altLang="en-US" sz="2000" b="1" dirty="0">
                <a:solidFill>
                  <a:srgbClr val="FF0000"/>
                </a:solidFill>
              </a:rPr>
              <a:t> </a:t>
            </a:r>
            <a:r>
              <a:rPr lang="en-US" altLang="en-US" sz="2000" b="1" dirty="0" err="1">
                <a:solidFill>
                  <a:srgbClr val="FF0000"/>
                </a:solidFill>
              </a:rPr>
              <a:t>thi</a:t>
            </a:r>
            <a:r>
              <a:rPr lang="en-US" altLang="en-US" sz="2000" b="1" dirty="0">
                <a:solidFill>
                  <a:srgbClr val="FF0000"/>
                </a:solidFill>
              </a:rPr>
              <a:t> </a:t>
            </a:r>
            <a:r>
              <a:rPr lang="en-US" altLang="en-US" sz="2000" b="1" dirty="0" err="1">
                <a:solidFill>
                  <a:srgbClr val="FF0000"/>
                </a:solidFill>
              </a:rPr>
              <a:t>cuối</a:t>
            </a:r>
            <a:r>
              <a:rPr lang="en-US" altLang="en-US" sz="2000" b="1" dirty="0">
                <a:solidFill>
                  <a:srgbClr val="FF0000"/>
                </a:solidFill>
              </a:rPr>
              <a:t> </a:t>
            </a:r>
            <a:r>
              <a:rPr lang="en-US" altLang="en-US" sz="2000" b="1" dirty="0" err="1">
                <a:solidFill>
                  <a:srgbClr val="FF0000"/>
                </a:solidFill>
              </a:rPr>
              <a:t>kỳ</a:t>
            </a:r>
            <a:r>
              <a:rPr lang="en-US" altLang="en-US" sz="2000" b="1" dirty="0">
                <a:solidFill>
                  <a:srgbClr val="FF0000"/>
                </a:solidFill>
              </a:rPr>
              <a:t> </a:t>
            </a:r>
            <a:r>
              <a:rPr lang="en-US" altLang="en-US" sz="2000" dirty="0">
                <a:solidFill>
                  <a:srgbClr val="000066"/>
                </a:solidFill>
              </a:rPr>
              <a:t> </a:t>
            </a:r>
          </a:p>
        </p:txBody>
      </p:sp>
      <p:sp>
        <p:nvSpPr>
          <p:cNvPr id="14" name="Rectangle 8"/>
          <p:cNvSpPr>
            <a:spLocks noChangeArrowheads="1"/>
          </p:cNvSpPr>
          <p:nvPr/>
        </p:nvSpPr>
        <p:spPr bwMode="auto">
          <a:xfrm>
            <a:off x="1792288" y="2123281"/>
            <a:ext cx="89132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FontTx/>
              <a:buNone/>
            </a:pPr>
            <a:r>
              <a:rPr lang="en-US" altLang="en-US" sz="2000" dirty="0">
                <a:solidFill>
                  <a:srgbClr val="000066"/>
                </a:solidFill>
                <a:sym typeface="Wingdings" panose="05000000000000000000" pitchFamily="2" charset="2"/>
              </a:rPr>
              <a:t> </a:t>
            </a:r>
            <a:r>
              <a:rPr lang="en-US" altLang="en-US" sz="2000" dirty="0">
                <a:solidFill>
                  <a:srgbClr val="000066"/>
                </a:solidFill>
              </a:rPr>
              <a:t>100% </a:t>
            </a:r>
            <a:r>
              <a:rPr lang="en-US" altLang="en-US" sz="2000" dirty="0" err="1">
                <a:solidFill>
                  <a:srgbClr val="000066"/>
                </a:solidFill>
              </a:rPr>
              <a:t>sinh</a:t>
            </a:r>
            <a:r>
              <a:rPr lang="en-US" altLang="en-US" sz="2000" dirty="0">
                <a:solidFill>
                  <a:srgbClr val="000066"/>
                </a:solidFill>
              </a:rPr>
              <a:t> </a:t>
            </a:r>
            <a:r>
              <a:rPr lang="en-US" altLang="en-US" sz="2000" dirty="0" err="1">
                <a:solidFill>
                  <a:srgbClr val="000066"/>
                </a:solidFill>
              </a:rPr>
              <a:t>viên</a:t>
            </a:r>
            <a:r>
              <a:rPr lang="en-US" altLang="en-US" sz="2000" dirty="0">
                <a:solidFill>
                  <a:srgbClr val="000066"/>
                </a:solidFill>
              </a:rPr>
              <a:t> </a:t>
            </a:r>
            <a:r>
              <a:rPr lang="en-US" altLang="en-US" sz="2000" b="1" dirty="0" err="1">
                <a:solidFill>
                  <a:srgbClr val="FF0000"/>
                </a:solidFill>
              </a:rPr>
              <a:t>có</a:t>
            </a:r>
            <a:r>
              <a:rPr lang="en-US" altLang="en-US" sz="2000" b="1" dirty="0">
                <a:solidFill>
                  <a:srgbClr val="FF0000"/>
                </a:solidFill>
              </a:rPr>
              <a:t> </a:t>
            </a:r>
            <a:r>
              <a:rPr lang="en-US" altLang="en-US" sz="2000" b="1" dirty="0" err="1">
                <a:solidFill>
                  <a:srgbClr val="FF0000"/>
                </a:solidFill>
              </a:rPr>
              <a:t>giáo</a:t>
            </a:r>
            <a:r>
              <a:rPr lang="en-US" altLang="en-US" sz="2000" b="1" dirty="0">
                <a:solidFill>
                  <a:srgbClr val="FF0000"/>
                </a:solidFill>
              </a:rPr>
              <a:t> </a:t>
            </a:r>
            <a:r>
              <a:rPr lang="en-US" altLang="en-US" sz="2000" b="1" dirty="0" err="1">
                <a:solidFill>
                  <a:srgbClr val="FF0000"/>
                </a:solidFill>
              </a:rPr>
              <a:t>trình</a:t>
            </a:r>
            <a:r>
              <a:rPr lang="en-US" altLang="en-US" sz="2000" dirty="0">
                <a:solidFill>
                  <a:srgbClr val="000066"/>
                </a:solidFill>
              </a:rPr>
              <a:t>, </a:t>
            </a:r>
            <a:r>
              <a:rPr lang="en-US" altLang="en-US" sz="2000" b="1" dirty="0" err="1">
                <a:solidFill>
                  <a:srgbClr val="FF0000"/>
                </a:solidFill>
              </a:rPr>
              <a:t>vở</a:t>
            </a:r>
            <a:r>
              <a:rPr lang="en-US" altLang="en-US" sz="2000" b="1" dirty="0">
                <a:solidFill>
                  <a:srgbClr val="FF0000"/>
                </a:solidFill>
              </a:rPr>
              <a:t> </a:t>
            </a:r>
            <a:r>
              <a:rPr lang="en-US" altLang="en-US" sz="2000" b="1" dirty="0" err="1">
                <a:solidFill>
                  <a:srgbClr val="FF0000"/>
                </a:solidFill>
              </a:rPr>
              <a:t>ghi</a:t>
            </a:r>
            <a:r>
              <a:rPr lang="en-US" altLang="en-US" sz="2000" b="1" dirty="0">
                <a:solidFill>
                  <a:srgbClr val="FF0000"/>
                </a:solidFill>
              </a:rPr>
              <a:t> </a:t>
            </a:r>
            <a:r>
              <a:rPr lang="en-US" altLang="en-US" sz="2000" b="1" dirty="0" err="1">
                <a:solidFill>
                  <a:srgbClr val="FF0000"/>
                </a:solidFill>
              </a:rPr>
              <a:t>chép</a:t>
            </a:r>
            <a:r>
              <a:rPr lang="en-US" altLang="en-US" sz="2000" b="1" dirty="0">
                <a:solidFill>
                  <a:srgbClr val="FF0000"/>
                </a:solidFill>
              </a:rPr>
              <a:t> </a:t>
            </a:r>
            <a:r>
              <a:rPr lang="en-US" altLang="en-US" sz="2000" dirty="0">
                <a:solidFill>
                  <a:srgbClr val="000066"/>
                </a:solidFill>
              </a:rPr>
              <a:t>(</a:t>
            </a:r>
            <a:r>
              <a:rPr lang="en-US" altLang="en-US" sz="2000" dirty="0" err="1">
                <a:solidFill>
                  <a:srgbClr val="000066"/>
                </a:solidFill>
              </a:rPr>
              <a:t>không</a:t>
            </a:r>
            <a:r>
              <a:rPr lang="en-US" altLang="en-US" sz="2000" dirty="0">
                <a:solidFill>
                  <a:srgbClr val="000066"/>
                </a:solidFill>
              </a:rPr>
              <a:t> </a:t>
            </a:r>
            <a:r>
              <a:rPr lang="en-US" altLang="en-US" sz="2000" dirty="0" err="1">
                <a:solidFill>
                  <a:srgbClr val="000066"/>
                </a:solidFill>
              </a:rPr>
              <a:t>có</a:t>
            </a:r>
            <a:r>
              <a:rPr lang="en-US" altLang="en-US" sz="2000" dirty="0">
                <a:solidFill>
                  <a:srgbClr val="000066"/>
                </a:solidFill>
              </a:rPr>
              <a:t> </a:t>
            </a:r>
            <a:r>
              <a:rPr lang="en-US" altLang="en-US" sz="2000" dirty="0" err="1">
                <a:solidFill>
                  <a:srgbClr val="000066"/>
                </a:solidFill>
              </a:rPr>
              <a:t>sẽ</a:t>
            </a:r>
            <a:r>
              <a:rPr lang="en-US" altLang="en-US" sz="2000" dirty="0">
                <a:solidFill>
                  <a:srgbClr val="000066"/>
                </a:solidFill>
              </a:rPr>
              <a:t> </a:t>
            </a:r>
            <a:r>
              <a:rPr lang="en-US" altLang="en-US" sz="2000" dirty="0" err="1">
                <a:solidFill>
                  <a:srgbClr val="000066"/>
                </a:solidFill>
              </a:rPr>
              <a:t>bị</a:t>
            </a:r>
            <a:r>
              <a:rPr lang="en-US" altLang="en-US" sz="2000" dirty="0">
                <a:solidFill>
                  <a:srgbClr val="000066"/>
                </a:solidFill>
              </a:rPr>
              <a:t> </a:t>
            </a:r>
            <a:r>
              <a:rPr lang="en-US" altLang="en-US" sz="2000" dirty="0" err="1">
                <a:solidFill>
                  <a:srgbClr val="000066"/>
                </a:solidFill>
              </a:rPr>
              <a:t>mời</a:t>
            </a:r>
            <a:r>
              <a:rPr lang="en-US" altLang="en-US" sz="2000" dirty="0">
                <a:solidFill>
                  <a:srgbClr val="000066"/>
                </a:solidFill>
              </a:rPr>
              <a:t> </a:t>
            </a:r>
            <a:r>
              <a:rPr lang="en-US" altLang="en-US" sz="2000" dirty="0" err="1">
                <a:solidFill>
                  <a:srgbClr val="000066"/>
                </a:solidFill>
              </a:rPr>
              <a:t>ra</a:t>
            </a:r>
            <a:r>
              <a:rPr lang="en-US" altLang="en-US" sz="2000" dirty="0">
                <a:solidFill>
                  <a:srgbClr val="000066"/>
                </a:solidFill>
              </a:rPr>
              <a:t> </a:t>
            </a:r>
            <a:r>
              <a:rPr lang="en-US" altLang="en-US" sz="2000" dirty="0" err="1">
                <a:solidFill>
                  <a:srgbClr val="000066"/>
                </a:solidFill>
              </a:rPr>
              <a:t>khỏi</a:t>
            </a:r>
            <a:r>
              <a:rPr lang="en-US" altLang="en-US" sz="2000" dirty="0">
                <a:solidFill>
                  <a:srgbClr val="000066"/>
                </a:solidFill>
              </a:rPr>
              <a:t> </a:t>
            </a:r>
            <a:r>
              <a:rPr lang="en-US" altLang="en-US" sz="2000" dirty="0" err="1">
                <a:solidFill>
                  <a:srgbClr val="000066"/>
                </a:solidFill>
              </a:rPr>
              <a:t>lớp</a:t>
            </a:r>
            <a:r>
              <a:rPr lang="en-US" altLang="en-US" sz="2000" dirty="0">
                <a:solidFill>
                  <a:srgbClr val="000066"/>
                </a:solidFill>
              </a:rPr>
              <a:t>, </a:t>
            </a:r>
            <a:r>
              <a:rPr lang="en-US" altLang="en-US" sz="2000" b="1" dirty="0" err="1">
                <a:solidFill>
                  <a:srgbClr val="FF0000"/>
                </a:solidFill>
              </a:rPr>
              <a:t>tính</a:t>
            </a:r>
            <a:r>
              <a:rPr lang="en-US" altLang="en-US" sz="2000" b="1" dirty="0">
                <a:solidFill>
                  <a:srgbClr val="FF0000"/>
                </a:solidFill>
              </a:rPr>
              <a:t> </a:t>
            </a:r>
            <a:r>
              <a:rPr lang="en-US" altLang="en-US" sz="2000" b="1" dirty="0" err="1">
                <a:solidFill>
                  <a:srgbClr val="FF0000"/>
                </a:solidFill>
              </a:rPr>
              <a:t>vắng</a:t>
            </a:r>
            <a:r>
              <a:rPr lang="en-US" altLang="en-US" sz="2000" b="1" dirty="0">
                <a:solidFill>
                  <a:srgbClr val="FF0000"/>
                </a:solidFill>
              </a:rPr>
              <a:t> </a:t>
            </a:r>
            <a:r>
              <a:rPr lang="en-US" altLang="en-US" sz="2000" b="1" dirty="0" err="1">
                <a:solidFill>
                  <a:srgbClr val="FF0000"/>
                </a:solidFill>
              </a:rPr>
              <a:t>buổi</a:t>
            </a:r>
            <a:r>
              <a:rPr lang="en-US" altLang="en-US" sz="2000" b="1" dirty="0">
                <a:solidFill>
                  <a:srgbClr val="FF0000"/>
                </a:solidFill>
              </a:rPr>
              <a:t> </a:t>
            </a:r>
            <a:r>
              <a:rPr lang="en-US" altLang="en-US" sz="2000" b="1" dirty="0" err="1">
                <a:solidFill>
                  <a:srgbClr val="FF0000"/>
                </a:solidFill>
              </a:rPr>
              <a:t>học</a:t>
            </a:r>
            <a:r>
              <a:rPr lang="en-US" altLang="en-US" sz="2000" b="1" dirty="0">
                <a:solidFill>
                  <a:srgbClr val="FF0000"/>
                </a:solidFill>
              </a:rPr>
              <a:t> </a:t>
            </a:r>
            <a:r>
              <a:rPr lang="en-US" altLang="en-US" sz="2000" b="1" dirty="0" err="1">
                <a:solidFill>
                  <a:srgbClr val="FF0000"/>
                </a:solidFill>
              </a:rPr>
              <a:t>đó</a:t>
            </a:r>
            <a:r>
              <a:rPr lang="en-US" altLang="en-US" sz="2000" b="1" dirty="0">
                <a:solidFill>
                  <a:srgbClr val="FF0000"/>
                </a:solidFill>
              </a:rPr>
              <a:t> </a:t>
            </a:r>
            <a:r>
              <a:rPr lang="en-US" altLang="en-US" sz="2000" dirty="0">
                <a:solidFill>
                  <a:srgbClr val="000066"/>
                </a:solidFill>
              </a:rPr>
              <a:t>– </a:t>
            </a:r>
            <a:r>
              <a:rPr lang="en-US" altLang="en-US" sz="2000" dirty="0" err="1">
                <a:solidFill>
                  <a:srgbClr val="000066"/>
                </a:solidFill>
              </a:rPr>
              <a:t>tính</a:t>
            </a:r>
            <a:r>
              <a:rPr lang="en-US" altLang="en-US" sz="2000" dirty="0">
                <a:solidFill>
                  <a:srgbClr val="000066"/>
                </a:solidFill>
              </a:rPr>
              <a:t> </a:t>
            </a:r>
            <a:r>
              <a:rPr lang="en-US" altLang="en-US" sz="2000" dirty="0" err="1">
                <a:solidFill>
                  <a:srgbClr val="000066"/>
                </a:solidFill>
              </a:rPr>
              <a:t>từ</a:t>
            </a:r>
            <a:r>
              <a:rPr lang="en-US" altLang="en-US" sz="2000" dirty="0">
                <a:solidFill>
                  <a:srgbClr val="000066"/>
                </a:solidFill>
              </a:rPr>
              <a:t> </a:t>
            </a:r>
            <a:r>
              <a:rPr lang="en-US" altLang="en-US" sz="2000" dirty="0" err="1">
                <a:solidFill>
                  <a:srgbClr val="000066"/>
                </a:solidFill>
              </a:rPr>
              <a:t>buổi</a:t>
            </a:r>
            <a:r>
              <a:rPr lang="en-US" altLang="en-US" sz="2000" dirty="0">
                <a:solidFill>
                  <a:srgbClr val="000066"/>
                </a:solidFill>
              </a:rPr>
              <a:t> </a:t>
            </a:r>
            <a:r>
              <a:rPr lang="en-US" altLang="en-US" sz="2000" dirty="0" err="1">
                <a:solidFill>
                  <a:srgbClr val="000066"/>
                </a:solidFill>
              </a:rPr>
              <a:t>học</a:t>
            </a:r>
            <a:r>
              <a:rPr lang="en-US" altLang="en-US" sz="2000" dirty="0">
                <a:solidFill>
                  <a:srgbClr val="000066"/>
                </a:solidFill>
              </a:rPr>
              <a:t> </a:t>
            </a:r>
            <a:r>
              <a:rPr lang="en-US" altLang="en-US" sz="2000" dirty="0" err="1">
                <a:solidFill>
                  <a:srgbClr val="000066"/>
                </a:solidFill>
              </a:rPr>
              <a:t>thứ</a:t>
            </a:r>
            <a:r>
              <a:rPr lang="en-US" altLang="en-US" sz="2000" dirty="0">
                <a:solidFill>
                  <a:srgbClr val="000066"/>
                </a:solidFill>
              </a:rPr>
              <a:t> 3)</a:t>
            </a:r>
          </a:p>
        </p:txBody>
      </p:sp>
      <p:sp>
        <p:nvSpPr>
          <p:cNvPr id="15" name="Rectangle 9"/>
          <p:cNvSpPr>
            <a:spLocks noChangeArrowheads="1"/>
          </p:cNvSpPr>
          <p:nvPr/>
        </p:nvSpPr>
        <p:spPr bwMode="auto">
          <a:xfrm>
            <a:off x="1814512" y="4067968"/>
            <a:ext cx="889099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FontTx/>
              <a:buNone/>
            </a:pPr>
            <a:r>
              <a:rPr lang="en-US" altLang="en-US" sz="2000" dirty="0">
                <a:solidFill>
                  <a:srgbClr val="000066"/>
                </a:solidFill>
                <a:sym typeface="Wingdings" panose="05000000000000000000" pitchFamily="2" charset="2"/>
              </a:rPr>
              <a:t> </a:t>
            </a:r>
            <a:r>
              <a:rPr lang="en-US" altLang="en-US" sz="2000" dirty="0" err="1">
                <a:solidFill>
                  <a:srgbClr val="000066"/>
                </a:solidFill>
              </a:rPr>
              <a:t>Trong</a:t>
            </a:r>
            <a:r>
              <a:rPr lang="en-US" altLang="en-US" sz="2000" dirty="0">
                <a:solidFill>
                  <a:srgbClr val="000066"/>
                </a:solidFill>
              </a:rPr>
              <a:t> </a:t>
            </a:r>
            <a:r>
              <a:rPr lang="en-US" altLang="en-US" sz="2000" dirty="0" err="1">
                <a:solidFill>
                  <a:srgbClr val="000066"/>
                </a:solidFill>
              </a:rPr>
              <a:t>giờ</a:t>
            </a:r>
            <a:r>
              <a:rPr lang="en-US" altLang="en-US" sz="2000" dirty="0">
                <a:solidFill>
                  <a:srgbClr val="000066"/>
                </a:solidFill>
              </a:rPr>
              <a:t> </a:t>
            </a:r>
            <a:r>
              <a:rPr lang="en-US" altLang="en-US" sz="2000" dirty="0" err="1">
                <a:solidFill>
                  <a:srgbClr val="000066"/>
                </a:solidFill>
              </a:rPr>
              <a:t>học</a:t>
            </a:r>
            <a:r>
              <a:rPr lang="en-US" altLang="en-US" sz="2000" dirty="0">
                <a:solidFill>
                  <a:srgbClr val="000066"/>
                </a:solidFill>
              </a:rPr>
              <a:t>: </a:t>
            </a:r>
            <a:r>
              <a:rPr lang="en-US" altLang="en-US" sz="2000" dirty="0" err="1">
                <a:solidFill>
                  <a:srgbClr val="000066"/>
                </a:solidFill>
              </a:rPr>
              <a:t>P</a:t>
            </a:r>
            <a:r>
              <a:rPr lang="en-US" altLang="en-US" sz="2000">
                <a:solidFill>
                  <a:srgbClr val="000066"/>
                </a:solidFill>
              </a:rPr>
              <a:t>hải</a:t>
            </a:r>
            <a:r>
              <a:rPr lang="en-US" altLang="en-US" sz="2000" dirty="0">
                <a:solidFill>
                  <a:srgbClr val="000066"/>
                </a:solidFill>
              </a:rPr>
              <a:t> </a:t>
            </a:r>
            <a:r>
              <a:rPr lang="en-US" altLang="en-US" sz="2000" dirty="0" err="1">
                <a:solidFill>
                  <a:srgbClr val="000066"/>
                </a:solidFill>
              </a:rPr>
              <a:t>ghi</a:t>
            </a:r>
            <a:r>
              <a:rPr lang="en-US" altLang="en-US" sz="2000" dirty="0">
                <a:solidFill>
                  <a:srgbClr val="000066"/>
                </a:solidFill>
              </a:rPr>
              <a:t> </a:t>
            </a:r>
            <a:r>
              <a:rPr lang="en-US" altLang="en-US" sz="2000" dirty="0" err="1">
                <a:solidFill>
                  <a:srgbClr val="000066"/>
                </a:solidFill>
              </a:rPr>
              <a:t>chép</a:t>
            </a:r>
            <a:r>
              <a:rPr lang="en-US" altLang="en-US" sz="2000" dirty="0">
                <a:solidFill>
                  <a:srgbClr val="000066"/>
                </a:solidFill>
              </a:rPr>
              <a:t> </a:t>
            </a:r>
            <a:r>
              <a:rPr lang="en-US" altLang="en-US" sz="2000" dirty="0" err="1">
                <a:solidFill>
                  <a:srgbClr val="000066"/>
                </a:solidFill>
              </a:rPr>
              <a:t>đầy</a:t>
            </a:r>
            <a:r>
              <a:rPr lang="en-US" altLang="en-US" sz="2000" dirty="0">
                <a:solidFill>
                  <a:srgbClr val="000066"/>
                </a:solidFill>
              </a:rPr>
              <a:t> </a:t>
            </a:r>
            <a:r>
              <a:rPr lang="en-US" altLang="en-US" sz="2000" dirty="0" err="1">
                <a:solidFill>
                  <a:srgbClr val="000066"/>
                </a:solidFill>
              </a:rPr>
              <a:t>đủ</a:t>
            </a:r>
            <a:r>
              <a:rPr lang="en-US" altLang="en-US" sz="2000" dirty="0">
                <a:solidFill>
                  <a:srgbClr val="000066"/>
                </a:solidFill>
              </a:rPr>
              <a:t>, </a:t>
            </a:r>
            <a:r>
              <a:rPr lang="en-US" altLang="en-US" sz="2000" dirty="0" err="1">
                <a:solidFill>
                  <a:srgbClr val="000066"/>
                </a:solidFill>
              </a:rPr>
              <a:t>không</a:t>
            </a:r>
            <a:r>
              <a:rPr lang="en-US" altLang="en-US" sz="2000" dirty="0">
                <a:solidFill>
                  <a:srgbClr val="000066"/>
                </a:solidFill>
              </a:rPr>
              <a:t> </a:t>
            </a:r>
            <a:r>
              <a:rPr lang="en-US" altLang="en-US" sz="2000" dirty="0" err="1">
                <a:solidFill>
                  <a:srgbClr val="000066"/>
                </a:solidFill>
              </a:rPr>
              <a:t>được</a:t>
            </a:r>
            <a:r>
              <a:rPr lang="en-US" altLang="en-US" sz="2000" dirty="0">
                <a:solidFill>
                  <a:srgbClr val="000066"/>
                </a:solidFill>
              </a:rPr>
              <a:t> </a:t>
            </a:r>
            <a:r>
              <a:rPr lang="en-US" altLang="en-US" sz="2000" dirty="0" err="1">
                <a:solidFill>
                  <a:srgbClr val="000066"/>
                </a:solidFill>
              </a:rPr>
              <a:t>làm</a:t>
            </a:r>
            <a:r>
              <a:rPr lang="en-US" altLang="en-US" sz="2000" dirty="0">
                <a:solidFill>
                  <a:srgbClr val="000066"/>
                </a:solidFill>
              </a:rPr>
              <a:t> </a:t>
            </a:r>
            <a:r>
              <a:rPr lang="en-US" altLang="en-US" sz="2000" dirty="0" err="1">
                <a:solidFill>
                  <a:srgbClr val="000066"/>
                </a:solidFill>
              </a:rPr>
              <a:t>việc</a:t>
            </a:r>
            <a:r>
              <a:rPr lang="en-US" altLang="en-US" sz="2000" dirty="0">
                <a:solidFill>
                  <a:srgbClr val="000066"/>
                </a:solidFill>
              </a:rPr>
              <a:t> </a:t>
            </a:r>
            <a:r>
              <a:rPr lang="en-US" altLang="en-US" sz="2000" dirty="0" err="1">
                <a:solidFill>
                  <a:srgbClr val="000066"/>
                </a:solidFill>
              </a:rPr>
              <a:t>riêng</a:t>
            </a:r>
            <a:r>
              <a:rPr lang="en-US" altLang="en-US" sz="2000" dirty="0">
                <a:solidFill>
                  <a:srgbClr val="000066"/>
                </a:solidFill>
              </a:rPr>
              <a:t> </a:t>
            </a:r>
            <a:r>
              <a:rPr lang="en-US" altLang="en-US" sz="2000" dirty="0" err="1">
                <a:solidFill>
                  <a:srgbClr val="000066"/>
                </a:solidFill>
              </a:rPr>
              <a:t>như</a:t>
            </a:r>
            <a:r>
              <a:rPr lang="en-US" altLang="en-US" sz="2000" dirty="0">
                <a:solidFill>
                  <a:srgbClr val="000066"/>
                </a:solidFill>
              </a:rPr>
              <a:t>: </a:t>
            </a:r>
            <a:r>
              <a:rPr lang="en-US" altLang="en-US" sz="2000" dirty="0" err="1">
                <a:solidFill>
                  <a:srgbClr val="000066"/>
                </a:solidFill>
              </a:rPr>
              <a:t>Nói</a:t>
            </a:r>
            <a:r>
              <a:rPr lang="en-US" altLang="en-US" sz="2000" dirty="0">
                <a:solidFill>
                  <a:srgbClr val="000066"/>
                </a:solidFill>
              </a:rPr>
              <a:t> </a:t>
            </a:r>
            <a:r>
              <a:rPr lang="en-US" altLang="en-US" sz="2000" dirty="0" err="1">
                <a:solidFill>
                  <a:srgbClr val="000066"/>
                </a:solidFill>
              </a:rPr>
              <a:t>chuyện</a:t>
            </a:r>
            <a:r>
              <a:rPr lang="en-US" altLang="en-US" sz="2000" dirty="0">
                <a:solidFill>
                  <a:srgbClr val="000066"/>
                </a:solidFill>
              </a:rPr>
              <a:t>, </a:t>
            </a:r>
            <a:r>
              <a:rPr lang="en-US" altLang="en-US" sz="2000" dirty="0" err="1">
                <a:solidFill>
                  <a:srgbClr val="000066"/>
                </a:solidFill>
              </a:rPr>
              <a:t>sử</a:t>
            </a:r>
            <a:r>
              <a:rPr lang="en-US" altLang="en-US" sz="2000" dirty="0">
                <a:solidFill>
                  <a:srgbClr val="000066"/>
                </a:solidFill>
              </a:rPr>
              <a:t> </a:t>
            </a:r>
            <a:r>
              <a:rPr lang="en-US" altLang="en-US" sz="2000" dirty="0" err="1">
                <a:solidFill>
                  <a:srgbClr val="000066"/>
                </a:solidFill>
              </a:rPr>
              <a:t>dụng</a:t>
            </a:r>
            <a:r>
              <a:rPr lang="en-US" altLang="en-US" sz="2000" dirty="0">
                <a:solidFill>
                  <a:srgbClr val="000066"/>
                </a:solidFill>
              </a:rPr>
              <a:t> </a:t>
            </a:r>
            <a:r>
              <a:rPr lang="en-US" altLang="en-US" sz="2000" dirty="0" err="1">
                <a:solidFill>
                  <a:srgbClr val="000066"/>
                </a:solidFill>
              </a:rPr>
              <a:t>điện</a:t>
            </a:r>
            <a:r>
              <a:rPr lang="en-US" altLang="en-US" sz="2000" dirty="0">
                <a:solidFill>
                  <a:srgbClr val="000066"/>
                </a:solidFill>
              </a:rPr>
              <a:t> </a:t>
            </a:r>
            <a:r>
              <a:rPr lang="en-US" altLang="en-US" sz="2000" dirty="0" err="1">
                <a:solidFill>
                  <a:srgbClr val="000066"/>
                </a:solidFill>
              </a:rPr>
              <a:t>thoại</a:t>
            </a:r>
            <a:r>
              <a:rPr lang="en-US" altLang="en-US" sz="2000" dirty="0">
                <a:solidFill>
                  <a:srgbClr val="000066"/>
                </a:solidFill>
              </a:rPr>
              <a:t>, </a:t>
            </a:r>
            <a:r>
              <a:rPr lang="en-US" altLang="en-US" sz="2000" dirty="0" err="1">
                <a:solidFill>
                  <a:srgbClr val="000066"/>
                </a:solidFill>
              </a:rPr>
              <a:t>học</a:t>
            </a:r>
            <a:r>
              <a:rPr lang="en-US" altLang="en-US" sz="2000" dirty="0">
                <a:solidFill>
                  <a:srgbClr val="000066"/>
                </a:solidFill>
              </a:rPr>
              <a:t> </a:t>
            </a:r>
            <a:r>
              <a:rPr lang="en-US" altLang="en-US" sz="2000" dirty="0" err="1">
                <a:solidFill>
                  <a:srgbClr val="000066"/>
                </a:solidFill>
              </a:rPr>
              <a:t>các</a:t>
            </a:r>
            <a:r>
              <a:rPr lang="en-US" altLang="en-US" sz="2000" dirty="0">
                <a:solidFill>
                  <a:srgbClr val="000066"/>
                </a:solidFill>
              </a:rPr>
              <a:t> </a:t>
            </a:r>
            <a:r>
              <a:rPr lang="en-US" altLang="en-US" sz="2000" dirty="0" err="1">
                <a:solidFill>
                  <a:srgbClr val="000066"/>
                </a:solidFill>
              </a:rPr>
              <a:t>môn</a:t>
            </a:r>
            <a:r>
              <a:rPr lang="en-US" altLang="en-US" sz="2000" dirty="0">
                <a:solidFill>
                  <a:srgbClr val="000066"/>
                </a:solidFill>
              </a:rPr>
              <a:t> </a:t>
            </a:r>
            <a:r>
              <a:rPr lang="en-US" altLang="en-US" sz="2000" dirty="0" err="1">
                <a:solidFill>
                  <a:srgbClr val="000066"/>
                </a:solidFill>
              </a:rPr>
              <a:t>khác</a:t>
            </a:r>
            <a:r>
              <a:rPr lang="en-US" altLang="en-US" sz="2000" dirty="0">
                <a:solidFill>
                  <a:srgbClr val="000066"/>
                </a:solidFill>
              </a:rPr>
              <a:t>, </a:t>
            </a:r>
            <a:r>
              <a:rPr lang="en-US" altLang="en-US" sz="2000" dirty="0" err="1">
                <a:solidFill>
                  <a:srgbClr val="000066"/>
                </a:solidFill>
              </a:rPr>
              <a:t>ngủ</a:t>
            </a:r>
            <a:r>
              <a:rPr lang="en-US" altLang="en-US" sz="2000" dirty="0">
                <a:solidFill>
                  <a:srgbClr val="000066"/>
                </a:solidFill>
              </a:rPr>
              <a:t> </a:t>
            </a:r>
            <a:r>
              <a:rPr lang="en-US" altLang="en-US" sz="2000" dirty="0" err="1">
                <a:solidFill>
                  <a:srgbClr val="000066"/>
                </a:solidFill>
              </a:rPr>
              <a:t>gật</a:t>
            </a:r>
            <a:r>
              <a:rPr lang="en-US" altLang="en-US" sz="2000" dirty="0">
                <a:solidFill>
                  <a:srgbClr val="000066"/>
                </a:solidFill>
              </a:rPr>
              <a:t>...</a:t>
            </a:r>
            <a:r>
              <a:rPr lang="en-US" altLang="en-US" sz="2000" dirty="0" err="1">
                <a:solidFill>
                  <a:srgbClr val="000066"/>
                </a:solidFill>
              </a:rPr>
              <a:t>Nếu</a:t>
            </a:r>
            <a:r>
              <a:rPr lang="en-US" altLang="en-US" sz="2000" dirty="0">
                <a:solidFill>
                  <a:srgbClr val="000066"/>
                </a:solidFill>
              </a:rPr>
              <a:t> </a:t>
            </a:r>
            <a:r>
              <a:rPr lang="en-US" altLang="en-US" sz="2000" b="1" dirty="0">
                <a:solidFill>
                  <a:srgbClr val="FF0000"/>
                </a:solidFill>
              </a:rPr>
              <a:t>vi </a:t>
            </a:r>
            <a:r>
              <a:rPr lang="en-US" altLang="en-US" sz="2000" b="1" dirty="0" err="1">
                <a:solidFill>
                  <a:srgbClr val="FF0000"/>
                </a:solidFill>
              </a:rPr>
              <a:t>phạm</a:t>
            </a:r>
            <a:r>
              <a:rPr lang="en-US" altLang="en-US" sz="2000" b="1" dirty="0">
                <a:solidFill>
                  <a:srgbClr val="FF0000"/>
                </a:solidFill>
              </a:rPr>
              <a:t> </a:t>
            </a:r>
            <a:r>
              <a:rPr lang="en-US" altLang="en-US" sz="2000" b="1" dirty="0" err="1">
                <a:solidFill>
                  <a:srgbClr val="FF0000"/>
                </a:solidFill>
              </a:rPr>
              <a:t>sẽ</a:t>
            </a:r>
            <a:r>
              <a:rPr lang="en-US" altLang="en-US" sz="2000" b="1" dirty="0">
                <a:solidFill>
                  <a:srgbClr val="FF0000"/>
                </a:solidFill>
              </a:rPr>
              <a:t> </a:t>
            </a:r>
            <a:r>
              <a:rPr lang="en-US" altLang="en-US" sz="2000" b="1" dirty="0" err="1">
                <a:solidFill>
                  <a:srgbClr val="FF0000"/>
                </a:solidFill>
              </a:rPr>
              <a:t>bị</a:t>
            </a:r>
            <a:r>
              <a:rPr lang="en-US" altLang="en-US" sz="2000" b="1" dirty="0">
                <a:solidFill>
                  <a:srgbClr val="FF0000"/>
                </a:solidFill>
              </a:rPr>
              <a:t> </a:t>
            </a:r>
            <a:r>
              <a:rPr lang="en-US" altLang="en-US" sz="2000" b="1" dirty="0" err="1">
                <a:solidFill>
                  <a:srgbClr val="FF0000"/>
                </a:solidFill>
              </a:rPr>
              <a:t>ghi</a:t>
            </a:r>
            <a:r>
              <a:rPr lang="en-US" altLang="en-US" sz="2000" b="1" dirty="0">
                <a:solidFill>
                  <a:srgbClr val="FF0000"/>
                </a:solidFill>
              </a:rPr>
              <a:t> </a:t>
            </a:r>
            <a:r>
              <a:rPr lang="en-US" altLang="en-US" sz="2000" b="1" dirty="0" err="1">
                <a:solidFill>
                  <a:srgbClr val="FF0000"/>
                </a:solidFill>
              </a:rPr>
              <a:t>sổ</a:t>
            </a:r>
            <a:r>
              <a:rPr lang="en-US" altLang="en-US" sz="2000" b="1" dirty="0">
                <a:solidFill>
                  <a:srgbClr val="FF0000"/>
                </a:solidFill>
              </a:rPr>
              <a:t> </a:t>
            </a:r>
            <a:r>
              <a:rPr lang="en-US" altLang="en-US" sz="2000" b="1" dirty="0" err="1">
                <a:solidFill>
                  <a:srgbClr val="FF0000"/>
                </a:solidFill>
              </a:rPr>
              <a:t>đầu</a:t>
            </a:r>
            <a:r>
              <a:rPr lang="en-US" altLang="en-US" sz="2000" b="1" dirty="0">
                <a:solidFill>
                  <a:srgbClr val="FF0000"/>
                </a:solidFill>
              </a:rPr>
              <a:t> </a:t>
            </a:r>
            <a:r>
              <a:rPr lang="en-US" altLang="en-US" sz="2000" b="1" dirty="0" err="1">
                <a:solidFill>
                  <a:srgbClr val="FF0000"/>
                </a:solidFill>
              </a:rPr>
              <a:t>bài</a:t>
            </a:r>
            <a:r>
              <a:rPr lang="en-US" altLang="en-US" sz="2000" b="1" dirty="0">
                <a:solidFill>
                  <a:srgbClr val="FF0000"/>
                </a:solidFill>
              </a:rPr>
              <a:t>, </a:t>
            </a:r>
            <a:r>
              <a:rPr lang="en-US" altLang="en-US" sz="2000" b="1" dirty="0" err="1">
                <a:solidFill>
                  <a:srgbClr val="FF0000"/>
                </a:solidFill>
              </a:rPr>
              <a:t>mời</a:t>
            </a:r>
            <a:r>
              <a:rPr lang="en-US" altLang="en-US" sz="2000" b="1" dirty="0">
                <a:solidFill>
                  <a:srgbClr val="FF0000"/>
                </a:solidFill>
              </a:rPr>
              <a:t> </a:t>
            </a:r>
            <a:r>
              <a:rPr lang="en-US" altLang="en-US" sz="2000" b="1" dirty="0" err="1">
                <a:solidFill>
                  <a:srgbClr val="FF0000"/>
                </a:solidFill>
              </a:rPr>
              <a:t>ra</a:t>
            </a:r>
            <a:r>
              <a:rPr lang="en-US" altLang="en-US" sz="2000" b="1" dirty="0">
                <a:solidFill>
                  <a:srgbClr val="FF0000"/>
                </a:solidFill>
              </a:rPr>
              <a:t> </a:t>
            </a:r>
            <a:r>
              <a:rPr lang="en-US" altLang="en-US" sz="2000" b="1" dirty="0" err="1">
                <a:solidFill>
                  <a:srgbClr val="FF0000"/>
                </a:solidFill>
              </a:rPr>
              <a:t>khỏi</a:t>
            </a:r>
            <a:r>
              <a:rPr lang="en-US" altLang="en-US" sz="2000" b="1" dirty="0">
                <a:solidFill>
                  <a:srgbClr val="FF0000"/>
                </a:solidFill>
              </a:rPr>
              <a:t> </a:t>
            </a:r>
            <a:r>
              <a:rPr lang="en-US" altLang="en-US" sz="2000" b="1" dirty="0" err="1">
                <a:solidFill>
                  <a:srgbClr val="FF0000"/>
                </a:solidFill>
              </a:rPr>
              <a:t>lớp</a:t>
            </a:r>
            <a:r>
              <a:rPr lang="en-US" altLang="en-US" sz="2000" b="1" dirty="0">
                <a:solidFill>
                  <a:srgbClr val="FF0000"/>
                </a:solidFill>
              </a:rPr>
              <a:t> </a:t>
            </a:r>
            <a:r>
              <a:rPr lang="en-US" altLang="en-US" sz="2000" b="1" dirty="0" err="1">
                <a:solidFill>
                  <a:srgbClr val="FF0000"/>
                </a:solidFill>
              </a:rPr>
              <a:t>và</a:t>
            </a:r>
            <a:r>
              <a:rPr lang="en-US" altLang="en-US" sz="2000" b="1" dirty="0">
                <a:solidFill>
                  <a:srgbClr val="FF0000"/>
                </a:solidFill>
              </a:rPr>
              <a:t> </a:t>
            </a:r>
            <a:r>
              <a:rPr lang="en-US" altLang="en-US" sz="2000" b="1" dirty="0" err="1">
                <a:solidFill>
                  <a:srgbClr val="FF0000"/>
                </a:solidFill>
              </a:rPr>
              <a:t>tính</a:t>
            </a:r>
            <a:r>
              <a:rPr lang="en-US" altLang="en-US" sz="2000" b="1" dirty="0">
                <a:solidFill>
                  <a:srgbClr val="FF0000"/>
                </a:solidFill>
              </a:rPr>
              <a:t> </a:t>
            </a:r>
            <a:r>
              <a:rPr lang="en-US" altLang="en-US" sz="2000" b="1" dirty="0" err="1">
                <a:solidFill>
                  <a:srgbClr val="FF0000"/>
                </a:solidFill>
              </a:rPr>
              <a:t>vắng</a:t>
            </a:r>
            <a:r>
              <a:rPr lang="en-US" altLang="en-US" sz="2000" b="1" dirty="0">
                <a:solidFill>
                  <a:srgbClr val="FF0000"/>
                </a:solidFill>
              </a:rPr>
              <a:t> </a:t>
            </a:r>
            <a:r>
              <a:rPr lang="en-US" altLang="en-US" sz="2000" b="1" dirty="0" err="1">
                <a:solidFill>
                  <a:srgbClr val="FF0000"/>
                </a:solidFill>
              </a:rPr>
              <a:t>buổi</a:t>
            </a:r>
            <a:r>
              <a:rPr lang="en-US" altLang="en-US" sz="2000" b="1" dirty="0">
                <a:solidFill>
                  <a:srgbClr val="FF0000"/>
                </a:solidFill>
              </a:rPr>
              <a:t> </a:t>
            </a:r>
            <a:r>
              <a:rPr lang="en-US" altLang="en-US" sz="2000" b="1" dirty="0" err="1">
                <a:solidFill>
                  <a:srgbClr val="FF0000"/>
                </a:solidFill>
              </a:rPr>
              <a:t>học</a:t>
            </a:r>
            <a:r>
              <a:rPr lang="en-US" altLang="en-US" sz="2000" b="1" dirty="0">
                <a:solidFill>
                  <a:srgbClr val="FF0000"/>
                </a:solidFill>
              </a:rPr>
              <a:t> </a:t>
            </a:r>
            <a:r>
              <a:rPr lang="en-US" altLang="en-US" sz="2000" b="1" dirty="0" err="1">
                <a:solidFill>
                  <a:srgbClr val="FF0000"/>
                </a:solidFill>
              </a:rPr>
              <a:t>đó</a:t>
            </a:r>
            <a:r>
              <a:rPr lang="en-US" altLang="en-US" sz="2000" dirty="0">
                <a:solidFill>
                  <a:srgbClr val="000066"/>
                </a:solidFill>
              </a:rPr>
              <a:t>.</a:t>
            </a:r>
          </a:p>
        </p:txBody>
      </p:sp>
      <p:sp>
        <p:nvSpPr>
          <p:cNvPr id="16" name="Rectangle 15"/>
          <p:cNvSpPr>
            <a:spLocks noChangeArrowheads="1"/>
          </p:cNvSpPr>
          <p:nvPr/>
        </p:nvSpPr>
        <p:spPr bwMode="auto">
          <a:xfrm>
            <a:off x="1773237" y="3096418"/>
            <a:ext cx="89322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FontTx/>
              <a:buNone/>
            </a:pP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Chấp</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hành</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quy</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định</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của</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trường</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về</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tác</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phong</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đồng</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phục</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giờ</a:t>
            </a:r>
            <a:r>
              <a:rPr lang="en-US" altLang="en-US" sz="2000" dirty="0">
                <a:solidFill>
                  <a:srgbClr val="000066"/>
                </a:solidFill>
                <a:sym typeface="Wingdings" panose="05000000000000000000" pitchFamily="2" charset="2"/>
              </a:rPr>
              <a:t> </a:t>
            </a:r>
            <a:r>
              <a:rPr lang="en-US" altLang="en-US" sz="2000" dirty="0" err="1">
                <a:solidFill>
                  <a:srgbClr val="000066"/>
                </a:solidFill>
                <a:sym typeface="Wingdings" panose="05000000000000000000" pitchFamily="2" charset="2"/>
              </a:rPr>
              <a:t>giấc</a:t>
            </a:r>
            <a:r>
              <a:rPr lang="en-US" altLang="en-US" sz="2000" dirty="0">
                <a:solidFill>
                  <a:srgbClr val="000066"/>
                </a:solidFill>
                <a:sym typeface="Wingdings" panose="05000000000000000000" pitchFamily="2" charset="2"/>
              </a:rPr>
              <a:t>...</a:t>
            </a:r>
          </a:p>
          <a:p>
            <a:pPr algn="just" eaLnBrk="1" hangingPunct="1">
              <a:lnSpc>
                <a:spcPct val="90000"/>
              </a:lnSpc>
              <a:spcBef>
                <a:spcPct val="0"/>
              </a:spcBef>
              <a:buFontTx/>
              <a:buNone/>
            </a:pPr>
            <a:r>
              <a:rPr lang="en-US" altLang="en-US" sz="2000" b="1" dirty="0" err="1">
                <a:solidFill>
                  <a:srgbClr val="FF0000"/>
                </a:solidFill>
                <a:sym typeface="Wingdings" panose="05000000000000000000" pitchFamily="2" charset="2"/>
              </a:rPr>
              <a:t>Nếu</a:t>
            </a:r>
            <a:r>
              <a:rPr lang="en-US" altLang="en-US" sz="2000" b="1" dirty="0">
                <a:solidFill>
                  <a:srgbClr val="FF0000"/>
                </a:solidFill>
                <a:sym typeface="Wingdings" panose="05000000000000000000" pitchFamily="2" charset="2"/>
              </a:rPr>
              <a:t> vi </a:t>
            </a:r>
            <a:r>
              <a:rPr lang="en-US" altLang="en-US" sz="2000" b="1" dirty="0" err="1">
                <a:solidFill>
                  <a:srgbClr val="FF0000"/>
                </a:solidFill>
                <a:sym typeface="Wingdings" panose="05000000000000000000" pitchFamily="2" charset="2"/>
              </a:rPr>
              <a:t>phạm</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sẽ</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bị</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mời</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ra</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khỏi</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lớp</a:t>
            </a:r>
            <a:r>
              <a:rPr lang="en-US" altLang="en-US" sz="2000" dirty="0">
                <a:solidFill>
                  <a:srgbClr val="000066"/>
                </a:solidFill>
                <a:sym typeface="Wingdings" panose="05000000000000000000" pitchFamily="2" charset="2"/>
              </a:rPr>
              <a:t>, </a:t>
            </a:r>
            <a:r>
              <a:rPr lang="en-US" altLang="en-US" sz="2000" b="1" dirty="0" err="1">
                <a:solidFill>
                  <a:srgbClr val="FF0000"/>
                </a:solidFill>
                <a:sym typeface="Wingdings" panose="05000000000000000000" pitchFamily="2" charset="2"/>
              </a:rPr>
              <a:t>tính</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vắng</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buổi</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học</a:t>
            </a:r>
            <a:r>
              <a:rPr lang="en-US" altLang="en-US" sz="2000" b="1" dirty="0">
                <a:solidFill>
                  <a:srgbClr val="FF0000"/>
                </a:solidFill>
                <a:sym typeface="Wingdings" panose="05000000000000000000" pitchFamily="2" charset="2"/>
              </a:rPr>
              <a:t> </a:t>
            </a:r>
            <a:r>
              <a:rPr lang="en-US" altLang="en-US" sz="2000" b="1" dirty="0" err="1">
                <a:solidFill>
                  <a:srgbClr val="FF0000"/>
                </a:solidFill>
                <a:sym typeface="Wingdings" panose="05000000000000000000" pitchFamily="2" charset="2"/>
              </a:rPr>
              <a:t>đó</a:t>
            </a:r>
            <a:r>
              <a:rPr lang="en-US" altLang="en-US" sz="2000" b="1" dirty="0">
                <a:solidFill>
                  <a:srgbClr val="FF0000"/>
                </a:solidFill>
                <a:sym typeface="Wingdings" panose="05000000000000000000" pitchFamily="2" charset="2"/>
              </a:rPr>
              <a:t>.</a:t>
            </a:r>
            <a:endParaRPr lang="en-US" altLang="en-US" sz="2000" dirty="0">
              <a:solidFill>
                <a:srgbClr val="000066"/>
              </a:solidFill>
            </a:endParaRPr>
          </a:p>
        </p:txBody>
      </p:sp>
      <p:sp>
        <p:nvSpPr>
          <p:cNvPr id="17" name="Rectangle 16"/>
          <p:cNvSpPr/>
          <p:nvPr/>
        </p:nvSpPr>
        <p:spPr>
          <a:xfrm>
            <a:off x="1885951" y="5507831"/>
            <a:ext cx="7581243" cy="400110"/>
          </a:xfrm>
          <a:prstGeom prst="rect">
            <a:avLst/>
          </a:prstGeom>
        </p:spPr>
        <p:txBody>
          <a:bodyPr wrap="none">
            <a:spAutoFit/>
          </a:bodyPr>
          <a:lstStyle/>
          <a:p>
            <a:pPr eaLnBrk="1" hangingPunct="1">
              <a:defRPr/>
            </a:pPr>
            <a:r>
              <a:rPr lang="en-US" altLang="en-US" sz="2000" dirty="0">
                <a:solidFill>
                  <a:srgbClr val="000066"/>
                </a:solidFill>
                <a:latin typeface="+mj-lt"/>
                <a:sym typeface="Wingdings"/>
              </a:rPr>
              <a:t> </a:t>
            </a:r>
            <a:r>
              <a:rPr lang="en-US" altLang="en-US" sz="2000" dirty="0" err="1">
                <a:solidFill>
                  <a:srgbClr val="000066"/>
                </a:solidFill>
                <a:latin typeface="+mj-lt"/>
              </a:rPr>
              <a:t>Trường</a:t>
            </a:r>
            <a:r>
              <a:rPr lang="en-US" altLang="en-US" sz="2000" dirty="0">
                <a:solidFill>
                  <a:srgbClr val="000066"/>
                </a:solidFill>
                <a:latin typeface="+mj-lt"/>
              </a:rPr>
              <a:t> </a:t>
            </a:r>
            <a:r>
              <a:rPr lang="en-US" altLang="en-US" sz="2000" dirty="0" err="1">
                <a:solidFill>
                  <a:srgbClr val="000066"/>
                </a:solidFill>
                <a:latin typeface="+mj-lt"/>
              </a:rPr>
              <a:t>hợp</a:t>
            </a:r>
            <a:r>
              <a:rPr lang="en-US" altLang="en-US" sz="2000" dirty="0">
                <a:solidFill>
                  <a:srgbClr val="000066"/>
                </a:solidFill>
                <a:latin typeface="+mj-lt"/>
              </a:rPr>
              <a:t> </a:t>
            </a:r>
            <a:r>
              <a:rPr lang="en-US" altLang="en-US" sz="2000" dirty="0" err="1">
                <a:solidFill>
                  <a:srgbClr val="000066"/>
                </a:solidFill>
                <a:latin typeface="+mj-lt"/>
              </a:rPr>
              <a:t>đi</a:t>
            </a:r>
            <a:r>
              <a:rPr lang="en-US" altLang="en-US" sz="2000" dirty="0">
                <a:solidFill>
                  <a:srgbClr val="000066"/>
                </a:solidFill>
                <a:latin typeface="+mj-lt"/>
              </a:rPr>
              <a:t> </a:t>
            </a:r>
            <a:r>
              <a:rPr lang="en-US" altLang="en-US" sz="2000" dirty="0" err="1">
                <a:solidFill>
                  <a:srgbClr val="000066"/>
                </a:solidFill>
                <a:latin typeface="+mj-lt"/>
              </a:rPr>
              <a:t>học</a:t>
            </a:r>
            <a:r>
              <a:rPr lang="en-US" altLang="en-US" sz="2000" dirty="0">
                <a:solidFill>
                  <a:srgbClr val="000066"/>
                </a:solidFill>
                <a:latin typeface="+mj-lt"/>
              </a:rPr>
              <a:t> </a:t>
            </a:r>
            <a:r>
              <a:rPr lang="en-US" altLang="en-US" sz="2000" dirty="0" err="1">
                <a:solidFill>
                  <a:srgbClr val="000066"/>
                </a:solidFill>
                <a:latin typeface="+mj-lt"/>
              </a:rPr>
              <a:t>muộn</a:t>
            </a:r>
            <a:r>
              <a:rPr lang="en-US" altLang="en-US" sz="2000" dirty="0">
                <a:solidFill>
                  <a:srgbClr val="000066"/>
                </a:solidFill>
                <a:latin typeface="+mj-lt"/>
              </a:rPr>
              <a:t> </a:t>
            </a:r>
            <a:r>
              <a:rPr lang="en-US" altLang="en-US" sz="2000" b="1" dirty="0">
                <a:solidFill>
                  <a:srgbClr val="FF0000"/>
                </a:solidFill>
                <a:latin typeface="+mj-lt"/>
              </a:rPr>
              <a:t>=&gt; 15 </a:t>
            </a:r>
            <a:r>
              <a:rPr lang="en-US" altLang="en-US" sz="2000" b="1" dirty="0" err="1">
                <a:solidFill>
                  <a:srgbClr val="FF0000"/>
                </a:solidFill>
                <a:latin typeface="+mj-lt"/>
              </a:rPr>
              <a:t>phút</a:t>
            </a:r>
            <a:r>
              <a:rPr lang="en-US" altLang="en-US" sz="2000" dirty="0">
                <a:solidFill>
                  <a:srgbClr val="000066"/>
                </a:solidFill>
                <a:latin typeface="+mj-lt"/>
              </a:rPr>
              <a:t>, </a:t>
            </a:r>
            <a:r>
              <a:rPr lang="en-US" altLang="en-US" sz="2000" b="1" dirty="0" err="1">
                <a:solidFill>
                  <a:srgbClr val="000066"/>
                </a:solidFill>
                <a:latin typeface="+mj-lt"/>
              </a:rPr>
              <a:t>điểm</a:t>
            </a:r>
            <a:r>
              <a:rPr lang="en-US" altLang="en-US" sz="2000" b="1" dirty="0">
                <a:solidFill>
                  <a:srgbClr val="000066"/>
                </a:solidFill>
                <a:latin typeface="+mj-lt"/>
              </a:rPr>
              <a:t> </a:t>
            </a:r>
            <a:r>
              <a:rPr lang="en-US" altLang="en-US" sz="2000" b="1" dirty="0" err="1">
                <a:solidFill>
                  <a:srgbClr val="000066"/>
                </a:solidFill>
                <a:latin typeface="+mj-lt"/>
              </a:rPr>
              <a:t>danh</a:t>
            </a:r>
            <a:r>
              <a:rPr lang="en-US" altLang="en-US" sz="2000" b="1" dirty="0">
                <a:solidFill>
                  <a:srgbClr val="000066"/>
                </a:solidFill>
                <a:latin typeface="+mj-lt"/>
              </a:rPr>
              <a:t> </a:t>
            </a:r>
            <a:r>
              <a:rPr lang="en-US" altLang="en-US" sz="2000" b="1" dirty="0" err="1">
                <a:solidFill>
                  <a:srgbClr val="000066"/>
                </a:solidFill>
                <a:latin typeface="+mj-lt"/>
              </a:rPr>
              <a:t>vắng</a:t>
            </a:r>
            <a:r>
              <a:rPr lang="en-US" altLang="en-US" sz="2000" b="1" dirty="0">
                <a:solidFill>
                  <a:srgbClr val="000066"/>
                </a:solidFill>
                <a:latin typeface="+mj-lt"/>
              </a:rPr>
              <a:t> 1 </a:t>
            </a:r>
            <a:r>
              <a:rPr lang="en-US" altLang="en-US" sz="2000" b="1" dirty="0" err="1">
                <a:solidFill>
                  <a:srgbClr val="000066"/>
                </a:solidFill>
                <a:latin typeface="+mj-lt"/>
              </a:rPr>
              <a:t>tiết</a:t>
            </a:r>
            <a:r>
              <a:rPr lang="en-US" altLang="en-US" sz="2000" b="1" dirty="0">
                <a:solidFill>
                  <a:srgbClr val="000066"/>
                </a:solidFill>
                <a:latin typeface="+mj-lt"/>
              </a:rPr>
              <a:t>. </a:t>
            </a:r>
            <a:endParaRPr lang="en-US" sz="2000" b="1" dirty="0">
              <a:latin typeface="+mj-lt"/>
            </a:endParaRPr>
          </a:p>
        </p:txBody>
      </p:sp>
    </p:spTree>
    <p:extLst>
      <p:ext uri="{BB962C8B-B14F-4D97-AF65-F5344CB8AC3E}">
        <p14:creationId xmlns:p14="http://schemas.microsoft.com/office/powerpoint/2010/main" val="796391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Tổng hợp hình nền powerpoint màu trắng đẹp">
            <a:extLst>
              <a:ext uri="{FF2B5EF4-FFF2-40B4-BE49-F238E27FC236}">
                <a16:creationId xmlns:a16="http://schemas.microsoft.com/office/drawing/2014/main" id="{95FD9DFE-AB14-4D35-8513-72E7323017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4">
            <a:extLst>
              <a:ext uri="{FF2B5EF4-FFF2-40B4-BE49-F238E27FC236}">
                <a16:creationId xmlns:a16="http://schemas.microsoft.com/office/drawing/2014/main" id="{06078DF0-47DA-435A-9892-3218D927F36C}"/>
              </a:ext>
            </a:extLst>
          </p:cNvPr>
          <p:cNvSpPr>
            <a:spLocks noChangeArrowheads="1"/>
          </p:cNvSpPr>
          <p:nvPr/>
        </p:nvSpPr>
        <p:spPr bwMode="auto">
          <a:xfrm>
            <a:off x="2685143" y="1353856"/>
            <a:ext cx="83804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286" rtl="0" eaLnBrk="1" fontAlgn="auto" latinLnBrk="0" hangingPunct="1">
              <a:lnSpc>
                <a:spcPct val="100000"/>
              </a:lnSpc>
              <a:spcBef>
                <a:spcPct val="0"/>
              </a:spcBef>
              <a:spcAft>
                <a:spcPts val="0"/>
              </a:spcAft>
              <a:buClrTx/>
              <a:buSzTx/>
              <a:buFontTx/>
              <a:buNone/>
              <a:tabLst/>
              <a:defRPr/>
            </a:pP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Chương</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trình</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môn</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học</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Giáo</a:t>
            </a:r>
            <a:r>
              <a:rPr kumimoji="0" lang="en-US" altLang="en-US" sz="2000" b="0" i="0" u="none" strike="noStrike" kern="1200" cap="none" spc="0" normalizeH="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noProof="0" dirty="0" err="1">
                <a:ln>
                  <a:noFill/>
                </a:ln>
                <a:solidFill>
                  <a:srgbClr val="000066"/>
                </a:solidFill>
                <a:effectLst/>
                <a:uLnTx/>
                <a:uFillTx/>
                <a:latin typeface="Arial" panose="020B0604020202020204" pitchFamily="34" charset="0"/>
                <a:ea typeface="+mn-ea"/>
                <a:cs typeface="Arial" panose="020B0604020202020204" pitchFamily="34" charset="0"/>
              </a:rPr>
              <a:t>dục</a:t>
            </a:r>
            <a:r>
              <a:rPr kumimoji="0" lang="en-US" altLang="en-US" sz="2000" b="0" i="0" u="none" strike="noStrike" kern="1200" cap="none" spc="0" normalizeH="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Chính</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trị</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do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Bộ</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Lao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động</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Thương</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binh</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và</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Xã</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hội</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ban </a:t>
            </a:r>
            <a:r>
              <a:rPr kumimoji="0" lang="en-US" altLang="en-US" sz="2000" b="0" i="0" u="none" strike="noStrike" kern="1200" cap="none" spc="0" normalizeH="0" baseline="0" noProof="0" dirty="0" err="1">
                <a:ln>
                  <a:noFill/>
                </a:ln>
                <a:solidFill>
                  <a:srgbClr val="000066"/>
                </a:solidFill>
                <a:effectLst/>
                <a:uLnTx/>
                <a:uFillTx/>
                <a:latin typeface="Arial" panose="020B0604020202020204" pitchFamily="34" charset="0"/>
                <a:ea typeface="+mn-ea"/>
                <a:cs typeface="Arial" panose="020B0604020202020204" pitchFamily="34" charset="0"/>
              </a:rPr>
              <a:t>hành</a:t>
            </a:r>
            <a:r>
              <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a:t>
            </a:r>
            <a:r>
              <a:rPr kumimoji="0" lang="en-US" altLang="en-US" sz="2000" b="1"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rPr>
              <a:t>	</a:t>
            </a:r>
            <a:endParaRPr kumimoji="0" lang="en-US" altLang="en-US" sz="2000" b="0" i="0" u="none" strike="noStrike" kern="1200" cap="none" spc="0" normalizeH="0" baseline="0" noProof="0" dirty="0">
              <a:ln>
                <a:noFill/>
              </a:ln>
              <a:solidFill>
                <a:srgbClr val="000066"/>
              </a:solidFill>
              <a:effectLst/>
              <a:uLnTx/>
              <a:uFillTx/>
              <a:latin typeface="Arial" panose="020B0604020202020204" pitchFamily="34" charset="0"/>
              <a:ea typeface="+mn-ea"/>
              <a:cs typeface="Arial" panose="020B0604020202020204" pitchFamily="34" charset="0"/>
            </a:endParaRPr>
          </a:p>
        </p:txBody>
      </p:sp>
      <p:sp>
        <p:nvSpPr>
          <p:cNvPr id="4" name="Rectangle 5">
            <a:extLst>
              <a:ext uri="{FF2B5EF4-FFF2-40B4-BE49-F238E27FC236}">
                <a16:creationId xmlns:a16="http://schemas.microsoft.com/office/drawing/2014/main" id="{B1E589E9-9600-4A3E-AAC2-14BEC9BD10A7}"/>
              </a:ext>
            </a:extLst>
          </p:cNvPr>
          <p:cNvSpPr>
            <a:spLocks noChangeArrowheads="1"/>
          </p:cNvSpPr>
          <p:nvPr/>
        </p:nvSpPr>
        <p:spPr bwMode="auto">
          <a:xfrm>
            <a:off x="3259364" y="100651"/>
            <a:ext cx="67913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286" rtl="0" eaLnBrk="1" fontAlgn="auto" latinLnBrk="0" hangingPunct="1">
              <a:lnSpc>
                <a:spcPct val="100000"/>
              </a:lnSpc>
              <a:spcBef>
                <a:spcPct val="0"/>
              </a:spcBef>
              <a:spcAft>
                <a:spcPts val="0"/>
              </a:spcAft>
              <a:buClrTx/>
              <a:buSzTx/>
              <a:buFontTx/>
              <a:buNone/>
              <a:tabLst/>
              <a:defRPr/>
            </a:pPr>
            <a:r>
              <a:rPr kumimoji="0" lang="en-US" alt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Arial" panose="020B0604020202020204" pitchFamily="34" charset="0"/>
              </a:rPr>
              <a:t>TÀI LIỆU HỌC TẬP, THAM KHẢO</a:t>
            </a:r>
          </a:p>
        </p:txBody>
      </p:sp>
      <p:sp>
        <p:nvSpPr>
          <p:cNvPr id="5" name="Rectangle 6">
            <a:extLst>
              <a:ext uri="{FF2B5EF4-FFF2-40B4-BE49-F238E27FC236}">
                <a16:creationId xmlns:a16="http://schemas.microsoft.com/office/drawing/2014/main" id="{EB5F7E63-2261-4A33-902C-B2F3858FAC72}"/>
              </a:ext>
            </a:extLst>
          </p:cNvPr>
          <p:cNvSpPr>
            <a:spLocks noChangeArrowheads="1"/>
          </p:cNvSpPr>
          <p:nvPr/>
        </p:nvSpPr>
        <p:spPr bwMode="auto">
          <a:xfrm>
            <a:off x="3887674" y="3554688"/>
            <a:ext cx="7559675" cy="707886"/>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marL="0" marR="0" lvl="0" indent="0" algn="just" defTabSz="914286" rtl="0" eaLnBrk="1" fontAlgn="auto" latinLnBrk="0" hangingPunct="1">
              <a:lnSpc>
                <a:spcPct val="10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1" i="0" u="none" strike="noStrike" kern="1200" cap="none" spc="0" normalizeH="0" baseline="0" noProof="0" dirty="0" err="1">
                <a:ln>
                  <a:noFill/>
                </a:ln>
                <a:solidFill>
                  <a:srgbClr val="CC3300"/>
                </a:solidFill>
                <a:effectLst/>
                <a:uLnTx/>
                <a:uFillTx/>
                <a:latin typeface="Arial" pitchFamily="34" charset="0"/>
                <a:ea typeface="+mn-ea"/>
                <a:cs typeface="Times New Roman" pitchFamily="18" charset="0"/>
              </a:rPr>
              <a:t>Giáo</a:t>
            </a:r>
            <a:r>
              <a:rPr kumimoji="0" lang="en-US" altLang="en-US" sz="2000" b="1" i="0" u="none" strike="noStrike" kern="1200" cap="none" spc="0" normalizeH="0" baseline="0" noProof="0" dirty="0">
                <a:ln>
                  <a:noFill/>
                </a:ln>
                <a:solidFill>
                  <a:srgbClr val="CC3300"/>
                </a:solidFill>
                <a:effectLst/>
                <a:uLnTx/>
                <a:uFillTx/>
                <a:latin typeface="Arial" pitchFamily="34" charset="0"/>
                <a:ea typeface="+mn-ea"/>
                <a:cs typeface="Times New Roman" pitchFamily="18" charset="0"/>
              </a:rPr>
              <a:t> </a:t>
            </a:r>
            <a:r>
              <a:rPr kumimoji="0" lang="en-US" altLang="en-US" sz="2000" b="1" i="0" u="none" strike="noStrike" kern="1200" cap="none" spc="0" normalizeH="0" baseline="0" noProof="0" dirty="0" err="1">
                <a:ln>
                  <a:noFill/>
                </a:ln>
                <a:solidFill>
                  <a:srgbClr val="CC3300"/>
                </a:solidFill>
                <a:effectLst/>
                <a:uLnTx/>
                <a:uFillTx/>
                <a:latin typeface="Arial" pitchFamily="34" charset="0"/>
                <a:ea typeface="+mn-ea"/>
                <a:cs typeface="Times New Roman" pitchFamily="18" charset="0"/>
              </a:rPr>
              <a:t>trình</a:t>
            </a:r>
            <a:r>
              <a:rPr kumimoji="0" lang="en-US" altLang="en-US" sz="2000" b="1" i="0" u="none" strike="noStrike" kern="1200" cap="none" spc="0" normalizeH="0" baseline="0" noProof="0" dirty="0">
                <a:ln>
                  <a:noFill/>
                </a:ln>
                <a:solidFill>
                  <a:srgbClr val="CC3300"/>
                </a:solidFill>
                <a:effectLst/>
                <a:uLnTx/>
                <a:uFillTx/>
                <a:latin typeface="Arial" pitchFamily="34" charset="0"/>
                <a:ea typeface="+mn-ea"/>
                <a:cs typeface="Times New Roman" pitchFamily="18" charset="0"/>
              </a:rPr>
              <a:t> </a:t>
            </a:r>
            <a:r>
              <a:rPr kumimoji="0" lang="en-US" altLang="en-US" sz="2000" b="1" i="0" u="none" strike="noStrike" kern="1200" cap="none" spc="0" normalizeH="0" baseline="0" noProof="0" dirty="0" err="1">
                <a:ln>
                  <a:noFill/>
                </a:ln>
                <a:solidFill>
                  <a:srgbClr val="CC3300"/>
                </a:solidFill>
                <a:effectLst/>
                <a:uLnTx/>
                <a:uFillTx/>
                <a:latin typeface="Arial" pitchFamily="34" charset="0"/>
                <a:ea typeface="+mn-ea"/>
                <a:cs typeface="Times New Roman" pitchFamily="18" charset="0"/>
              </a:rPr>
              <a:t>Chính</a:t>
            </a:r>
            <a:r>
              <a:rPr kumimoji="0" lang="en-US" altLang="en-US" sz="2000" b="1" i="0" u="none" strike="noStrike" kern="1200" cap="none" spc="0" normalizeH="0" baseline="0" noProof="0" dirty="0">
                <a:ln>
                  <a:noFill/>
                </a:ln>
                <a:solidFill>
                  <a:srgbClr val="CC3300"/>
                </a:solidFill>
                <a:effectLst/>
                <a:uLnTx/>
                <a:uFillTx/>
                <a:latin typeface="Arial" pitchFamily="34" charset="0"/>
                <a:ea typeface="+mn-ea"/>
                <a:cs typeface="Times New Roman" pitchFamily="18" charset="0"/>
              </a:rPr>
              <a:t> </a:t>
            </a:r>
            <a:r>
              <a:rPr kumimoji="0" lang="en-US" altLang="en-US" sz="2000" b="1" i="0" u="none" strike="noStrike" kern="1200" cap="none" spc="0" normalizeH="0" baseline="0" noProof="0" dirty="0" err="1">
                <a:ln>
                  <a:noFill/>
                </a:ln>
                <a:solidFill>
                  <a:srgbClr val="CC3300"/>
                </a:solidFill>
                <a:effectLst/>
                <a:uLnTx/>
                <a:uFillTx/>
                <a:latin typeface="Arial" pitchFamily="34" charset="0"/>
                <a:ea typeface="+mn-ea"/>
                <a:cs typeface="Times New Roman" pitchFamily="18" charset="0"/>
              </a:rPr>
              <a:t>trị</a:t>
            </a:r>
            <a:r>
              <a:rPr kumimoji="0" lang="en-US" altLang="en-US" sz="2000" b="1" i="0" u="none" strike="noStrike" kern="1200" cap="none" spc="0" normalizeH="0" baseline="0" noProof="0" dirty="0">
                <a:ln>
                  <a:noFill/>
                </a:ln>
                <a:solidFill>
                  <a:srgbClr val="CC3300"/>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a:ln>
                  <a:noFill/>
                </a:ln>
                <a:solidFill>
                  <a:srgbClr val="000066"/>
                </a:solidFill>
                <a:effectLst/>
                <a:uLnTx/>
                <a:uFillTx/>
                <a:latin typeface="Arial"/>
                <a:ea typeface="+mn-ea"/>
                <a:cs typeface="Times New Roman" pitchFamily="18" charset="0"/>
              </a:rPr>
              <a:t>do </a:t>
            </a:r>
            <a:r>
              <a:rPr kumimoji="0" lang="en-US" altLang="en-US" sz="2000" b="0" i="0" u="none" strike="noStrike" kern="1200" cap="none" spc="0" normalizeH="0" baseline="0" noProof="0" dirty="0" err="1">
                <a:ln>
                  <a:noFill/>
                </a:ln>
                <a:solidFill>
                  <a:srgbClr val="000066"/>
                </a:solidFill>
                <a:effectLst/>
                <a:uLnTx/>
                <a:uFillTx/>
                <a:latin typeface="Arial"/>
                <a:ea typeface="+mn-ea"/>
              </a:rPr>
              <a:t>do</a:t>
            </a:r>
            <a:r>
              <a:rPr kumimoji="0" lang="en-US" altLang="en-US" sz="2000" b="0" i="0" u="none" strike="noStrike" kern="1200" cap="none" spc="0" normalizeH="0" baseline="0" noProof="0" dirty="0">
                <a:ln>
                  <a:noFill/>
                </a:ln>
                <a:solidFill>
                  <a:srgbClr val="000066"/>
                </a:solidFill>
                <a:effectLst/>
                <a:uLnTx/>
                <a:uFillTx/>
                <a:latin typeface="Arial"/>
                <a:ea typeface="+mn-ea"/>
              </a:rPr>
              <a:t> </a:t>
            </a:r>
            <a:r>
              <a:rPr kumimoji="0" lang="en-US" altLang="en-US" sz="2000" b="0" i="0" u="none" strike="noStrike" kern="1200" cap="none" spc="0" normalizeH="0" baseline="0" noProof="0" dirty="0" err="1">
                <a:ln>
                  <a:noFill/>
                </a:ln>
                <a:solidFill>
                  <a:srgbClr val="000066"/>
                </a:solidFill>
                <a:effectLst/>
                <a:uLnTx/>
                <a:uFillTx/>
                <a:latin typeface="Arial"/>
                <a:ea typeface="+mn-ea"/>
              </a:rPr>
              <a:t>Bộ</a:t>
            </a:r>
            <a:r>
              <a:rPr kumimoji="0" lang="en-US" altLang="en-US" sz="2000" b="0" i="0" u="none" strike="noStrike" kern="1200" cap="none" spc="0" normalizeH="0" baseline="0" noProof="0" dirty="0">
                <a:ln>
                  <a:noFill/>
                </a:ln>
                <a:solidFill>
                  <a:srgbClr val="000066"/>
                </a:solidFill>
                <a:effectLst/>
                <a:uLnTx/>
                <a:uFillTx/>
                <a:latin typeface="Arial"/>
                <a:ea typeface="+mn-ea"/>
              </a:rPr>
              <a:t> Lao </a:t>
            </a:r>
            <a:r>
              <a:rPr kumimoji="0" lang="en-US" altLang="en-US" sz="2000" b="0" i="0" u="none" strike="noStrike" kern="1200" cap="none" spc="0" normalizeH="0" baseline="0" noProof="0" dirty="0" err="1">
                <a:ln>
                  <a:noFill/>
                </a:ln>
                <a:solidFill>
                  <a:srgbClr val="000066"/>
                </a:solidFill>
                <a:effectLst/>
                <a:uLnTx/>
                <a:uFillTx/>
                <a:latin typeface="Arial"/>
                <a:ea typeface="+mn-ea"/>
              </a:rPr>
              <a:t>động</a:t>
            </a:r>
            <a:r>
              <a:rPr kumimoji="0" lang="en-US" altLang="en-US" sz="2000" b="0" i="0" u="none" strike="noStrike" kern="1200" cap="none" spc="0" normalizeH="0" baseline="0" noProof="0" dirty="0">
                <a:ln>
                  <a:noFill/>
                </a:ln>
                <a:solidFill>
                  <a:srgbClr val="000066"/>
                </a:solidFill>
                <a:effectLst/>
                <a:uLnTx/>
                <a:uFillTx/>
                <a:latin typeface="Arial"/>
                <a:ea typeface="+mn-ea"/>
              </a:rPr>
              <a:t> </a:t>
            </a:r>
            <a:r>
              <a:rPr kumimoji="0" lang="en-US" altLang="en-US" sz="2000" b="0" i="0" u="none" strike="noStrike" kern="1200" cap="none" spc="0" normalizeH="0" baseline="0" noProof="0" dirty="0" err="1">
                <a:ln>
                  <a:noFill/>
                </a:ln>
                <a:solidFill>
                  <a:srgbClr val="000066"/>
                </a:solidFill>
                <a:effectLst/>
                <a:uLnTx/>
                <a:uFillTx/>
                <a:latin typeface="Arial"/>
                <a:ea typeface="+mn-ea"/>
              </a:rPr>
              <a:t>Thương</a:t>
            </a:r>
            <a:r>
              <a:rPr kumimoji="0" lang="en-US" altLang="en-US" sz="2000" b="0" i="0" u="none" strike="noStrike" kern="1200" cap="none" spc="0" normalizeH="0" baseline="0" noProof="0" dirty="0">
                <a:ln>
                  <a:noFill/>
                </a:ln>
                <a:solidFill>
                  <a:srgbClr val="000066"/>
                </a:solidFill>
                <a:effectLst/>
                <a:uLnTx/>
                <a:uFillTx/>
                <a:latin typeface="Arial"/>
                <a:ea typeface="+mn-ea"/>
              </a:rPr>
              <a:t> </a:t>
            </a:r>
            <a:r>
              <a:rPr kumimoji="0" lang="en-US" altLang="en-US" sz="2000" b="0" i="0" u="none" strike="noStrike" kern="1200" cap="none" spc="0" normalizeH="0" baseline="0" noProof="0" dirty="0" err="1">
                <a:ln>
                  <a:noFill/>
                </a:ln>
                <a:solidFill>
                  <a:srgbClr val="000066"/>
                </a:solidFill>
                <a:effectLst/>
                <a:uLnTx/>
                <a:uFillTx/>
                <a:latin typeface="Arial"/>
                <a:ea typeface="+mn-ea"/>
              </a:rPr>
              <a:t>binh</a:t>
            </a:r>
            <a:r>
              <a:rPr kumimoji="0" lang="en-US" altLang="en-US" sz="2000" b="0" i="0" u="none" strike="noStrike" kern="1200" cap="none" spc="0" normalizeH="0" baseline="0" noProof="0" dirty="0">
                <a:ln>
                  <a:noFill/>
                </a:ln>
                <a:solidFill>
                  <a:srgbClr val="000066"/>
                </a:solidFill>
                <a:effectLst/>
                <a:uLnTx/>
                <a:uFillTx/>
                <a:latin typeface="Arial"/>
                <a:ea typeface="+mn-ea"/>
              </a:rPr>
              <a:t> </a:t>
            </a:r>
            <a:r>
              <a:rPr kumimoji="0" lang="en-US" altLang="en-US" sz="2000" b="0" i="0" u="none" strike="noStrike" kern="1200" cap="none" spc="0" normalizeH="0" baseline="0" noProof="0" dirty="0" err="1">
                <a:ln>
                  <a:noFill/>
                </a:ln>
                <a:solidFill>
                  <a:srgbClr val="000066"/>
                </a:solidFill>
                <a:effectLst/>
                <a:uLnTx/>
                <a:uFillTx/>
                <a:latin typeface="Arial"/>
                <a:ea typeface="+mn-ea"/>
              </a:rPr>
              <a:t>và</a:t>
            </a:r>
            <a:r>
              <a:rPr kumimoji="0" lang="en-US" altLang="en-US" sz="2000" b="0" i="0" u="none" strike="noStrike" kern="1200" cap="none" spc="0" normalizeH="0" baseline="0" noProof="0" dirty="0">
                <a:ln>
                  <a:noFill/>
                </a:ln>
                <a:solidFill>
                  <a:srgbClr val="000066"/>
                </a:solidFill>
                <a:effectLst/>
                <a:uLnTx/>
                <a:uFillTx/>
                <a:latin typeface="Arial"/>
                <a:ea typeface="+mn-ea"/>
              </a:rPr>
              <a:t> </a:t>
            </a:r>
            <a:r>
              <a:rPr kumimoji="0" lang="en-US" altLang="en-US" sz="2000" b="0" i="0" u="none" strike="noStrike" kern="1200" cap="none" spc="0" normalizeH="0" baseline="0" noProof="0" dirty="0" err="1">
                <a:ln>
                  <a:noFill/>
                </a:ln>
                <a:solidFill>
                  <a:srgbClr val="000066"/>
                </a:solidFill>
                <a:effectLst/>
                <a:uLnTx/>
                <a:uFillTx/>
                <a:latin typeface="Arial"/>
                <a:ea typeface="+mn-ea"/>
              </a:rPr>
              <a:t>Xã</a:t>
            </a:r>
            <a:r>
              <a:rPr kumimoji="0" lang="en-US" altLang="en-US" sz="2000" b="0" i="0" u="none" strike="noStrike" kern="1200" cap="none" spc="0" normalizeH="0" baseline="0" noProof="0" dirty="0">
                <a:ln>
                  <a:noFill/>
                </a:ln>
                <a:solidFill>
                  <a:srgbClr val="000066"/>
                </a:solidFill>
                <a:effectLst/>
                <a:uLnTx/>
                <a:uFillTx/>
                <a:latin typeface="Arial"/>
                <a:ea typeface="+mn-ea"/>
              </a:rPr>
              <a:t> </a:t>
            </a:r>
            <a:r>
              <a:rPr kumimoji="0" lang="en-US" altLang="en-US" sz="2000" b="0" i="0" u="none" strike="noStrike" kern="1200" cap="none" spc="0" normalizeH="0" baseline="0" noProof="0" dirty="0" err="1">
                <a:ln>
                  <a:noFill/>
                </a:ln>
                <a:solidFill>
                  <a:srgbClr val="000066"/>
                </a:solidFill>
                <a:effectLst/>
                <a:uLnTx/>
                <a:uFillTx/>
                <a:latin typeface="Arial"/>
                <a:ea typeface="+mn-ea"/>
              </a:rPr>
              <a:t>hội</a:t>
            </a:r>
            <a:r>
              <a:rPr kumimoji="0" lang="en-US" altLang="en-US" sz="2000" b="0" i="0" u="none" strike="noStrike" kern="1200" cap="none" spc="0" normalizeH="0" baseline="0" noProof="0" dirty="0">
                <a:ln>
                  <a:noFill/>
                </a:ln>
                <a:solidFill>
                  <a:srgbClr val="000066"/>
                </a:solidFill>
                <a:effectLst/>
                <a:uLnTx/>
                <a:uFillTx/>
                <a:latin typeface="Arial"/>
                <a:ea typeface="+mn-ea"/>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chỉ</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đạo</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biên</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soạn</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Nhà</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xuất</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bản</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Lao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động</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xã</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hội</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xuất</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bản</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2020.</a:t>
            </a:r>
            <a:endParaRPr kumimoji="0" lang="en-US" altLang="en-US" sz="2000" b="0" i="0" u="none" strike="noStrike" kern="1200" cap="none" spc="0" normalizeH="0" baseline="0" noProof="0" dirty="0">
              <a:ln>
                <a:noFill/>
              </a:ln>
              <a:solidFill>
                <a:srgbClr val="000066"/>
              </a:solidFill>
              <a:effectLst/>
              <a:uLnTx/>
              <a:uFillTx/>
              <a:latin typeface="Arial" pitchFamily="34" charset="0"/>
              <a:ea typeface="+mn-ea"/>
            </a:endParaRPr>
          </a:p>
        </p:txBody>
      </p:sp>
      <p:sp>
        <p:nvSpPr>
          <p:cNvPr id="6" name="Rectangle 8">
            <a:extLst>
              <a:ext uri="{FF2B5EF4-FFF2-40B4-BE49-F238E27FC236}">
                <a16:creationId xmlns:a16="http://schemas.microsoft.com/office/drawing/2014/main" id="{82D24B91-FA62-426B-960A-C0BEDDDEA13D}"/>
              </a:ext>
            </a:extLst>
          </p:cNvPr>
          <p:cNvSpPr>
            <a:spLocks noChangeArrowheads="1"/>
          </p:cNvSpPr>
          <p:nvPr/>
        </p:nvSpPr>
        <p:spPr bwMode="auto">
          <a:xfrm>
            <a:off x="4253593" y="4792511"/>
            <a:ext cx="7778750" cy="707886"/>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marL="171450" indent="-171450"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marL="171450" marR="0" lvl="0" indent="-171450" algn="just" defTabSz="914286" rtl="0" eaLnBrk="1" fontAlgn="auto" latinLnBrk="0" hangingPunct="1">
              <a:lnSpc>
                <a:spcPct val="100000"/>
              </a:lnSpc>
              <a:spcBef>
                <a:spcPts val="0"/>
              </a:spcBef>
              <a:spcAft>
                <a:spcPts val="0"/>
              </a:spcAft>
              <a:buClrTx/>
              <a:buSzTx/>
              <a:buFontTx/>
              <a:buChar char="-"/>
              <a:tabLst/>
              <a:defRPr/>
            </a:pP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Giáo</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trình</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Chính</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trị</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của</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TS.Trương</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Văn</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Bính</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Nhà</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xuất</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bản</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Chính</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trị</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quốc</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gia</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Hà</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Nội</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xuất</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r>
              <a:rPr kumimoji="0" lang="en-US" altLang="en-US" sz="2000" b="0" i="0" u="none" strike="noStrike" kern="1200" cap="none" spc="0" normalizeH="0" baseline="0" noProof="0" dirty="0" err="1">
                <a:ln>
                  <a:noFill/>
                </a:ln>
                <a:solidFill>
                  <a:srgbClr val="000066"/>
                </a:solidFill>
                <a:effectLst/>
                <a:uLnTx/>
                <a:uFillTx/>
                <a:latin typeface="Arial" pitchFamily="34" charset="0"/>
                <a:ea typeface="+mn-ea"/>
                <a:cs typeface="Times New Roman" pitchFamily="18" charset="0"/>
              </a:rPr>
              <a:t>bản</a:t>
            </a: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2015.</a:t>
            </a:r>
            <a:endParaRPr kumimoji="0" lang="en-US" altLang="en-US" sz="2000" b="0" i="0" u="none" strike="noStrike" kern="1200" cap="none" spc="0" normalizeH="0" baseline="0" noProof="0" dirty="0">
              <a:ln>
                <a:noFill/>
              </a:ln>
              <a:solidFill>
                <a:srgbClr val="000066"/>
              </a:solidFill>
              <a:effectLst/>
              <a:uLnTx/>
              <a:uFillTx/>
              <a:latin typeface="Arial" pitchFamily="34" charset="0"/>
              <a:ea typeface="+mn-ea"/>
            </a:endParaRPr>
          </a:p>
        </p:txBody>
      </p:sp>
      <p:sp>
        <p:nvSpPr>
          <p:cNvPr id="7" name="Rectangle 9">
            <a:extLst>
              <a:ext uri="{FF2B5EF4-FFF2-40B4-BE49-F238E27FC236}">
                <a16:creationId xmlns:a16="http://schemas.microsoft.com/office/drawing/2014/main" id="{D259597A-9EEA-4895-8BFE-90E9E9C75BA2}"/>
              </a:ext>
            </a:extLst>
          </p:cNvPr>
          <p:cNvSpPr>
            <a:spLocks noChangeArrowheads="1"/>
          </p:cNvSpPr>
          <p:nvPr/>
        </p:nvSpPr>
        <p:spPr bwMode="auto">
          <a:xfrm>
            <a:off x="5479143" y="5784173"/>
            <a:ext cx="5327650" cy="400110"/>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indent="457200"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marL="0" marR="0" lvl="0" indent="457200" algn="just" defTabSz="914286" rtl="0" eaLnBrk="1" fontAlgn="auto" latinLnBrk="0" hangingPunct="1">
              <a:lnSpc>
                <a:spcPct val="10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0066"/>
                </a:solidFill>
                <a:effectLst/>
                <a:uLnTx/>
                <a:uFillTx/>
                <a:latin typeface="Arial" pitchFamily="34" charset="0"/>
                <a:ea typeface="+mn-ea"/>
                <a:cs typeface="Times New Roman" pitchFamily="18" charset="0"/>
              </a:rPr>
              <a:t>- ...............................................................</a:t>
            </a:r>
            <a:endParaRPr kumimoji="0" lang="en-US" altLang="en-US" sz="2000" b="0" i="0" u="none" strike="noStrike" kern="1200" cap="none" spc="0" normalizeH="0" baseline="0" noProof="0" dirty="0">
              <a:ln>
                <a:noFill/>
              </a:ln>
              <a:solidFill>
                <a:srgbClr val="000066"/>
              </a:solidFill>
              <a:effectLst/>
              <a:uLnTx/>
              <a:uFillTx/>
              <a:latin typeface="Arial" pitchFamily="34" charset="0"/>
              <a:ea typeface="+mn-ea"/>
            </a:endParaRPr>
          </a:p>
        </p:txBody>
      </p:sp>
      <p:pic>
        <p:nvPicPr>
          <p:cNvPr id="11" name="Picture 14" descr="007">
            <a:extLst>
              <a:ext uri="{FF2B5EF4-FFF2-40B4-BE49-F238E27FC236}">
                <a16:creationId xmlns:a16="http://schemas.microsoft.com/office/drawing/2014/main" id="{A8A8F582-E217-47F3-AC4F-4846EE1A8F8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85143" y="7119258"/>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4">
            <a:extLst>
              <a:ext uri="{FF2B5EF4-FFF2-40B4-BE49-F238E27FC236}">
                <a16:creationId xmlns:a16="http://schemas.microsoft.com/office/drawing/2014/main" id="{8A6EBA1E-C0C1-43EB-A58F-69F5044FA09A}"/>
              </a:ext>
            </a:extLst>
          </p:cNvPr>
          <p:cNvSpPr>
            <a:spLocks noChangeArrowheads="1"/>
          </p:cNvSpPr>
          <p:nvPr/>
        </p:nvSpPr>
        <p:spPr bwMode="auto">
          <a:xfrm>
            <a:off x="3066936" y="2446537"/>
            <a:ext cx="83804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286" rtl="0" eaLnBrk="1" fontAlgn="auto" latinLnBrk="0" hangingPunct="1">
              <a:lnSpc>
                <a:spcPct val="100000"/>
              </a:lnSpc>
              <a:spcBef>
                <a:spcPct val="0"/>
              </a:spcBef>
              <a:spcAft>
                <a:spcPts val="0"/>
              </a:spcAft>
              <a:buClrTx/>
              <a:buSzTx/>
              <a:buFontTx/>
              <a:buNone/>
              <a:tabLst/>
              <a:defRPr/>
            </a:pPr>
            <a:r>
              <a:rPr kumimoji="0" lang="en-US" altLang="en-US" sz="2000" b="0" i="0" u="none" strike="noStrike" kern="1200" cap="none" spc="0" normalizeH="0" baseline="0" noProof="0" dirty="0">
                <a:ln>
                  <a:noFill/>
                </a:ln>
                <a:solidFill>
                  <a:srgbClr val="000066"/>
                </a:solidFill>
                <a:effectLst/>
                <a:uLnTx/>
                <a:uFillTx/>
              </a:rPr>
              <a:t>- </a:t>
            </a:r>
            <a:r>
              <a:rPr lang="en-US" altLang="en-US" sz="2000" b="1" dirty="0" err="1">
                <a:solidFill>
                  <a:srgbClr val="CC0099"/>
                </a:solidFill>
              </a:rPr>
              <a:t>Tài</a:t>
            </a:r>
            <a:r>
              <a:rPr lang="en-US" altLang="en-US" sz="2000" b="1" dirty="0">
                <a:solidFill>
                  <a:srgbClr val="CC0099"/>
                </a:solidFill>
              </a:rPr>
              <a:t> </a:t>
            </a:r>
            <a:r>
              <a:rPr lang="en-US" altLang="en-US" sz="2000" b="1" dirty="0" err="1">
                <a:solidFill>
                  <a:srgbClr val="CC0099"/>
                </a:solidFill>
              </a:rPr>
              <a:t>liệu</a:t>
            </a:r>
            <a:r>
              <a:rPr lang="en-US" altLang="en-US" sz="2000" b="1" dirty="0">
                <a:solidFill>
                  <a:srgbClr val="CC0099"/>
                </a:solidFill>
              </a:rPr>
              <a:t> </a:t>
            </a:r>
            <a:r>
              <a:rPr lang="en-US" altLang="en-US" sz="2000" b="1" dirty="0" err="1">
                <a:solidFill>
                  <a:srgbClr val="CC0099"/>
                </a:solidFill>
              </a:rPr>
              <a:t>học</a:t>
            </a:r>
            <a:r>
              <a:rPr lang="en-US" altLang="en-US" sz="2000" b="1" dirty="0">
                <a:solidFill>
                  <a:srgbClr val="CC0099"/>
                </a:solidFill>
              </a:rPr>
              <a:t> </a:t>
            </a:r>
            <a:r>
              <a:rPr lang="en-US" altLang="en-US" sz="2000" b="1" dirty="0" err="1">
                <a:solidFill>
                  <a:srgbClr val="CC0099"/>
                </a:solidFill>
              </a:rPr>
              <a:t>tập</a:t>
            </a:r>
            <a:r>
              <a:rPr kumimoji="0" lang="en-US" altLang="en-US" sz="2000" b="1" i="0" u="none" strike="noStrike" kern="1200" cap="none" spc="0" normalizeH="0" baseline="0" noProof="0" dirty="0">
                <a:ln>
                  <a:noFill/>
                </a:ln>
                <a:solidFill>
                  <a:srgbClr val="CC0099"/>
                </a:solidFill>
                <a:effectLst/>
                <a:uLnTx/>
                <a:uFillTx/>
              </a:rPr>
              <a:t> </a:t>
            </a:r>
            <a:r>
              <a:rPr kumimoji="0" lang="en-US" altLang="en-US" sz="2000" b="1" i="0" u="none" strike="noStrike" kern="1200" cap="none" spc="0" normalizeH="0" baseline="0" noProof="0" dirty="0" err="1">
                <a:ln>
                  <a:noFill/>
                </a:ln>
                <a:solidFill>
                  <a:srgbClr val="CC0099"/>
                </a:solidFill>
                <a:effectLst/>
                <a:uLnTx/>
                <a:uFillTx/>
              </a:rPr>
              <a:t>môn</a:t>
            </a:r>
            <a:r>
              <a:rPr kumimoji="0" lang="en-US" altLang="en-US" sz="2000" b="1" i="0" u="none" strike="noStrike" kern="1200" cap="none" spc="0" normalizeH="0" baseline="0" noProof="0" dirty="0">
                <a:ln>
                  <a:noFill/>
                </a:ln>
                <a:solidFill>
                  <a:srgbClr val="CC0099"/>
                </a:solidFill>
                <a:effectLst/>
                <a:uLnTx/>
                <a:uFillTx/>
              </a:rPr>
              <a:t> </a:t>
            </a:r>
            <a:r>
              <a:rPr kumimoji="0" lang="en-US" altLang="en-US" sz="2000" b="1" i="0" u="none" strike="noStrike" kern="1200" cap="none" spc="0" normalizeH="0" baseline="0" noProof="0" dirty="0" err="1">
                <a:ln>
                  <a:noFill/>
                </a:ln>
                <a:solidFill>
                  <a:srgbClr val="CC0099"/>
                </a:solidFill>
                <a:effectLst/>
                <a:uLnTx/>
                <a:uFillTx/>
              </a:rPr>
              <a:t>học</a:t>
            </a:r>
            <a:r>
              <a:rPr kumimoji="0" lang="en-US" altLang="en-US" sz="2000" b="1" i="0" u="none" strike="noStrike" kern="1200" cap="none" spc="0" normalizeH="0" baseline="0" noProof="0" dirty="0">
                <a:ln>
                  <a:noFill/>
                </a:ln>
                <a:solidFill>
                  <a:srgbClr val="CC0099"/>
                </a:solidFill>
                <a:effectLst/>
                <a:uLnTx/>
                <a:uFillTx/>
              </a:rPr>
              <a:t> </a:t>
            </a:r>
            <a:r>
              <a:rPr kumimoji="0" lang="en-US" altLang="en-US" sz="2000" b="1" i="0" u="none" strike="noStrike" kern="1200" cap="none" spc="0" normalizeH="0" baseline="0" noProof="0" dirty="0" err="1">
                <a:ln>
                  <a:noFill/>
                </a:ln>
                <a:solidFill>
                  <a:srgbClr val="CC0099"/>
                </a:solidFill>
                <a:effectLst/>
                <a:uLnTx/>
                <a:uFillTx/>
              </a:rPr>
              <a:t>Giáo</a:t>
            </a:r>
            <a:r>
              <a:rPr kumimoji="0" lang="en-US" altLang="en-US" sz="2000" b="1" i="0" u="none" strike="noStrike" kern="1200" cap="none" spc="0" normalizeH="0" noProof="0" dirty="0">
                <a:ln>
                  <a:noFill/>
                </a:ln>
                <a:solidFill>
                  <a:srgbClr val="CC0099"/>
                </a:solidFill>
                <a:effectLst/>
                <a:uLnTx/>
                <a:uFillTx/>
              </a:rPr>
              <a:t> </a:t>
            </a:r>
            <a:r>
              <a:rPr kumimoji="0" lang="en-US" altLang="en-US" sz="2000" b="1" i="0" u="none" strike="noStrike" kern="1200" cap="none" spc="0" normalizeH="0" noProof="0" dirty="0" err="1">
                <a:ln>
                  <a:noFill/>
                </a:ln>
                <a:solidFill>
                  <a:srgbClr val="CC0099"/>
                </a:solidFill>
                <a:effectLst/>
                <a:uLnTx/>
                <a:uFillTx/>
              </a:rPr>
              <a:t>dục</a:t>
            </a:r>
            <a:r>
              <a:rPr kumimoji="0" lang="en-US" altLang="en-US" sz="2000" b="1" i="0" u="none" strike="noStrike" kern="1200" cap="none" spc="0" normalizeH="0" noProof="0" dirty="0">
                <a:ln>
                  <a:noFill/>
                </a:ln>
                <a:solidFill>
                  <a:srgbClr val="CC0099"/>
                </a:solidFill>
                <a:effectLst/>
                <a:uLnTx/>
                <a:uFillTx/>
              </a:rPr>
              <a:t> </a:t>
            </a:r>
            <a:r>
              <a:rPr kumimoji="0" lang="en-US" altLang="en-US" sz="2000" b="1" i="0" u="none" strike="noStrike" kern="1200" cap="none" spc="0" normalizeH="0" baseline="0" noProof="0" dirty="0" err="1">
                <a:ln>
                  <a:noFill/>
                </a:ln>
                <a:solidFill>
                  <a:srgbClr val="CC0099"/>
                </a:solidFill>
                <a:effectLst/>
                <a:uLnTx/>
                <a:uFillTx/>
              </a:rPr>
              <a:t>Chính</a:t>
            </a:r>
            <a:r>
              <a:rPr kumimoji="0" lang="en-US" altLang="en-US" sz="2000" b="1" i="0" u="none" strike="noStrike" kern="1200" cap="none" spc="0" normalizeH="0" baseline="0" noProof="0" dirty="0">
                <a:ln>
                  <a:noFill/>
                </a:ln>
                <a:solidFill>
                  <a:srgbClr val="CC0099"/>
                </a:solidFill>
                <a:effectLst/>
                <a:uLnTx/>
                <a:uFillTx/>
              </a:rPr>
              <a:t> </a:t>
            </a:r>
            <a:r>
              <a:rPr kumimoji="0" lang="en-US" altLang="en-US" sz="2000" b="1" i="0" u="none" strike="noStrike" kern="1200" cap="none" spc="0" normalizeH="0" baseline="0" noProof="0" dirty="0" err="1">
                <a:ln>
                  <a:noFill/>
                </a:ln>
                <a:solidFill>
                  <a:srgbClr val="CC0099"/>
                </a:solidFill>
                <a:effectLst/>
                <a:uLnTx/>
                <a:uFillTx/>
              </a:rPr>
              <a:t>trị</a:t>
            </a:r>
            <a:r>
              <a:rPr kumimoji="0" lang="en-US" altLang="en-US" sz="2000" b="1" i="0" u="none" strike="noStrike" kern="1200" cap="none" spc="0" normalizeH="0" baseline="0" noProof="0" dirty="0">
                <a:ln>
                  <a:noFill/>
                </a:ln>
                <a:solidFill>
                  <a:srgbClr val="CC0099"/>
                </a:solidFill>
                <a:effectLst/>
                <a:uLnTx/>
                <a:uFillTx/>
              </a:rPr>
              <a:t> </a:t>
            </a:r>
            <a:r>
              <a:rPr kumimoji="0" lang="en-US" altLang="en-US" sz="2000" b="0" i="0" u="none" strike="noStrike" kern="1200" cap="none" spc="0" normalizeH="0" baseline="0" noProof="0" dirty="0">
                <a:ln>
                  <a:noFill/>
                </a:ln>
                <a:solidFill>
                  <a:srgbClr val="000066"/>
                </a:solidFill>
                <a:effectLst/>
                <a:uLnTx/>
                <a:uFillTx/>
              </a:rPr>
              <a:t>do Khoa </a:t>
            </a:r>
            <a:r>
              <a:rPr kumimoji="0" lang="en-US" altLang="en-US" sz="2000" b="0" i="0" u="none" strike="noStrike" kern="1200" cap="none" spc="0" normalizeH="0" baseline="0" noProof="0" dirty="0" err="1">
                <a:ln>
                  <a:noFill/>
                </a:ln>
                <a:solidFill>
                  <a:srgbClr val="000066"/>
                </a:solidFill>
                <a:effectLst/>
                <a:uLnTx/>
                <a:uFillTx/>
              </a:rPr>
              <a:t>Lý</a:t>
            </a:r>
            <a:r>
              <a:rPr kumimoji="0" lang="en-US" altLang="en-US" sz="2000" b="0" i="0" u="none" strike="noStrike" kern="1200" cap="none" spc="0" normalizeH="0" noProof="0" dirty="0">
                <a:ln>
                  <a:noFill/>
                </a:ln>
                <a:solidFill>
                  <a:srgbClr val="000066"/>
                </a:solidFill>
                <a:effectLst/>
                <a:uLnTx/>
                <a:uFillTx/>
              </a:rPr>
              <a:t> </a:t>
            </a:r>
            <a:r>
              <a:rPr kumimoji="0" lang="en-US" altLang="en-US" sz="2000" b="0" i="0" u="none" strike="noStrike" kern="1200" cap="none" spc="0" normalizeH="0" noProof="0" dirty="0" err="1">
                <a:ln>
                  <a:noFill/>
                </a:ln>
                <a:solidFill>
                  <a:srgbClr val="000066"/>
                </a:solidFill>
                <a:effectLst/>
                <a:uLnTx/>
                <a:uFillTx/>
              </a:rPr>
              <a:t>luận</a:t>
            </a:r>
            <a:r>
              <a:rPr kumimoji="0" lang="en-US" altLang="en-US" sz="2000" b="0" i="0" u="none" strike="noStrike" kern="1200" cap="none" spc="0" normalizeH="0" noProof="0" dirty="0">
                <a:ln>
                  <a:noFill/>
                </a:ln>
                <a:solidFill>
                  <a:srgbClr val="000066"/>
                </a:solidFill>
                <a:effectLst/>
                <a:uLnTx/>
                <a:uFillTx/>
              </a:rPr>
              <a:t> </a:t>
            </a:r>
            <a:r>
              <a:rPr kumimoji="0" lang="en-US" altLang="en-US" sz="2000" b="0" i="0" u="none" strike="noStrike" kern="1200" cap="none" spc="0" normalizeH="0" noProof="0" dirty="0" err="1">
                <a:ln>
                  <a:noFill/>
                </a:ln>
                <a:solidFill>
                  <a:srgbClr val="000066"/>
                </a:solidFill>
                <a:effectLst/>
                <a:uLnTx/>
                <a:uFillTx/>
              </a:rPr>
              <a:t>Chính</a:t>
            </a:r>
            <a:r>
              <a:rPr kumimoji="0" lang="en-US" altLang="en-US" sz="2000" b="0" i="0" u="none" strike="noStrike" kern="1200" cap="none" spc="0" normalizeH="0" noProof="0" dirty="0">
                <a:ln>
                  <a:noFill/>
                </a:ln>
                <a:solidFill>
                  <a:srgbClr val="000066"/>
                </a:solidFill>
                <a:effectLst/>
                <a:uLnTx/>
                <a:uFillTx/>
              </a:rPr>
              <a:t> </a:t>
            </a:r>
            <a:r>
              <a:rPr kumimoji="0" lang="en-US" altLang="en-US" sz="2000" b="0" i="0" u="none" strike="noStrike" kern="1200" cap="none" spc="0" normalizeH="0" noProof="0" dirty="0" err="1">
                <a:ln>
                  <a:noFill/>
                </a:ln>
                <a:solidFill>
                  <a:srgbClr val="000066"/>
                </a:solidFill>
                <a:effectLst/>
                <a:uLnTx/>
                <a:uFillTx/>
              </a:rPr>
              <a:t>trị</a:t>
            </a:r>
            <a:r>
              <a:rPr kumimoji="0" lang="en-US" altLang="en-US" sz="2000" b="0" i="0" u="none" strike="noStrike" kern="1200" cap="none" spc="0" normalizeH="0" baseline="0" noProof="0" dirty="0">
                <a:ln>
                  <a:noFill/>
                </a:ln>
                <a:solidFill>
                  <a:srgbClr val="000066"/>
                </a:solidFill>
                <a:effectLst/>
                <a:uLnTx/>
                <a:uFillTx/>
              </a:rPr>
              <a:t> ban </a:t>
            </a:r>
            <a:r>
              <a:rPr kumimoji="0" lang="en-US" altLang="en-US" sz="2000" b="0" i="0" u="none" strike="noStrike" kern="1200" cap="none" spc="0" normalizeH="0" baseline="0" noProof="0" dirty="0" err="1">
                <a:ln>
                  <a:noFill/>
                </a:ln>
                <a:solidFill>
                  <a:srgbClr val="000066"/>
                </a:solidFill>
                <a:effectLst/>
                <a:uLnTx/>
                <a:uFillTx/>
              </a:rPr>
              <a:t>hành</a:t>
            </a:r>
            <a:r>
              <a:rPr kumimoji="0" lang="en-US" altLang="en-US" sz="2000" b="0" i="0" u="none" strike="noStrike" kern="1200" cap="none" spc="0" normalizeH="0" baseline="0" noProof="0" dirty="0">
                <a:ln>
                  <a:noFill/>
                </a:ln>
                <a:solidFill>
                  <a:srgbClr val="000066"/>
                </a:solidFill>
                <a:effectLst/>
                <a:uLnTx/>
                <a:uFillTx/>
              </a:rPr>
              <a:t> </a:t>
            </a:r>
            <a:r>
              <a:rPr kumimoji="0" lang="en-US" altLang="en-US" sz="2000" b="0" i="0" u="none" strike="noStrike" kern="1200" cap="none" spc="0" normalizeH="0" baseline="0" noProof="0" dirty="0" err="1">
                <a:ln>
                  <a:noFill/>
                </a:ln>
                <a:solidFill>
                  <a:srgbClr val="000066"/>
                </a:solidFill>
                <a:effectLst/>
                <a:uLnTx/>
                <a:uFillTx/>
              </a:rPr>
              <a:t>năm</a:t>
            </a:r>
            <a:r>
              <a:rPr kumimoji="0" lang="en-US" altLang="en-US" sz="2000" b="0" i="0" u="none" strike="noStrike" kern="1200" cap="none" spc="0" normalizeH="0" noProof="0" dirty="0">
                <a:ln>
                  <a:noFill/>
                </a:ln>
                <a:solidFill>
                  <a:srgbClr val="000066"/>
                </a:solidFill>
                <a:effectLst/>
                <a:uLnTx/>
                <a:uFillTx/>
              </a:rPr>
              <a:t> 2021</a:t>
            </a:r>
            <a:r>
              <a:rPr kumimoji="0" lang="en-US" altLang="en-US" sz="2000" b="0" i="0" u="none" strike="noStrike" kern="1200" cap="none" spc="0" normalizeH="0" baseline="0" noProof="0" dirty="0">
                <a:ln>
                  <a:noFill/>
                </a:ln>
                <a:solidFill>
                  <a:srgbClr val="000066"/>
                </a:solidFill>
                <a:effectLst/>
                <a:uLnTx/>
                <a:uFillTx/>
              </a:rPr>
              <a:t>.</a:t>
            </a:r>
            <a:r>
              <a:rPr kumimoji="0" lang="en-US" altLang="en-US" sz="2000" b="1" i="0" u="none" strike="noStrike" kern="1200" cap="none" spc="0" normalizeH="0" baseline="0" noProof="0" dirty="0">
                <a:ln>
                  <a:noFill/>
                </a:ln>
                <a:solidFill>
                  <a:srgbClr val="000066"/>
                </a:solidFill>
                <a:effectLst/>
                <a:uLnTx/>
                <a:uFillTx/>
              </a:rPr>
              <a:t>	</a:t>
            </a:r>
            <a:endParaRPr kumimoji="0" lang="en-US" altLang="en-US" sz="2000" b="0" i="0" u="none" strike="noStrike" kern="1200" cap="none" spc="0" normalizeH="0" baseline="0" noProof="0" dirty="0">
              <a:ln>
                <a:noFill/>
              </a:ln>
              <a:solidFill>
                <a:srgbClr val="000066"/>
              </a:solidFill>
              <a:effectLst/>
              <a:uLnTx/>
              <a:uFillTx/>
            </a:endParaRPr>
          </a:p>
        </p:txBody>
      </p:sp>
      <p:pic>
        <p:nvPicPr>
          <p:cNvPr id="13" name="Picture 14" descr="007">
            <a:extLst>
              <a:ext uri="{FF2B5EF4-FFF2-40B4-BE49-F238E27FC236}">
                <a16:creationId xmlns:a16="http://schemas.microsoft.com/office/drawing/2014/main" id="{F072F058-DA07-4563-AE15-ED004E76B8E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6248400"/>
            <a:ext cx="12191999" cy="609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1237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241458" cy="6858000"/>
          </a:xfrm>
          <a:prstGeom prst="rect">
            <a:avLst/>
          </a:prstGeom>
        </p:spPr>
      </p:pic>
      <p:grpSp>
        <p:nvGrpSpPr>
          <p:cNvPr id="3" name="Group 21">
            <a:extLst>
              <a:ext uri="{FF2B5EF4-FFF2-40B4-BE49-F238E27FC236}">
                <a16:creationId xmlns:a16="http://schemas.microsoft.com/office/drawing/2014/main" id="{79E4DE75-B7EE-4508-A576-DDBAF39B745D}"/>
              </a:ext>
            </a:extLst>
          </p:cNvPr>
          <p:cNvGrpSpPr>
            <a:grpSpLocks/>
          </p:cNvGrpSpPr>
          <p:nvPr/>
        </p:nvGrpSpPr>
        <p:grpSpPr bwMode="auto">
          <a:xfrm>
            <a:off x="1146182" y="1099009"/>
            <a:ext cx="10247086" cy="45719"/>
            <a:chOff x="-570" y="539"/>
            <a:chExt cx="5901" cy="1336417"/>
          </a:xfrm>
        </p:grpSpPr>
        <p:sp>
          <p:nvSpPr>
            <p:cNvPr id="4" name="Line 7">
              <a:extLst>
                <a:ext uri="{FF2B5EF4-FFF2-40B4-BE49-F238E27FC236}">
                  <a16:creationId xmlns:a16="http://schemas.microsoft.com/office/drawing/2014/main" id="{9CD3ECDA-BFFB-49FF-955F-329FFD61B825}"/>
                </a:ext>
              </a:extLst>
            </p:cNvPr>
            <p:cNvSpPr>
              <a:spLocks noChangeShapeType="1"/>
            </p:cNvSpPr>
            <p:nvPr/>
          </p:nvSpPr>
          <p:spPr bwMode="auto">
            <a:xfrm>
              <a:off x="730" y="539"/>
              <a:ext cx="2688" cy="0"/>
            </a:xfrm>
            <a:prstGeom prst="line">
              <a:avLst/>
            </a:prstGeom>
            <a:noFill/>
            <a:ln w="1270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a:extLst>
                <a:ext uri="{FF2B5EF4-FFF2-40B4-BE49-F238E27FC236}">
                  <a16:creationId xmlns:a16="http://schemas.microsoft.com/office/drawing/2014/main" id="{D74436CC-55C6-4369-8933-5C3B849DA117}"/>
                </a:ext>
              </a:extLst>
            </p:cNvPr>
            <p:cNvSpPr>
              <a:spLocks noChangeShapeType="1"/>
            </p:cNvSpPr>
            <p:nvPr/>
          </p:nvSpPr>
          <p:spPr bwMode="auto">
            <a:xfrm>
              <a:off x="-570" y="1217895"/>
              <a:ext cx="5901" cy="119061"/>
            </a:xfrm>
            <a:prstGeom prst="line">
              <a:avLst/>
            </a:prstGeom>
            <a:noFill/>
            <a:ln w="127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4">
            <a:extLst>
              <a:ext uri="{FF2B5EF4-FFF2-40B4-BE49-F238E27FC236}">
                <a16:creationId xmlns:a16="http://schemas.microsoft.com/office/drawing/2014/main" id="{58116D12-3B4E-44A3-A2F3-99223C2F9326}"/>
              </a:ext>
            </a:extLst>
          </p:cNvPr>
          <p:cNvSpPr>
            <a:spLocks noChangeArrowheads="1"/>
          </p:cNvSpPr>
          <p:nvPr/>
        </p:nvSpPr>
        <p:spPr bwMode="auto">
          <a:xfrm>
            <a:off x="1365513" y="297684"/>
            <a:ext cx="8743950" cy="54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eaLnBrk="1" hangingPunct="1">
              <a:lnSpc>
                <a:spcPct val="115000"/>
              </a:lnSpc>
              <a:spcBef>
                <a:spcPts val="300"/>
              </a:spcBef>
              <a:spcAft>
                <a:spcPts val="1000"/>
              </a:spcAft>
              <a:buFontTx/>
              <a:buNone/>
            </a:pPr>
            <a:r>
              <a:rPr lang="en-US" altLang="en-US" sz="2800" b="1" dirty="0">
                <a:solidFill>
                  <a:srgbClr val="000000"/>
                </a:solidFill>
                <a:latin typeface="+mn-lt"/>
                <a:ea typeface="Calibri" panose="020F0502020204030204" pitchFamily="34" charset="0"/>
                <a:cs typeface="Times New Roman" panose="02020603050405020304" pitchFamily="18" charset="0"/>
              </a:rPr>
              <a:t>BÀI MỞ ĐẦU</a:t>
            </a:r>
          </a:p>
        </p:txBody>
      </p:sp>
      <p:sp>
        <p:nvSpPr>
          <p:cNvPr id="8" name="AutoShape 20">
            <a:extLst>
              <a:ext uri="{FF2B5EF4-FFF2-40B4-BE49-F238E27FC236}">
                <a16:creationId xmlns:a16="http://schemas.microsoft.com/office/drawing/2014/main" id="{36B385BD-7729-4991-A246-5F042BFE77CF}"/>
              </a:ext>
            </a:extLst>
          </p:cNvPr>
          <p:cNvSpPr>
            <a:spLocks noChangeArrowheads="1"/>
          </p:cNvSpPr>
          <p:nvPr/>
        </p:nvSpPr>
        <p:spPr bwMode="gray">
          <a:xfrm>
            <a:off x="2841674" y="2285383"/>
            <a:ext cx="2124221" cy="2090825"/>
          </a:xfrm>
          <a:prstGeom prst="roundRect">
            <a:avLst>
              <a:gd name="adj" fmla="val 50000"/>
            </a:avLst>
          </a:prstGeom>
          <a:solidFill>
            <a:srgbClr val="000000"/>
          </a:solidFill>
          <a:ln w="28575" algn="ctr">
            <a:solidFill>
              <a:srgbClr val="000000"/>
            </a:solidFill>
            <a:round/>
            <a:headEnd/>
            <a:tailEnd/>
          </a:ln>
        </p:spPr>
        <p:txBody>
          <a:bodyPr wrap="none" anchor="ctr"/>
          <a:lstStyle/>
          <a:p>
            <a:pPr algn="ctr" eaLnBrk="1" fontAlgn="auto" hangingPunct="1">
              <a:spcBef>
                <a:spcPts val="0"/>
              </a:spcBef>
              <a:spcAft>
                <a:spcPts val="0"/>
              </a:spcAft>
              <a:defRPr/>
            </a:pPr>
            <a:endParaRPr lang="vi-VN" sz="2000" b="1" kern="0" dirty="0">
              <a:solidFill>
                <a:schemeClr val="bg1"/>
              </a:solidFill>
              <a:cs typeface="Times New Roman" panose="02020603050405020304" pitchFamily="18" charset="0"/>
            </a:endParaRPr>
          </a:p>
          <a:p>
            <a:pPr algn="ctr" eaLnBrk="1" fontAlgn="auto" hangingPunct="1">
              <a:spcBef>
                <a:spcPts val="0"/>
              </a:spcBef>
              <a:spcAft>
                <a:spcPts val="0"/>
              </a:spcAft>
              <a:defRPr/>
            </a:pPr>
            <a:r>
              <a:rPr lang="en-US" sz="2000" b="1" kern="0" dirty="0">
                <a:solidFill>
                  <a:schemeClr val="bg1"/>
                </a:solidFill>
                <a:cs typeface="Times New Roman" panose="02020603050405020304" pitchFamily="18" charset="0"/>
              </a:rPr>
              <a:t>NỘI </a:t>
            </a:r>
          </a:p>
          <a:p>
            <a:pPr algn="ctr" eaLnBrk="1" fontAlgn="auto" hangingPunct="1">
              <a:spcBef>
                <a:spcPts val="0"/>
              </a:spcBef>
              <a:spcAft>
                <a:spcPts val="0"/>
              </a:spcAft>
              <a:defRPr/>
            </a:pPr>
            <a:r>
              <a:rPr lang="en-US" sz="2000" b="1" kern="0" dirty="0">
                <a:solidFill>
                  <a:schemeClr val="bg1"/>
                </a:solidFill>
                <a:cs typeface="Times New Roman" panose="02020603050405020304" pitchFamily="18" charset="0"/>
              </a:rPr>
              <a:t>DUNG</a:t>
            </a:r>
            <a:endParaRPr lang="vi-VN" sz="2000" b="1" kern="0" dirty="0">
              <a:solidFill>
                <a:schemeClr val="bg1"/>
              </a:solidFill>
              <a:cs typeface="Times New Roman" panose="02020603050405020304" pitchFamily="18" charset="0"/>
            </a:endParaRPr>
          </a:p>
          <a:p>
            <a:pPr algn="ctr" eaLnBrk="1" fontAlgn="auto" hangingPunct="1">
              <a:spcBef>
                <a:spcPts val="0"/>
              </a:spcBef>
              <a:spcAft>
                <a:spcPts val="0"/>
              </a:spcAft>
              <a:defRPr/>
            </a:pPr>
            <a:r>
              <a:rPr lang="vi-VN" sz="2000" b="1" kern="0" dirty="0">
                <a:solidFill>
                  <a:srgbClr val="AC0C23"/>
                </a:solidFill>
                <a:cs typeface="Times New Roman" panose="02020603050405020304" pitchFamily="18" charset="0"/>
              </a:rPr>
              <a:t> </a:t>
            </a:r>
            <a:endParaRPr lang="en-US" sz="2000" b="1" kern="0" dirty="0">
              <a:solidFill>
                <a:srgbClr val="AC0C23"/>
              </a:solidFill>
              <a:cs typeface="Times New Roman" panose="02020603050405020304" pitchFamily="18" charset="0"/>
            </a:endParaRPr>
          </a:p>
        </p:txBody>
      </p:sp>
      <p:sp>
        <p:nvSpPr>
          <p:cNvPr id="9" name="AutoShape 3">
            <a:extLst>
              <a:ext uri="{FF2B5EF4-FFF2-40B4-BE49-F238E27FC236}">
                <a16:creationId xmlns:a16="http://schemas.microsoft.com/office/drawing/2014/main" id="{FBA45E36-61AD-4AF3-A7FD-731DB9C739CC}"/>
              </a:ext>
            </a:extLst>
          </p:cNvPr>
          <p:cNvSpPr>
            <a:spLocks noChangeArrowheads="1"/>
          </p:cNvSpPr>
          <p:nvPr/>
        </p:nvSpPr>
        <p:spPr bwMode="gray">
          <a:xfrm>
            <a:off x="5914826" y="1358934"/>
            <a:ext cx="5478441" cy="789605"/>
          </a:xfrm>
          <a:prstGeom prst="roundRect">
            <a:avLst>
              <a:gd name="adj" fmla="val 50000"/>
            </a:avLst>
          </a:prstGeom>
          <a:solidFill>
            <a:srgbClr val="CC3300"/>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just" eaLnBrk="1" hangingPunct="1">
              <a:spcBef>
                <a:spcPct val="0"/>
              </a:spcBef>
              <a:spcAft>
                <a:spcPts val="0"/>
              </a:spcAft>
              <a:buFontTx/>
              <a:buNone/>
              <a:defRPr/>
            </a:pPr>
            <a:r>
              <a:rPr lang="vi-VN" altLang="en-US" sz="2000" b="1" dirty="0">
                <a:solidFill>
                  <a:schemeClr val="bg1"/>
                </a:solidFill>
                <a:latin typeface="+mn-lt"/>
                <a:ea typeface="Calibri" pitchFamily="34" charset="0"/>
                <a:cs typeface="Times New Roman" panose="02020603050405020304" pitchFamily="18" charset="0"/>
              </a:rPr>
              <a:t>I</a:t>
            </a:r>
            <a:r>
              <a:rPr lang="en-US" altLang="en-US" sz="2000" b="1" dirty="0">
                <a:solidFill>
                  <a:schemeClr val="bg1"/>
                </a:solidFill>
                <a:latin typeface="+mn-lt"/>
                <a:ea typeface="Calibri" pitchFamily="34" charset="0"/>
                <a:cs typeface="Times New Roman" panose="02020603050405020304" pitchFamily="18" charset="0"/>
              </a:rPr>
              <a:t>. </a:t>
            </a:r>
            <a:r>
              <a:rPr lang="en-US" altLang="en-US" sz="2000" b="1" dirty="0">
                <a:solidFill>
                  <a:schemeClr val="bg1"/>
                </a:solidFill>
                <a:latin typeface="+mn-lt"/>
                <a:cs typeface="Times New Roman" panose="02020603050405020304" pitchFamily="18" charset="0"/>
              </a:rPr>
              <a:t>VỊ TRÍ, TÍNH CHẤT  MÔN HỌC</a:t>
            </a:r>
            <a:r>
              <a:rPr lang="en-US" altLang="en-US" sz="2000" dirty="0">
                <a:solidFill>
                  <a:schemeClr val="bg1"/>
                </a:solidFill>
                <a:latin typeface="+mn-lt"/>
                <a:cs typeface="Times New Roman" panose="02020603050405020304" pitchFamily="18" charset="0"/>
              </a:rPr>
              <a:t> </a:t>
            </a:r>
            <a:endParaRPr lang="en-US" altLang="en-US" sz="2000" b="1" dirty="0">
              <a:solidFill>
                <a:schemeClr val="bg1"/>
              </a:solidFill>
              <a:latin typeface="+mn-lt"/>
              <a:ea typeface="Calibri" pitchFamily="34" charset="0"/>
              <a:cs typeface="Times New Roman" panose="02020603050405020304" pitchFamily="18" charset="0"/>
            </a:endParaRPr>
          </a:p>
        </p:txBody>
      </p:sp>
      <p:sp>
        <p:nvSpPr>
          <p:cNvPr id="10" name="AutoShape 3">
            <a:extLst>
              <a:ext uri="{FF2B5EF4-FFF2-40B4-BE49-F238E27FC236}">
                <a16:creationId xmlns:a16="http://schemas.microsoft.com/office/drawing/2014/main" id="{60EC5930-4ECF-43A7-93E0-EEAE99896AEC}"/>
              </a:ext>
            </a:extLst>
          </p:cNvPr>
          <p:cNvSpPr>
            <a:spLocks noChangeArrowheads="1"/>
          </p:cNvSpPr>
          <p:nvPr/>
        </p:nvSpPr>
        <p:spPr bwMode="gray">
          <a:xfrm>
            <a:off x="5914825" y="2399983"/>
            <a:ext cx="5478441" cy="750763"/>
          </a:xfrm>
          <a:prstGeom prst="roundRect">
            <a:avLst>
              <a:gd name="adj" fmla="val 50000"/>
            </a:avLst>
          </a:prstGeom>
          <a:solidFill>
            <a:srgbClr val="3333FF"/>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just" eaLnBrk="1" hangingPunct="1">
              <a:spcBef>
                <a:spcPct val="0"/>
              </a:spcBef>
              <a:buFontTx/>
              <a:buNone/>
              <a:defRPr/>
            </a:pPr>
            <a:endParaRPr lang="en-US" altLang="en-US" sz="2000" b="1" dirty="0">
              <a:solidFill>
                <a:schemeClr val="bg1"/>
              </a:solidFill>
              <a:latin typeface="+mn-lt"/>
              <a:cs typeface="Times New Roman" panose="02020603050405020304" pitchFamily="18" charset="0"/>
            </a:endParaRPr>
          </a:p>
          <a:p>
            <a:pPr algn="just" eaLnBrk="1" hangingPunct="1">
              <a:spcBef>
                <a:spcPct val="0"/>
              </a:spcBef>
              <a:buFontTx/>
              <a:buNone/>
              <a:defRPr/>
            </a:pPr>
            <a:r>
              <a:rPr lang="vi-VN" altLang="en-US" sz="2000" b="1" dirty="0">
                <a:solidFill>
                  <a:schemeClr val="bg1"/>
                </a:solidFill>
                <a:latin typeface="+mn-lt"/>
                <a:cs typeface="Times New Roman" panose="02020603050405020304" pitchFamily="18" charset="0"/>
              </a:rPr>
              <a:t>II</a:t>
            </a:r>
            <a:r>
              <a:rPr lang="en-US" altLang="en-US" sz="2000" b="1" dirty="0">
                <a:solidFill>
                  <a:schemeClr val="bg1"/>
                </a:solidFill>
                <a:latin typeface="+mn-lt"/>
                <a:cs typeface="Times New Roman" panose="02020603050405020304" pitchFamily="18" charset="0"/>
              </a:rPr>
              <a:t>. MỤC TIÊU CỦA  MÔN HỌC</a:t>
            </a:r>
            <a:r>
              <a:rPr lang="en-US" altLang="en-US" sz="2000" dirty="0">
                <a:solidFill>
                  <a:schemeClr val="bg1"/>
                </a:solidFill>
                <a:latin typeface="+mn-lt"/>
                <a:cs typeface="Times New Roman" panose="02020603050405020304" pitchFamily="18" charset="0"/>
              </a:rPr>
              <a:t> </a:t>
            </a:r>
          </a:p>
          <a:p>
            <a:pPr algn="just" eaLnBrk="1" hangingPunct="1">
              <a:spcBef>
                <a:spcPct val="0"/>
              </a:spcBef>
              <a:buFontTx/>
              <a:buNone/>
              <a:defRPr/>
            </a:pPr>
            <a:endParaRPr lang="en-US" altLang="en-US" sz="2000" dirty="0">
              <a:solidFill>
                <a:schemeClr val="bg1"/>
              </a:solidFill>
              <a:latin typeface="+mn-lt"/>
              <a:ea typeface="Calibri" pitchFamily="34" charset="0"/>
              <a:cs typeface="Times New Roman" panose="02020603050405020304" pitchFamily="18" charset="0"/>
            </a:endParaRPr>
          </a:p>
        </p:txBody>
      </p:sp>
      <p:sp>
        <p:nvSpPr>
          <p:cNvPr id="11" name="AutoShape 3">
            <a:extLst>
              <a:ext uri="{FF2B5EF4-FFF2-40B4-BE49-F238E27FC236}">
                <a16:creationId xmlns:a16="http://schemas.microsoft.com/office/drawing/2014/main" id="{E478170A-034B-4090-8535-1CBEC330A8EE}"/>
              </a:ext>
            </a:extLst>
          </p:cNvPr>
          <p:cNvSpPr>
            <a:spLocks noChangeArrowheads="1"/>
          </p:cNvSpPr>
          <p:nvPr/>
        </p:nvSpPr>
        <p:spPr bwMode="gray">
          <a:xfrm>
            <a:off x="5981762" y="3408960"/>
            <a:ext cx="5592545" cy="723394"/>
          </a:xfrm>
          <a:prstGeom prst="roundRect">
            <a:avLst>
              <a:gd name="adj" fmla="val 50000"/>
            </a:avLst>
          </a:prstGeom>
          <a:solidFill>
            <a:srgbClr val="990099"/>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just" eaLnBrk="1" hangingPunct="1">
              <a:spcBef>
                <a:spcPct val="0"/>
              </a:spcBef>
              <a:buFontTx/>
              <a:buNone/>
              <a:defRPr/>
            </a:pPr>
            <a:endParaRPr lang="en-US" altLang="en-US" sz="2000" b="1" dirty="0">
              <a:solidFill>
                <a:schemeClr val="bg1"/>
              </a:solidFill>
              <a:latin typeface="+mn-lt"/>
              <a:cs typeface="Times New Roman" panose="02020603050405020304" pitchFamily="18" charset="0"/>
            </a:endParaRPr>
          </a:p>
          <a:p>
            <a:pPr algn="just" eaLnBrk="1" hangingPunct="1">
              <a:spcBef>
                <a:spcPct val="0"/>
              </a:spcBef>
              <a:buFontTx/>
              <a:buNone/>
              <a:defRPr/>
            </a:pPr>
            <a:r>
              <a:rPr lang="vi-VN" altLang="en-US" sz="2000" b="1" dirty="0">
                <a:solidFill>
                  <a:schemeClr val="bg1"/>
                </a:solidFill>
                <a:latin typeface="+mn-lt"/>
                <a:cs typeface="Times New Roman" panose="02020603050405020304" pitchFamily="18" charset="0"/>
              </a:rPr>
              <a:t>III</a:t>
            </a:r>
            <a:r>
              <a:rPr lang="en-US" altLang="en-US" sz="2000" b="1" dirty="0">
                <a:solidFill>
                  <a:schemeClr val="bg1"/>
                </a:solidFill>
                <a:latin typeface="+mn-lt"/>
                <a:cs typeface="Times New Roman" panose="02020603050405020304" pitchFamily="18" charset="0"/>
              </a:rPr>
              <a:t>. NỘI DUNG CHÍNH MÔN HỌC</a:t>
            </a:r>
          </a:p>
          <a:p>
            <a:pPr algn="just" eaLnBrk="1" hangingPunct="1">
              <a:spcBef>
                <a:spcPct val="0"/>
              </a:spcBef>
              <a:buFontTx/>
              <a:buNone/>
              <a:defRPr/>
            </a:pPr>
            <a:endParaRPr lang="en-US" altLang="en-US" sz="2000" dirty="0">
              <a:solidFill>
                <a:schemeClr val="bg1"/>
              </a:solidFill>
              <a:latin typeface="+mn-lt"/>
              <a:ea typeface="Calibri" pitchFamily="34" charset="0"/>
              <a:cs typeface="Times New Roman" panose="02020603050405020304" pitchFamily="18" charset="0"/>
            </a:endParaRPr>
          </a:p>
        </p:txBody>
      </p:sp>
      <p:sp>
        <p:nvSpPr>
          <p:cNvPr id="12" name="AutoShape 3">
            <a:extLst>
              <a:ext uri="{FF2B5EF4-FFF2-40B4-BE49-F238E27FC236}">
                <a16:creationId xmlns:a16="http://schemas.microsoft.com/office/drawing/2014/main" id="{88DC3499-8395-433B-B991-71652E58F84A}"/>
              </a:ext>
            </a:extLst>
          </p:cNvPr>
          <p:cNvSpPr>
            <a:spLocks noChangeArrowheads="1"/>
          </p:cNvSpPr>
          <p:nvPr/>
        </p:nvSpPr>
        <p:spPr bwMode="gray">
          <a:xfrm>
            <a:off x="6046283" y="4376208"/>
            <a:ext cx="5528024" cy="682540"/>
          </a:xfrm>
          <a:prstGeom prst="roundRect">
            <a:avLst>
              <a:gd name="adj" fmla="val 50000"/>
            </a:avLst>
          </a:prstGeom>
          <a:solidFill>
            <a:srgbClr val="00B050"/>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just" eaLnBrk="1" hangingPunct="1">
              <a:spcBef>
                <a:spcPct val="0"/>
              </a:spcBef>
              <a:buFontTx/>
              <a:buNone/>
              <a:defRPr/>
            </a:pPr>
            <a:r>
              <a:rPr lang="vi-VN" altLang="en-US" sz="2000" b="1" dirty="0">
                <a:solidFill>
                  <a:schemeClr val="bg1"/>
                </a:solidFill>
                <a:latin typeface="+mn-lt"/>
                <a:cs typeface="Times New Roman" panose="02020603050405020304" pitchFamily="18" charset="0"/>
              </a:rPr>
              <a:t>IV</a:t>
            </a:r>
            <a:r>
              <a:rPr lang="en-US" altLang="en-US" sz="2000" b="1" dirty="0">
                <a:solidFill>
                  <a:schemeClr val="bg1"/>
                </a:solidFill>
                <a:latin typeface="+mn-lt"/>
                <a:cs typeface="Times New Roman" panose="02020603050405020304" pitchFamily="18" charset="0"/>
              </a:rPr>
              <a:t>. PHƯƠNG PHÁP DẠY HỌC VÀ ĐÁNH</a:t>
            </a:r>
            <a:r>
              <a:rPr lang="vi-VN" altLang="en-US" sz="2000" b="1" dirty="0">
                <a:solidFill>
                  <a:schemeClr val="bg1"/>
                </a:solidFill>
                <a:latin typeface="+mn-lt"/>
                <a:cs typeface="Times New Roman" panose="02020603050405020304" pitchFamily="18" charset="0"/>
              </a:rPr>
              <a:t> </a:t>
            </a:r>
            <a:r>
              <a:rPr lang="en-US" altLang="en-US" sz="2000" b="1" dirty="0">
                <a:solidFill>
                  <a:schemeClr val="bg1"/>
                </a:solidFill>
                <a:latin typeface="+mn-lt"/>
                <a:cs typeface="Times New Roman" panose="02020603050405020304" pitchFamily="18" charset="0"/>
              </a:rPr>
              <a:t>GIÁ</a:t>
            </a:r>
            <a:endParaRPr lang="en-US" altLang="en-US" sz="2000" dirty="0">
              <a:solidFill>
                <a:schemeClr val="bg1"/>
              </a:solidFill>
              <a:latin typeface="+mn-lt"/>
              <a:ea typeface="Calibri" pitchFamily="34" charset="0"/>
              <a:cs typeface="Times New Roman" panose="02020603050405020304" pitchFamily="18" charset="0"/>
            </a:endParaRPr>
          </a:p>
        </p:txBody>
      </p:sp>
      <p:cxnSp>
        <p:nvCxnSpPr>
          <p:cNvPr id="13" name="Straight Arrow Connector 12">
            <a:extLst>
              <a:ext uri="{FF2B5EF4-FFF2-40B4-BE49-F238E27FC236}">
                <a16:creationId xmlns:a16="http://schemas.microsoft.com/office/drawing/2014/main" id="{393F9ED8-6F43-4B3A-962D-CA850681689E}"/>
              </a:ext>
            </a:extLst>
          </p:cNvPr>
          <p:cNvCxnSpPr>
            <a:cxnSpLocks/>
            <a:stCxn id="8" idx="3"/>
            <a:endCxn id="9" idx="1"/>
          </p:cNvCxnSpPr>
          <p:nvPr/>
        </p:nvCxnSpPr>
        <p:spPr>
          <a:xfrm flipV="1">
            <a:off x="4965895" y="1753737"/>
            <a:ext cx="948931" cy="1577059"/>
          </a:xfrm>
          <a:prstGeom prst="straightConnector1">
            <a:avLst/>
          </a:prstGeom>
          <a:ln>
            <a:solidFill>
              <a:srgbClr val="000000"/>
            </a:solidFill>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27CB29CC-F16A-4428-9F8C-A39C8069D5D2}"/>
              </a:ext>
            </a:extLst>
          </p:cNvPr>
          <p:cNvCxnSpPr>
            <a:cxnSpLocks/>
            <a:stCxn id="8" idx="3"/>
            <a:endCxn id="12" idx="1"/>
          </p:cNvCxnSpPr>
          <p:nvPr/>
        </p:nvCxnSpPr>
        <p:spPr>
          <a:xfrm>
            <a:off x="4965895" y="3330796"/>
            <a:ext cx="1080388" cy="1386682"/>
          </a:xfrm>
          <a:prstGeom prst="straightConnector1">
            <a:avLst/>
          </a:prstGeom>
          <a:ln>
            <a:solidFill>
              <a:srgbClr val="000000"/>
            </a:solidFill>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A0EE1416-B955-4338-A6F2-5EDD28D7C437}"/>
              </a:ext>
            </a:extLst>
          </p:cNvPr>
          <p:cNvCxnSpPr>
            <a:cxnSpLocks/>
            <a:stCxn id="8" idx="3"/>
            <a:endCxn id="10" idx="1"/>
          </p:cNvCxnSpPr>
          <p:nvPr/>
        </p:nvCxnSpPr>
        <p:spPr>
          <a:xfrm flipV="1">
            <a:off x="4965895" y="2775365"/>
            <a:ext cx="948930" cy="555431"/>
          </a:xfrm>
          <a:prstGeom prst="straightConnector1">
            <a:avLst/>
          </a:prstGeom>
          <a:ln>
            <a:solidFill>
              <a:srgbClr val="000000"/>
            </a:solidFill>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79A761F1-9E90-41BE-9ECE-7331F4582A0C}"/>
              </a:ext>
            </a:extLst>
          </p:cNvPr>
          <p:cNvCxnSpPr>
            <a:cxnSpLocks/>
            <a:stCxn id="8" idx="3"/>
            <a:endCxn id="11" idx="1"/>
          </p:cNvCxnSpPr>
          <p:nvPr/>
        </p:nvCxnSpPr>
        <p:spPr>
          <a:xfrm>
            <a:off x="4965895" y="3330796"/>
            <a:ext cx="1015867" cy="439861"/>
          </a:xfrm>
          <a:prstGeom prst="straightConnector1">
            <a:avLst/>
          </a:prstGeom>
          <a:ln>
            <a:solidFill>
              <a:srgbClr val="000000"/>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86851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4" name="Rectangle 3"/>
          <p:cNvSpPr/>
          <p:nvPr/>
        </p:nvSpPr>
        <p:spPr>
          <a:xfrm>
            <a:off x="5239659" y="1912171"/>
            <a:ext cx="6096000" cy="3200876"/>
          </a:xfrm>
          <a:prstGeom prst="rect">
            <a:avLst/>
          </a:prstGeom>
        </p:spPr>
        <p:txBody>
          <a:bodyPr>
            <a:spAutoFit/>
          </a:bodyPr>
          <a:lstStyle/>
          <a:p>
            <a:pPr marL="342900" marR="0" lvl="0" indent="-342900" algn="just" defTabSz="914286" rtl="0" eaLnBrk="1" fontAlgn="auto" latinLnBrk="0" hangingPunct="1">
              <a:lnSpc>
                <a:spcPct val="100000"/>
              </a:lnSpc>
              <a:spcBef>
                <a:spcPts val="600"/>
              </a:spcBef>
              <a:spcAft>
                <a:spcPts val="0"/>
              </a:spcAft>
              <a:buClrTx/>
              <a:buSzTx/>
              <a:buFont typeface="Wingdings" panose="05000000000000000000" pitchFamily="2" charset="2"/>
              <a:buChar char="§"/>
              <a:tabLst/>
              <a:defRPr/>
            </a:pPr>
            <a:r>
              <a:rPr kumimoji="0" lang="nl-NL"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Tên học phần: </a:t>
            </a:r>
            <a:r>
              <a:rPr kumimoji="0" lang="vi-VN" sz="2400" b="1" i="0" u="none" strike="noStrike" kern="1200" cap="none" spc="0" normalizeH="0" baseline="0" noProof="0" dirty="0">
                <a:ln>
                  <a:noFill/>
                </a:ln>
                <a:solidFill>
                  <a:srgbClr val="FF0066"/>
                </a:solidFill>
                <a:effectLst/>
                <a:uLnTx/>
                <a:uFillTx/>
                <a:latin typeface="Times New Roman" panose="02020603050405020304" pitchFamily="18" charset="0"/>
                <a:ea typeface="Times New Roman" panose="02020603050405020304" pitchFamily="18" charset="0"/>
                <a:cs typeface="+mn-cs"/>
              </a:rPr>
              <a:t>Giáo dục Chính trị</a:t>
            </a:r>
          </a:p>
          <a:p>
            <a:pPr marL="342900" marR="0" lvl="0" indent="-342900" algn="just" defTabSz="914286" rtl="0" eaLnBrk="1" fontAlgn="auto" latinLnBrk="0" hangingPunct="1">
              <a:lnSpc>
                <a:spcPct val="100000"/>
              </a:lnSpc>
              <a:spcBef>
                <a:spcPts val="600"/>
              </a:spcBef>
              <a:spcAft>
                <a:spcPts val="0"/>
              </a:spcAft>
              <a:buClrTx/>
              <a:buSzTx/>
              <a:buFont typeface="Wingdings" panose="05000000000000000000" pitchFamily="2" charset="2"/>
              <a:buChar char="§"/>
              <a:tabLst/>
              <a:defRPr/>
            </a:pPr>
            <a:r>
              <a:rPr kumimoji="0" lang="nl-NL"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Số tín chỉ: </a:t>
            </a:r>
            <a:r>
              <a:rPr kumimoji="0" lang="nl-NL"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05</a:t>
            </a:r>
            <a:endPar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286"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Loại</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học</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phần</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Bắt</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buộc</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p>
          <a:p>
            <a:pPr marL="342900" marR="0" lvl="0" indent="-342900" algn="just" defTabSz="914286" rtl="0" eaLnBrk="1" fontAlgn="auto" latinLnBrk="0" hangingPunct="1">
              <a:lnSpc>
                <a:spcPct val="100000"/>
              </a:lnSpc>
              <a:spcBef>
                <a:spcPts val="600"/>
              </a:spcBef>
              <a:spcAft>
                <a:spcPts val="0"/>
              </a:spcAft>
              <a:buClrTx/>
              <a:buSzTx/>
              <a:buFont typeface="Wingdings" panose="05000000000000000000" pitchFamily="2" charset="2"/>
              <a:buChar char="§"/>
              <a:tabLst/>
              <a:defRPr/>
            </a:pP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Phân</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bố</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thời</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gian</a:t>
            </a:r>
            <a:endPar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Lý</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thuyết</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lang="en-US" sz="2400" dirty="0">
                <a:solidFill>
                  <a:srgbClr val="000000"/>
                </a:solidFill>
                <a:latin typeface="Times New Roman" panose="02020603050405020304" pitchFamily="18" charset="0"/>
                <a:ea typeface="Times New Roman" panose="02020603050405020304" pitchFamily="18" charset="0"/>
              </a:rPr>
              <a:t>39</a:t>
            </a:r>
            <a:r>
              <a:rPr kumimoji="0" lang="vi-VN"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tiết</a:t>
            </a: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Thảo</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mn-cs"/>
              </a:rPr>
              <a:t>luận</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lang="en-US" sz="2400" dirty="0">
                <a:solidFill>
                  <a:srgbClr val="000000"/>
                </a:solidFill>
                <a:latin typeface="Times New Roman" panose="02020603050405020304" pitchFamily="18" charset="0"/>
                <a:ea typeface="Times New Roman" panose="02020603050405020304" pitchFamily="18" charset="0"/>
              </a:rPr>
              <a:t>24</a:t>
            </a:r>
            <a:r>
              <a:rPr kumimoji="0" lang="vi-VN"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 tiết</a:t>
            </a:r>
          </a:p>
          <a:p>
            <a:pPr marL="342900" marR="0" lvl="0" indent="-342900" algn="just"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vi-VN" sz="2400" dirty="0">
                <a:solidFill>
                  <a:srgbClr val="000000"/>
                </a:solidFill>
                <a:latin typeface="Times New Roman" panose="02020603050405020304" pitchFamily="18" charset="0"/>
                <a:ea typeface="Times New Roman" panose="02020603050405020304" pitchFamily="18" charset="0"/>
              </a:rPr>
              <a:t>Kiểm tra thường kỳ: 2 tiết</a:t>
            </a:r>
            <a:endParaRPr kumimoji="0" lang="vi-VN"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p:txBody>
      </p:sp>
      <p:sp>
        <p:nvSpPr>
          <p:cNvPr id="9" name="Rectangle 5">
            <a:extLst>
              <a:ext uri="{FF2B5EF4-FFF2-40B4-BE49-F238E27FC236}">
                <a16:creationId xmlns:a16="http://schemas.microsoft.com/office/drawing/2014/main" id="{D685F50A-8B6E-4335-92D7-055BD75DFE13}"/>
              </a:ext>
            </a:extLst>
          </p:cNvPr>
          <p:cNvSpPr>
            <a:spLocks noChangeArrowheads="1"/>
          </p:cNvSpPr>
          <p:nvPr/>
        </p:nvSpPr>
        <p:spPr bwMode="auto">
          <a:xfrm>
            <a:off x="2460587" y="280398"/>
            <a:ext cx="5929452"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80000"/>
              </a:lnSpc>
              <a:buFontTx/>
              <a:buNone/>
            </a:pPr>
            <a:r>
              <a:rPr lang="vi-VN" altLang="en-US" sz="2800" b="1" dirty="0">
                <a:solidFill>
                  <a:srgbClr val="000000"/>
                </a:solidFill>
                <a:latin typeface="Times New Roman" panose="02020603050405020304" pitchFamily="18" charset="0"/>
              </a:rPr>
              <a:t>I</a:t>
            </a:r>
            <a:r>
              <a:rPr lang="en-US" altLang="en-US" sz="2800" b="1" dirty="0">
                <a:solidFill>
                  <a:srgbClr val="000000"/>
                </a:solidFill>
                <a:latin typeface="Times New Roman" panose="02020603050405020304" pitchFamily="18" charset="0"/>
              </a:rPr>
              <a:t>. VỊ TRÍ, TÍNH CHẤT MÔN HỌC</a:t>
            </a:r>
            <a:r>
              <a:rPr lang="en-US" altLang="en-US" sz="2800" dirty="0">
                <a:solidFill>
                  <a:srgbClr val="000000"/>
                </a:solidFill>
                <a:latin typeface="Times New Roman" panose="02020603050405020304" pitchFamily="18" charset="0"/>
              </a:rPr>
              <a:t> </a:t>
            </a:r>
          </a:p>
        </p:txBody>
      </p:sp>
      <p:sp>
        <p:nvSpPr>
          <p:cNvPr id="15" name="Rectangle 14">
            <a:extLst>
              <a:ext uri="{FF2B5EF4-FFF2-40B4-BE49-F238E27FC236}">
                <a16:creationId xmlns:a16="http://schemas.microsoft.com/office/drawing/2014/main" id="{16DDB304-7A46-46DC-BE45-1479DEE933EB}"/>
              </a:ext>
            </a:extLst>
          </p:cNvPr>
          <p:cNvSpPr/>
          <p:nvPr/>
        </p:nvSpPr>
        <p:spPr>
          <a:xfrm>
            <a:off x="5239659" y="1241390"/>
            <a:ext cx="1175322" cy="461665"/>
          </a:xfrm>
          <a:prstGeom prst="rect">
            <a:avLst/>
          </a:prstGeom>
        </p:spPr>
        <p:txBody>
          <a:bodyPr wrap="none">
            <a:spAutoFit/>
          </a:bodyPr>
          <a:lstStyle/>
          <a:p>
            <a:pPr eaLnBrk="1" hangingPunct="1">
              <a:defRPr/>
            </a:pPr>
            <a:r>
              <a:rPr lang="vi-VN" sz="2400" b="1" dirty="0">
                <a:solidFill>
                  <a:srgbClr val="C00000"/>
                </a:solidFill>
                <a:latin typeface="+mj-lt"/>
              </a:rPr>
              <a:t>1. </a:t>
            </a:r>
            <a:r>
              <a:rPr lang="en-US" sz="2400" b="1" dirty="0" err="1">
                <a:solidFill>
                  <a:srgbClr val="C00000"/>
                </a:solidFill>
                <a:latin typeface="+mj-lt"/>
              </a:rPr>
              <a:t>Vị</a:t>
            </a:r>
            <a:r>
              <a:rPr lang="en-US" sz="2400" b="1" dirty="0">
                <a:solidFill>
                  <a:srgbClr val="C00000"/>
                </a:solidFill>
                <a:latin typeface="+mj-lt"/>
              </a:rPr>
              <a:t> </a:t>
            </a:r>
            <a:r>
              <a:rPr lang="en-US" sz="2400" b="1" dirty="0" err="1">
                <a:solidFill>
                  <a:srgbClr val="C00000"/>
                </a:solidFill>
                <a:latin typeface="+mj-lt"/>
              </a:rPr>
              <a:t>trí</a:t>
            </a:r>
            <a:endParaRPr lang="en-US" sz="2400" b="1" dirty="0">
              <a:solidFill>
                <a:srgbClr val="C00000"/>
              </a:solidFill>
              <a:latin typeface="+mj-lt"/>
            </a:endParaRPr>
          </a:p>
        </p:txBody>
      </p:sp>
      <p:grpSp>
        <p:nvGrpSpPr>
          <p:cNvPr id="111" name="Google Shape;137;p26">
            <a:extLst>
              <a:ext uri="{FF2B5EF4-FFF2-40B4-BE49-F238E27FC236}">
                <a16:creationId xmlns:a16="http://schemas.microsoft.com/office/drawing/2014/main" id="{6C90E0BB-CCD5-4AD2-A022-2F71F153D3B0}"/>
              </a:ext>
            </a:extLst>
          </p:cNvPr>
          <p:cNvGrpSpPr/>
          <p:nvPr/>
        </p:nvGrpSpPr>
        <p:grpSpPr>
          <a:xfrm>
            <a:off x="43030" y="749409"/>
            <a:ext cx="4201897" cy="6124245"/>
            <a:chOff x="1607675" y="475625"/>
            <a:chExt cx="4403850" cy="5000200"/>
          </a:xfrm>
        </p:grpSpPr>
        <p:sp>
          <p:nvSpPr>
            <p:cNvPr id="112" name="Google Shape;138;p26">
              <a:extLst>
                <a:ext uri="{FF2B5EF4-FFF2-40B4-BE49-F238E27FC236}">
                  <a16:creationId xmlns:a16="http://schemas.microsoft.com/office/drawing/2014/main" id="{BC6C3618-E76B-4D1F-A020-EC717B632595}"/>
                </a:ext>
              </a:extLst>
            </p:cNvPr>
            <p:cNvSpPr/>
            <p:nvPr/>
          </p:nvSpPr>
          <p:spPr>
            <a:xfrm>
              <a:off x="1838450" y="3735125"/>
              <a:ext cx="1328900" cy="1721200"/>
            </a:xfrm>
            <a:custGeom>
              <a:avLst/>
              <a:gdLst/>
              <a:ahLst/>
              <a:cxnLst/>
              <a:rect l="l" t="t" r="r" b="b"/>
              <a:pathLst>
                <a:path w="53156" h="68848" extrusionOk="0">
                  <a:moveTo>
                    <a:pt x="6683" y="0"/>
                  </a:moveTo>
                  <a:cubicBezTo>
                    <a:pt x="4088" y="0"/>
                    <a:pt x="1425" y="1584"/>
                    <a:pt x="734" y="4076"/>
                  </a:cubicBezTo>
                  <a:cubicBezTo>
                    <a:pt x="0" y="6718"/>
                    <a:pt x="1526" y="9431"/>
                    <a:pt x="3199" y="11603"/>
                  </a:cubicBezTo>
                  <a:cubicBezTo>
                    <a:pt x="5685" y="14831"/>
                    <a:pt x="8625" y="17682"/>
                    <a:pt x="11926" y="20068"/>
                  </a:cubicBezTo>
                  <a:cubicBezTo>
                    <a:pt x="12521" y="20498"/>
                    <a:pt x="13165" y="20963"/>
                    <a:pt x="13384" y="21663"/>
                  </a:cubicBezTo>
                  <a:cubicBezTo>
                    <a:pt x="13777" y="22922"/>
                    <a:pt x="12555" y="24151"/>
                    <a:pt x="11294" y="24544"/>
                  </a:cubicBezTo>
                  <a:cubicBezTo>
                    <a:pt x="9866" y="24989"/>
                    <a:pt x="8327" y="24821"/>
                    <a:pt x="6839" y="24972"/>
                  </a:cubicBezTo>
                  <a:cubicBezTo>
                    <a:pt x="5350" y="25122"/>
                    <a:pt x="3729" y="25744"/>
                    <a:pt x="3147" y="27121"/>
                  </a:cubicBezTo>
                  <a:cubicBezTo>
                    <a:pt x="2337" y="29033"/>
                    <a:pt x="3934" y="31072"/>
                    <a:pt x="5517" y="32416"/>
                  </a:cubicBezTo>
                  <a:cubicBezTo>
                    <a:pt x="8693" y="35113"/>
                    <a:pt x="12309" y="37245"/>
                    <a:pt x="16206" y="38722"/>
                  </a:cubicBezTo>
                  <a:cubicBezTo>
                    <a:pt x="17600" y="39250"/>
                    <a:pt x="19069" y="39715"/>
                    <a:pt x="20184" y="40704"/>
                  </a:cubicBezTo>
                  <a:cubicBezTo>
                    <a:pt x="21299" y="41693"/>
                    <a:pt x="21955" y="43394"/>
                    <a:pt x="21252" y="44709"/>
                  </a:cubicBezTo>
                  <a:cubicBezTo>
                    <a:pt x="20692" y="45755"/>
                    <a:pt x="19462" y="46221"/>
                    <a:pt x="18245" y="46221"/>
                  </a:cubicBezTo>
                  <a:cubicBezTo>
                    <a:pt x="17934" y="46221"/>
                    <a:pt x="17623" y="46190"/>
                    <a:pt x="17324" y="46131"/>
                  </a:cubicBezTo>
                  <a:cubicBezTo>
                    <a:pt x="15860" y="45839"/>
                    <a:pt x="14558" y="45034"/>
                    <a:pt x="13166" y="44491"/>
                  </a:cubicBezTo>
                  <a:cubicBezTo>
                    <a:pt x="12167" y="44102"/>
                    <a:pt x="11054" y="43881"/>
                    <a:pt x="9964" y="43881"/>
                  </a:cubicBezTo>
                  <a:cubicBezTo>
                    <a:pt x="8212" y="43881"/>
                    <a:pt x="6521" y="44452"/>
                    <a:pt x="5465" y="45813"/>
                  </a:cubicBezTo>
                  <a:cubicBezTo>
                    <a:pt x="4340" y="47265"/>
                    <a:pt x="4211" y="49309"/>
                    <a:pt x="4743" y="51067"/>
                  </a:cubicBezTo>
                  <a:cubicBezTo>
                    <a:pt x="5273" y="52825"/>
                    <a:pt x="6380" y="54350"/>
                    <a:pt x="7559" y="55759"/>
                  </a:cubicBezTo>
                  <a:cubicBezTo>
                    <a:pt x="11680" y="60682"/>
                    <a:pt x="16993" y="64676"/>
                    <a:pt x="23037" y="66845"/>
                  </a:cubicBezTo>
                  <a:cubicBezTo>
                    <a:pt x="26536" y="68101"/>
                    <a:pt x="29893" y="68847"/>
                    <a:pt x="33278" y="68847"/>
                  </a:cubicBezTo>
                  <a:cubicBezTo>
                    <a:pt x="35740" y="68847"/>
                    <a:pt x="38216" y="68453"/>
                    <a:pt x="40773" y="67573"/>
                  </a:cubicBezTo>
                  <a:lnTo>
                    <a:pt x="40773" y="67573"/>
                  </a:lnTo>
                  <a:lnTo>
                    <a:pt x="40771" y="67574"/>
                  </a:lnTo>
                  <a:cubicBezTo>
                    <a:pt x="50725" y="60930"/>
                    <a:pt x="53156" y="48359"/>
                    <a:pt x="52943" y="37024"/>
                  </a:cubicBezTo>
                  <a:cubicBezTo>
                    <a:pt x="52907" y="35131"/>
                    <a:pt x="53148" y="33141"/>
                    <a:pt x="52263" y="31468"/>
                  </a:cubicBezTo>
                  <a:cubicBezTo>
                    <a:pt x="51569" y="30157"/>
                    <a:pt x="50123" y="29158"/>
                    <a:pt x="48699" y="29158"/>
                  </a:cubicBezTo>
                  <a:cubicBezTo>
                    <a:pt x="48306" y="29158"/>
                    <a:pt x="47914" y="29234"/>
                    <a:pt x="47540" y="29401"/>
                  </a:cubicBezTo>
                  <a:cubicBezTo>
                    <a:pt x="46107" y="30041"/>
                    <a:pt x="45460" y="31665"/>
                    <a:pt x="44644" y="33004"/>
                  </a:cubicBezTo>
                  <a:cubicBezTo>
                    <a:pt x="43556" y="34786"/>
                    <a:pt x="41955" y="36250"/>
                    <a:pt x="40084" y="37174"/>
                  </a:cubicBezTo>
                  <a:cubicBezTo>
                    <a:pt x="39323" y="37549"/>
                    <a:pt x="38452" y="37830"/>
                    <a:pt x="37617" y="37830"/>
                  </a:cubicBezTo>
                  <a:cubicBezTo>
                    <a:pt x="37101" y="37830"/>
                    <a:pt x="36599" y="37723"/>
                    <a:pt x="36144" y="37466"/>
                  </a:cubicBezTo>
                  <a:cubicBezTo>
                    <a:pt x="34504" y="36542"/>
                    <a:pt x="34345" y="34285"/>
                    <a:pt x="34386" y="32403"/>
                  </a:cubicBezTo>
                  <a:cubicBezTo>
                    <a:pt x="34463" y="28899"/>
                    <a:pt x="34539" y="25393"/>
                    <a:pt x="34617" y="21888"/>
                  </a:cubicBezTo>
                  <a:cubicBezTo>
                    <a:pt x="34657" y="20007"/>
                    <a:pt x="34693" y="18088"/>
                    <a:pt x="34127" y="16293"/>
                  </a:cubicBezTo>
                  <a:cubicBezTo>
                    <a:pt x="33562" y="14499"/>
                    <a:pt x="32279" y="12821"/>
                    <a:pt x="30475" y="12293"/>
                  </a:cubicBezTo>
                  <a:cubicBezTo>
                    <a:pt x="30149" y="12198"/>
                    <a:pt x="29809" y="12152"/>
                    <a:pt x="29467" y="12152"/>
                  </a:cubicBezTo>
                  <a:cubicBezTo>
                    <a:pt x="27914" y="12152"/>
                    <a:pt x="26336" y="13094"/>
                    <a:pt x="25999" y="14599"/>
                  </a:cubicBezTo>
                  <a:cubicBezTo>
                    <a:pt x="25827" y="15363"/>
                    <a:pt x="25974" y="16161"/>
                    <a:pt x="25909" y="16940"/>
                  </a:cubicBezTo>
                  <a:cubicBezTo>
                    <a:pt x="25844" y="17720"/>
                    <a:pt x="25462" y="18579"/>
                    <a:pt x="24706" y="18785"/>
                  </a:cubicBezTo>
                  <a:cubicBezTo>
                    <a:pt x="24592" y="18817"/>
                    <a:pt x="24478" y="18831"/>
                    <a:pt x="24364" y="18831"/>
                  </a:cubicBezTo>
                  <a:cubicBezTo>
                    <a:pt x="23721" y="18831"/>
                    <a:pt x="23105" y="18365"/>
                    <a:pt x="22627" y="17891"/>
                  </a:cubicBezTo>
                  <a:cubicBezTo>
                    <a:pt x="20689" y="15962"/>
                    <a:pt x="19393" y="13496"/>
                    <a:pt x="18183" y="11044"/>
                  </a:cubicBezTo>
                  <a:cubicBezTo>
                    <a:pt x="16974" y="8592"/>
                    <a:pt x="15801" y="6083"/>
                    <a:pt x="14048" y="3985"/>
                  </a:cubicBezTo>
                  <a:cubicBezTo>
                    <a:pt x="12296" y="1887"/>
                    <a:pt x="9852" y="209"/>
                    <a:pt x="7126" y="16"/>
                  </a:cubicBezTo>
                  <a:cubicBezTo>
                    <a:pt x="6979" y="5"/>
                    <a:pt x="6831" y="0"/>
                    <a:pt x="6683" y="0"/>
                  </a:cubicBez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13" name="Google Shape;139;p26">
              <a:extLst>
                <a:ext uri="{FF2B5EF4-FFF2-40B4-BE49-F238E27FC236}">
                  <a16:creationId xmlns:a16="http://schemas.microsoft.com/office/drawing/2014/main" id="{577F153A-F896-4811-B651-2C923669A79B}"/>
                </a:ext>
              </a:extLst>
            </p:cNvPr>
            <p:cNvSpPr/>
            <p:nvPr/>
          </p:nvSpPr>
          <p:spPr>
            <a:xfrm>
              <a:off x="1926625" y="3773500"/>
              <a:ext cx="911600" cy="1658225"/>
            </a:xfrm>
            <a:custGeom>
              <a:avLst/>
              <a:gdLst/>
              <a:ahLst/>
              <a:cxnLst/>
              <a:rect l="l" t="t" r="r" b="b"/>
              <a:pathLst>
                <a:path w="36464" h="66329" extrusionOk="0">
                  <a:moveTo>
                    <a:pt x="1" y="0"/>
                  </a:moveTo>
                  <a:cubicBezTo>
                    <a:pt x="1" y="0"/>
                    <a:pt x="60" y="65"/>
                    <a:pt x="184" y="179"/>
                  </a:cubicBezTo>
                  <a:lnTo>
                    <a:pt x="745" y="684"/>
                  </a:lnTo>
                  <a:cubicBezTo>
                    <a:pt x="1239" y="1125"/>
                    <a:pt x="1967" y="1777"/>
                    <a:pt x="2879" y="2642"/>
                  </a:cubicBezTo>
                  <a:cubicBezTo>
                    <a:pt x="4708" y="4366"/>
                    <a:pt x="7273" y="6961"/>
                    <a:pt x="10047" y="10499"/>
                  </a:cubicBezTo>
                  <a:cubicBezTo>
                    <a:pt x="11440" y="12263"/>
                    <a:pt x="12885" y="14260"/>
                    <a:pt x="14395" y="16429"/>
                  </a:cubicBezTo>
                  <a:cubicBezTo>
                    <a:pt x="15902" y="18603"/>
                    <a:pt x="17498" y="20935"/>
                    <a:pt x="19081" y="23450"/>
                  </a:cubicBezTo>
                  <a:cubicBezTo>
                    <a:pt x="20666" y="25963"/>
                    <a:pt x="22249" y="28655"/>
                    <a:pt x="23663" y="31561"/>
                  </a:cubicBezTo>
                  <a:cubicBezTo>
                    <a:pt x="24376" y="33010"/>
                    <a:pt x="25008" y="34526"/>
                    <a:pt x="25652" y="36070"/>
                  </a:cubicBezTo>
                  <a:cubicBezTo>
                    <a:pt x="26293" y="37614"/>
                    <a:pt x="26943" y="39179"/>
                    <a:pt x="27602" y="40764"/>
                  </a:cubicBezTo>
                  <a:cubicBezTo>
                    <a:pt x="30212" y="47112"/>
                    <a:pt x="34599" y="60605"/>
                    <a:pt x="36211" y="66328"/>
                  </a:cubicBezTo>
                  <a:lnTo>
                    <a:pt x="36464" y="66257"/>
                  </a:lnTo>
                  <a:cubicBezTo>
                    <a:pt x="34861" y="60516"/>
                    <a:pt x="30477" y="47010"/>
                    <a:pt x="27865" y="40657"/>
                  </a:cubicBezTo>
                  <a:cubicBezTo>
                    <a:pt x="27206" y="39072"/>
                    <a:pt x="26556" y="37507"/>
                    <a:pt x="25913" y="35961"/>
                  </a:cubicBezTo>
                  <a:cubicBezTo>
                    <a:pt x="25270" y="34420"/>
                    <a:pt x="24631" y="32895"/>
                    <a:pt x="23913" y="31439"/>
                  </a:cubicBezTo>
                  <a:cubicBezTo>
                    <a:pt x="22490" y="28523"/>
                    <a:pt x="20898" y="25825"/>
                    <a:pt x="19304" y="23310"/>
                  </a:cubicBezTo>
                  <a:cubicBezTo>
                    <a:pt x="17710" y="20796"/>
                    <a:pt x="16106" y="18463"/>
                    <a:pt x="14589" y="16294"/>
                  </a:cubicBezTo>
                  <a:cubicBezTo>
                    <a:pt x="13068" y="14128"/>
                    <a:pt x="11611" y="12136"/>
                    <a:pt x="10205" y="10375"/>
                  </a:cubicBezTo>
                  <a:cubicBezTo>
                    <a:pt x="7403" y="6843"/>
                    <a:pt x="4808" y="4262"/>
                    <a:pt x="2955" y="2562"/>
                  </a:cubicBezTo>
                  <a:cubicBezTo>
                    <a:pt x="2029" y="1708"/>
                    <a:pt x="1289" y="1068"/>
                    <a:pt x="782" y="640"/>
                  </a:cubicBezTo>
                  <a:lnTo>
                    <a:pt x="204" y="158"/>
                  </a:lnTo>
                  <a:cubicBezTo>
                    <a:pt x="73" y="51"/>
                    <a:pt x="1" y="0"/>
                    <a:pt x="1"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14" name="Google Shape;140;p26">
              <a:extLst>
                <a:ext uri="{FF2B5EF4-FFF2-40B4-BE49-F238E27FC236}">
                  <a16:creationId xmlns:a16="http://schemas.microsoft.com/office/drawing/2014/main" id="{BFC42635-6377-409F-869D-D6E39BA3693E}"/>
                </a:ext>
              </a:extLst>
            </p:cNvPr>
            <p:cNvSpPr/>
            <p:nvPr/>
          </p:nvSpPr>
          <p:spPr>
            <a:xfrm>
              <a:off x="2522200" y="4042400"/>
              <a:ext cx="78575" cy="516350"/>
            </a:xfrm>
            <a:custGeom>
              <a:avLst/>
              <a:gdLst/>
              <a:ahLst/>
              <a:cxnLst/>
              <a:rect l="l" t="t" r="r" b="b"/>
              <a:pathLst>
                <a:path w="3143" h="20654" extrusionOk="0">
                  <a:moveTo>
                    <a:pt x="3123" y="1"/>
                  </a:moveTo>
                  <a:cubicBezTo>
                    <a:pt x="3104" y="1"/>
                    <a:pt x="3020" y="281"/>
                    <a:pt x="2885" y="789"/>
                  </a:cubicBezTo>
                  <a:cubicBezTo>
                    <a:pt x="2746" y="1300"/>
                    <a:pt x="2573" y="2047"/>
                    <a:pt x="2385" y="2975"/>
                  </a:cubicBezTo>
                  <a:cubicBezTo>
                    <a:pt x="1999" y="4828"/>
                    <a:pt x="1604" y="7417"/>
                    <a:pt x="1258" y="10282"/>
                  </a:cubicBezTo>
                  <a:cubicBezTo>
                    <a:pt x="919" y="13121"/>
                    <a:pt x="614" y="15687"/>
                    <a:pt x="385" y="17615"/>
                  </a:cubicBezTo>
                  <a:cubicBezTo>
                    <a:pt x="269" y="18513"/>
                    <a:pt x="172" y="19258"/>
                    <a:pt x="96" y="19835"/>
                  </a:cubicBezTo>
                  <a:cubicBezTo>
                    <a:pt x="28" y="20359"/>
                    <a:pt x="0" y="20650"/>
                    <a:pt x="19" y="20653"/>
                  </a:cubicBezTo>
                  <a:cubicBezTo>
                    <a:pt x="19" y="20653"/>
                    <a:pt x="19" y="20653"/>
                    <a:pt x="19" y="20653"/>
                  </a:cubicBezTo>
                  <a:cubicBezTo>
                    <a:pt x="39" y="20653"/>
                    <a:pt x="105" y="20368"/>
                    <a:pt x="206" y="19852"/>
                  </a:cubicBezTo>
                  <a:cubicBezTo>
                    <a:pt x="309" y="19334"/>
                    <a:pt x="437" y="18578"/>
                    <a:pt x="583" y="17644"/>
                  </a:cubicBezTo>
                  <a:cubicBezTo>
                    <a:pt x="876" y="15774"/>
                    <a:pt x="1195" y="13180"/>
                    <a:pt x="1541" y="10317"/>
                  </a:cubicBezTo>
                  <a:cubicBezTo>
                    <a:pt x="1886" y="7455"/>
                    <a:pt x="2249" y="4871"/>
                    <a:pt x="2582" y="3012"/>
                  </a:cubicBezTo>
                  <a:cubicBezTo>
                    <a:pt x="2746" y="2082"/>
                    <a:pt x="2887" y="1331"/>
                    <a:pt x="2993" y="813"/>
                  </a:cubicBezTo>
                  <a:cubicBezTo>
                    <a:pt x="3095" y="295"/>
                    <a:pt x="3142" y="6"/>
                    <a:pt x="3124" y="1"/>
                  </a:cubicBezTo>
                  <a:cubicBezTo>
                    <a:pt x="3123" y="1"/>
                    <a:pt x="3123" y="1"/>
                    <a:pt x="3123"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15" name="Google Shape;141;p26">
              <a:extLst>
                <a:ext uri="{FF2B5EF4-FFF2-40B4-BE49-F238E27FC236}">
                  <a16:creationId xmlns:a16="http://schemas.microsoft.com/office/drawing/2014/main" id="{3FD885DB-47D2-47CB-B616-82FD1F20BBBC}"/>
                </a:ext>
              </a:extLst>
            </p:cNvPr>
            <p:cNvSpPr/>
            <p:nvPr/>
          </p:nvSpPr>
          <p:spPr>
            <a:xfrm>
              <a:off x="1911850" y="4436275"/>
              <a:ext cx="610950" cy="122525"/>
            </a:xfrm>
            <a:custGeom>
              <a:avLst/>
              <a:gdLst/>
              <a:ahLst/>
              <a:cxnLst/>
              <a:rect l="l" t="t" r="r" b="b"/>
              <a:pathLst>
                <a:path w="24438" h="4901" extrusionOk="0">
                  <a:moveTo>
                    <a:pt x="256" y="0"/>
                  </a:moveTo>
                  <a:cubicBezTo>
                    <a:pt x="89" y="0"/>
                    <a:pt x="1" y="3"/>
                    <a:pt x="1" y="13"/>
                  </a:cubicBezTo>
                  <a:cubicBezTo>
                    <a:pt x="1" y="23"/>
                    <a:pt x="87" y="38"/>
                    <a:pt x="252" y="58"/>
                  </a:cubicBezTo>
                  <a:cubicBezTo>
                    <a:pt x="452" y="79"/>
                    <a:pt x="690" y="103"/>
                    <a:pt x="977" y="131"/>
                  </a:cubicBezTo>
                  <a:cubicBezTo>
                    <a:pt x="1606" y="191"/>
                    <a:pt x="2515" y="276"/>
                    <a:pt x="3635" y="419"/>
                  </a:cubicBezTo>
                  <a:cubicBezTo>
                    <a:pt x="5876" y="686"/>
                    <a:pt x="8960" y="1166"/>
                    <a:pt x="12337" y="1846"/>
                  </a:cubicBezTo>
                  <a:cubicBezTo>
                    <a:pt x="15715" y="2533"/>
                    <a:pt x="18742" y="3286"/>
                    <a:pt x="20915" y="3896"/>
                  </a:cubicBezTo>
                  <a:cubicBezTo>
                    <a:pt x="22005" y="4194"/>
                    <a:pt x="22879" y="4460"/>
                    <a:pt x="23484" y="4641"/>
                  </a:cubicBezTo>
                  <a:cubicBezTo>
                    <a:pt x="23761" y="4722"/>
                    <a:pt x="23992" y="4789"/>
                    <a:pt x="24183" y="4845"/>
                  </a:cubicBezTo>
                  <a:cubicBezTo>
                    <a:pt x="24315" y="4882"/>
                    <a:pt x="24397" y="4901"/>
                    <a:pt x="24424" y="4901"/>
                  </a:cubicBezTo>
                  <a:cubicBezTo>
                    <a:pt x="24429" y="4901"/>
                    <a:pt x="24432" y="4900"/>
                    <a:pt x="24433" y="4898"/>
                  </a:cubicBezTo>
                  <a:cubicBezTo>
                    <a:pt x="24437" y="4889"/>
                    <a:pt x="24356" y="4853"/>
                    <a:pt x="24201" y="4790"/>
                  </a:cubicBezTo>
                  <a:cubicBezTo>
                    <a:pt x="24014" y="4721"/>
                    <a:pt x="23790" y="4636"/>
                    <a:pt x="23519" y="4535"/>
                  </a:cubicBezTo>
                  <a:cubicBezTo>
                    <a:pt x="22924" y="4322"/>
                    <a:pt x="22056" y="4026"/>
                    <a:pt x="20972" y="3703"/>
                  </a:cubicBezTo>
                  <a:cubicBezTo>
                    <a:pt x="18807" y="3041"/>
                    <a:pt x="15778" y="2255"/>
                    <a:pt x="12393" y="1567"/>
                  </a:cubicBezTo>
                  <a:cubicBezTo>
                    <a:pt x="9008" y="884"/>
                    <a:pt x="5911" y="435"/>
                    <a:pt x="3657" y="219"/>
                  </a:cubicBezTo>
                  <a:cubicBezTo>
                    <a:pt x="2531" y="103"/>
                    <a:pt x="1617" y="47"/>
                    <a:pt x="985" y="21"/>
                  </a:cubicBezTo>
                  <a:lnTo>
                    <a:pt x="256" y="0"/>
                  </a:ln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16" name="Google Shape;142;p26">
              <a:extLst>
                <a:ext uri="{FF2B5EF4-FFF2-40B4-BE49-F238E27FC236}">
                  <a16:creationId xmlns:a16="http://schemas.microsoft.com/office/drawing/2014/main" id="{F8AC6477-3DFE-406B-ADD6-6C970298429E}"/>
                </a:ext>
              </a:extLst>
            </p:cNvPr>
            <p:cNvSpPr/>
            <p:nvPr/>
          </p:nvSpPr>
          <p:spPr>
            <a:xfrm>
              <a:off x="2778850" y="4467000"/>
              <a:ext cx="320875" cy="767575"/>
            </a:xfrm>
            <a:custGeom>
              <a:avLst/>
              <a:gdLst/>
              <a:ahLst/>
              <a:cxnLst/>
              <a:rect l="l" t="t" r="r" b="b"/>
              <a:pathLst>
                <a:path w="12835" h="30703" extrusionOk="0">
                  <a:moveTo>
                    <a:pt x="12825" y="0"/>
                  </a:moveTo>
                  <a:cubicBezTo>
                    <a:pt x="12814" y="0"/>
                    <a:pt x="12757" y="103"/>
                    <a:pt x="12659" y="296"/>
                  </a:cubicBezTo>
                  <a:cubicBezTo>
                    <a:pt x="12548" y="522"/>
                    <a:pt x="12406" y="810"/>
                    <a:pt x="12232" y="1166"/>
                  </a:cubicBezTo>
                  <a:cubicBezTo>
                    <a:pt x="11863" y="1924"/>
                    <a:pt x="11357" y="3033"/>
                    <a:pt x="10748" y="4411"/>
                  </a:cubicBezTo>
                  <a:cubicBezTo>
                    <a:pt x="9528" y="7165"/>
                    <a:pt x="7960" y="11021"/>
                    <a:pt x="6284" y="15300"/>
                  </a:cubicBezTo>
                  <a:cubicBezTo>
                    <a:pt x="4608" y="19576"/>
                    <a:pt x="3072" y="23440"/>
                    <a:pt x="1901" y="26213"/>
                  </a:cubicBezTo>
                  <a:cubicBezTo>
                    <a:pt x="1320" y="27571"/>
                    <a:pt x="845" y="28682"/>
                    <a:pt x="502" y="29490"/>
                  </a:cubicBezTo>
                  <a:cubicBezTo>
                    <a:pt x="347" y="29855"/>
                    <a:pt x="221" y="30151"/>
                    <a:pt x="123" y="30383"/>
                  </a:cubicBezTo>
                  <a:cubicBezTo>
                    <a:pt x="40" y="30588"/>
                    <a:pt x="0" y="30698"/>
                    <a:pt x="8" y="30702"/>
                  </a:cubicBezTo>
                  <a:cubicBezTo>
                    <a:pt x="8" y="30702"/>
                    <a:pt x="9" y="30702"/>
                    <a:pt x="9" y="30702"/>
                  </a:cubicBezTo>
                  <a:cubicBezTo>
                    <a:pt x="20" y="30702"/>
                    <a:pt x="77" y="30601"/>
                    <a:pt x="175" y="30407"/>
                  </a:cubicBezTo>
                  <a:cubicBezTo>
                    <a:pt x="287" y="30180"/>
                    <a:pt x="427" y="29892"/>
                    <a:pt x="602" y="29536"/>
                  </a:cubicBezTo>
                  <a:cubicBezTo>
                    <a:pt x="971" y="28778"/>
                    <a:pt x="1478" y="27669"/>
                    <a:pt x="2087" y="26291"/>
                  </a:cubicBezTo>
                  <a:cubicBezTo>
                    <a:pt x="3306" y="23537"/>
                    <a:pt x="4874" y="19681"/>
                    <a:pt x="6548" y="15404"/>
                  </a:cubicBezTo>
                  <a:cubicBezTo>
                    <a:pt x="8223" y="11127"/>
                    <a:pt x="9761" y="7262"/>
                    <a:pt x="10933" y="4490"/>
                  </a:cubicBezTo>
                  <a:cubicBezTo>
                    <a:pt x="11513" y="3131"/>
                    <a:pt x="11987" y="2020"/>
                    <a:pt x="12332" y="1212"/>
                  </a:cubicBezTo>
                  <a:cubicBezTo>
                    <a:pt x="12487" y="847"/>
                    <a:pt x="12613" y="552"/>
                    <a:pt x="12711" y="320"/>
                  </a:cubicBezTo>
                  <a:cubicBezTo>
                    <a:pt x="12794" y="115"/>
                    <a:pt x="12834" y="5"/>
                    <a:pt x="12826" y="0"/>
                  </a:cubicBezTo>
                  <a:cubicBezTo>
                    <a:pt x="12825" y="0"/>
                    <a:pt x="12825" y="0"/>
                    <a:pt x="12825" y="0"/>
                  </a:cubicBezTo>
                  <a:close/>
                </a:path>
              </a:pathLst>
            </a:custGeom>
            <a:solidFill>
              <a:srgbClr val="E0E0E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17" name="Google Shape;143;p26">
              <a:extLst>
                <a:ext uri="{FF2B5EF4-FFF2-40B4-BE49-F238E27FC236}">
                  <a16:creationId xmlns:a16="http://schemas.microsoft.com/office/drawing/2014/main" id="{6551C220-ACFE-414F-A26D-9E8188362E8A}"/>
                </a:ext>
              </a:extLst>
            </p:cNvPr>
            <p:cNvSpPr/>
            <p:nvPr/>
          </p:nvSpPr>
          <p:spPr>
            <a:xfrm>
              <a:off x="1969000" y="4963425"/>
              <a:ext cx="810150" cy="271175"/>
            </a:xfrm>
            <a:custGeom>
              <a:avLst/>
              <a:gdLst/>
              <a:ahLst/>
              <a:cxnLst/>
              <a:rect l="l" t="t" r="r" b="b"/>
              <a:pathLst>
                <a:path w="32406" h="10847" extrusionOk="0">
                  <a:moveTo>
                    <a:pt x="11" y="0"/>
                  </a:moveTo>
                  <a:cubicBezTo>
                    <a:pt x="6" y="0"/>
                    <a:pt x="4" y="1"/>
                    <a:pt x="3" y="2"/>
                  </a:cubicBezTo>
                  <a:cubicBezTo>
                    <a:pt x="1" y="11"/>
                    <a:pt x="112" y="56"/>
                    <a:pt x="326" y="132"/>
                  </a:cubicBezTo>
                  <a:lnTo>
                    <a:pt x="1269" y="453"/>
                  </a:lnTo>
                  <a:cubicBezTo>
                    <a:pt x="2123" y="738"/>
                    <a:pt x="3301" y="1131"/>
                    <a:pt x="4742" y="1610"/>
                  </a:cubicBezTo>
                  <a:cubicBezTo>
                    <a:pt x="7673" y="2591"/>
                    <a:pt x="11705" y="3996"/>
                    <a:pt x="16156" y="5558"/>
                  </a:cubicBezTo>
                  <a:cubicBezTo>
                    <a:pt x="20605" y="7120"/>
                    <a:pt x="24653" y="8496"/>
                    <a:pt x="27602" y="9428"/>
                  </a:cubicBezTo>
                  <a:cubicBezTo>
                    <a:pt x="29077" y="9895"/>
                    <a:pt x="30272" y="10261"/>
                    <a:pt x="31104" y="10500"/>
                  </a:cubicBezTo>
                  <a:lnTo>
                    <a:pt x="32063" y="10770"/>
                  </a:lnTo>
                  <a:cubicBezTo>
                    <a:pt x="32253" y="10820"/>
                    <a:pt x="32366" y="10847"/>
                    <a:pt x="32395" y="10847"/>
                  </a:cubicBezTo>
                  <a:cubicBezTo>
                    <a:pt x="32399" y="10847"/>
                    <a:pt x="32402" y="10846"/>
                    <a:pt x="32402" y="10845"/>
                  </a:cubicBezTo>
                  <a:cubicBezTo>
                    <a:pt x="32405" y="10835"/>
                    <a:pt x="32293" y="10791"/>
                    <a:pt x="32079" y="10715"/>
                  </a:cubicBezTo>
                  <a:cubicBezTo>
                    <a:pt x="31836" y="10632"/>
                    <a:pt x="31523" y="10525"/>
                    <a:pt x="31137" y="10394"/>
                  </a:cubicBezTo>
                  <a:cubicBezTo>
                    <a:pt x="30283" y="10109"/>
                    <a:pt x="29105" y="9717"/>
                    <a:pt x="27664" y="9237"/>
                  </a:cubicBezTo>
                  <a:cubicBezTo>
                    <a:pt x="24733" y="8256"/>
                    <a:pt x="20701" y="6851"/>
                    <a:pt x="16250" y="5289"/>
                  </a:cubicBezTo>
                  <a:cubicBezTo>
                    <a:pt x="11797" y="3727"/>
                    <a:pt x="7753" y="2352"/>
                    <a:pt x="4804" y="1419"/>
                  </a:cubicBezTo>
                  <a:cubicBezTo>
                    <a:pt x="3331" y="952"/>
                    <a:pt x="2134" y="585"/>
                    <a:pt x="1302" y="347"/>
                  </a:cubicBezTo>
                  <a:lnTo>
                    <a:pt x="344" y="78"/>
                  </a:lnTo>
                  <a:cubicBezTo>
                    <a:pt x="153" y="27"/>
                    <a:pt x="40" y="0"/>
                    <a:pt x="11"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18" name="Google Shape;144;p26">
              <a:extLst>
                <a:ext uri="{FF2B5EF4-FFF2-40B4-BE49-F238E27FC236}">
                  <a16:creationId xmlns:a16="http://schemas.microsoft.com/office/drawing/2014/main" id="{A0B4D510-E48C-46A6-889A-9088E545F5A7}"/>
                </a:ext>
              </a:extLst>
            </p:cNvPr>
            <p:cNvSpPr/>
            <p:nvPr/>
          </p:nvSpPr>
          <p:spPr>
            <a:xfrm>
              <a:off x="4121350" y="3245400"/>
              <a:ext cx="1341050" cy="2230425"/>
            </a:xfrm>
            <a:custGeom>
              <a:avLst/>
              <a:gdLst/>
              <a:ahLst/>
              <a:cxnLst/>
              <a:rect l="l" t="t" r="r" b="b"/>
              <a:pathLst>
                <a:path w="53642" h="89217" extrusionOk="0">
                  <a:moveTo>
                    <a:pt x="47307" y="1"/>
                  </a:moveTo>
                  <a:cubicBezTo>
                    <a:pt x="45643" y="1"/>
                    <a:pt x="42458" y="1179"/>
                    <a:pt x="39522" y="8936"/>
                  </a:cubicBezTo>
                  <a:cubicBezTo>
                    <a:pt x="35305" y="20079"/>
                    <a:pt x="33936" y="26387"/>
                    <a:pt x="33936" y="26387"/>
                  </a:cubicBezTo>
                  <a:cubicBezTo>
                    <a:pt x="33936" y="26387"/>
                    <a:pt x="33205" y="27855"/>
                    <a:pt x="32076" y="27855"/>
                  </a:cubicBezTo>
                  <a:cubicBezTo>
                    <a:pt x="31771" y="27855"/>
                    <a:pt x="31437" y="27748"/>
                    <a:pt x="31081" y="27476"/>
                  </a:cubicBezTo>
                  <a:cubicBezTo>
                    <a:pt x="29595" y="26345"/>
                    <a:pt x="27440" y="23179"/>
                    <a:pt x="25231" y="23179"/>
                  </a:cubicBezTo>
                  <a:cubicBezTo>
                    <a:pt x="24945" y="23179"/>
                    <a:pt x="24658" y="23232"/>
                    <a:pt x="24372" y="23349"/>
                  </a:cubicBezTo>
                  <a:cubicBezTo>
                    <a:pt x="21780" y="24409"/>
                    <a:pt x="21226" y="27493"/>
                    <a:pt x="22220" y="31827"/>
                  </a:cubicBezTo>
                  <a:cubicBezTo>
                    <a:pt x="23213" y="36161"/>
                    <a:pt x="25040" y="45737"/>
                    <a:pt x="25202" y="46603"/>
                  </a:cubicBezTo>
                  <a:cubicBezTo>
                    <a:pt x="25330" y="47288"/>
                    <a:pt x="25127" y="48276"/>
                    <a:pt x="24374" y="48276"/>
                  </a:cubicBezTo>
                  <a:cubicBezTo>
                    <a:pt x="24191" y="48276"/>
                    <a:pt x="23977" y="48218"/>
                    <a:pt x="23727" y="48084"/>
                  </a:cubicBezTo>
                  <a:cubicBezTo>
                    <a:pt x="22722" y="47545"/>
                    <a:pt x="17774" y="43199"/>
                    <a:pt x="14214" y="43199"/>
                  </a:cubicBezTo>
                  <a:cubicBezTo>
                    <a:pt x="13233" y="43199"/>
                    <a:pt x="12357" y="43529"/>
                    <a:pt x="11698" y="44361"/>
                  </a:cubicBezTo>
                  <a:cubicBezTo>
                    <a:pt x="8650" y="48209"/>
                    <a:pt x="13401" y="59828"/>
                    <a:pt x="13895" y="61109"/>
                  </a:cubicBezTo>
                  <a:cubicBezTo>
                    <a:pt x="14391" y="62388"/>
                    <a:pt x="14195" y="62980"/>
                    <a:pt x="13604" y="63375"/>
                  </a:cubicBezTo>
                  <a:cubicBezTo>
                    <a:pt x="13563" y="63403"/>
                    <a:pt x="13513" y="63416"/>
                    <a:pt x="13455" y="63416"/>
                  </a:cubicBezTo>
                  <a:cubicBezTo>
                    <a:pt x="12683" y="63416"/>
                    <a:pt x="10486" y="61082"/>
                    <a:pt x="8375" y="59345"/>
                  </a:cubicBezTo>
                  <a:cubicBezTo>
                    <a:pt x="6886" y="58119"/>
                    <a:pt x="5100" y="56936"/>
                    <a:pt x="3604" y="56936"/>
                  </a:cubicBezTo>
                  <a:cubicBezTo>
                    <a:pt x="2819" y="56936"/>
                    <a:pt x="2114" y="57262"/>
                    <a:pt x="1574" y="58076"/>
                  </a:cubicBezTo>
                  <a:cubicBezTo>
                    <a:pt x="0" y="60443"/>
                    <a:pt x="411" y="69508"/>
                    <a:pt x="10585" y="83187"/>
                  </a:cubicBezTo>
                  <a:lnTo>
                    <a:pt x="15714" y="89216"/>
                  </a:lnTo>
                  <a:lnTo>
                    <a:pt x="23557" y="87911"/>
                  </a:lnTo>
                  <a:cubicBezTo>
                    <a:pt x="40172" y="84094"/>
                    <a:pt x="46362" y="77459"/>
                    <a:pt x="46701" y="74637"/>
                  </a:cubicBezTo>
                  <a:cubicBezTo>
                    <a:pt x="47038" y="71815"/>
                    <a:pt x="43638" y="71242"/>
                    <a:pt x="40700" y="71193"/>
                  </a:cubicBezTo>
                  <a:cubicBezTo>
                    <a:pt x="40525" y="71190"/>
                    <a:pt x="40349" y="71188"/>
                    <a:pt x="40171" y="71188"/>
                  </a:cubicBezTo>
                  <a:cubicBezTo>
                    <a:pt x="38758" y="71188"/>
                    <a:pt x="37279" y="71271"/>
                    <a:pt x="36133" y="71271"/>
                  </a:cubicBezTo>
                  <a:cubicBezTo>
                    <a:pt x="35001" y="71271"/>
                    <a:pt x="34195" y="71190"/>
                    <a:pt x="34105" y="70871"/>
                  </a:cubicBezTo>
                  <a:cubicBezTo>
                    <a:pt x="33912" y="70187"/>
                    <a:pt x="34145" y="69610"/>
                    <a:pt x="35353" y="68956"/>
                  </a:cubicBezTo>
                  <a:cubicBezTo>
                    <a:pt x="36560" y="68302"/>
                    <a:pt x="47709" y="62537"/>
                    <a:pt x="47885" y="57631"/>
                  </a:cubicBezTo>
                  <a:cubicBezTo>
                    <a:pt x="48060" y="52724"/>
                    <a:pt x="37736" y="52973"/>
                    <a:pt x="36313" y="52666"/>
                  </a:cubicBezTo>
                  <a:cubicBezTo>
                    <a:pt x="34891" y="52358"/>
                    <a:pt x="35477" y="51126"/>
                    <a:pt x="36149" y="50582"/>
                  </a:cubicBezTo>
                  <a:cubicBezTo>
                    <a:pt x="36835" y="50027"/>
                    <a:pt x="44434" y="43922"/>
                    <a:pt x="48001" y="41267"/>
                  </a:cubicBezTo>
                  <a:cubicBezTo>
                    <a:pt x="51567" y="38612"/>
                    <a:pt x="53145" y="35905"/>
                    <a:pt x="51859" y="33417"/>
                  </a:cubicBezTo>
                  <a:cubicBezTo>
                    <a:pt x="51252" y="32243"/>
                    <a:pt x="49879" y="31956"/>
                    <a:pt x="48388" y="31956"/>
                  </a:cubicBezTo>
                  <a:cubicBezTo>
                    <a:pt x="46967" y="31956"/>
                    <a:pt x="45440" y="32217"/>
                    <a:pt x="44367" y="32217"/>
                  </a:cubicBezTo>
                  <a:cubicBezTo>
                    <a:pt x="44266" y="32217"/>
                    <a:pt x="44170" y="32214"/>
                    <a:pt x="44077" y="32209"/>
                  </a:cubicBezTo>
                  <a:cubicBezTo>
                    <a:pt x="41971" y="32095"/>
                    <a:pt x="42609" y="29528"/>
                    <a:pt x="42609" y="29528"/>
                  </a:cubicBezTo>
                  <a:cubicBezTo>
                    <a:pt x="42609" y="29528"/>
                    <a:pt x="45658" y="23838"/>
                    <a:pt x="49672" y="12621"/>
                  </a:cubicBezTo>
                  <a:cubicBezTo>
                    <a:pt x="53641" y="1529"/>
                    <a:pt x="48488" y="211"/>
                    <a:pt x="48373" y="183"/>
                  </a:cubicBezTo>
                  <a:lnTo>
                    <a:pt x="48373" y="183"/>
                  </a:lnTo>
                  <a:cubicBezTo>
                    <a:pt x="48206" y="118"/>
                    <a:pt x="47832" y="1"/>
                    <a:pt x="47307" y="1"/>
                  </a:cubicBez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19" name="Google Shape;145;p26">
              <a:extLst>
                <a:ext uri="{FF2B5EF4-FFF2-40B4-BE49-F238E27FC236}">
                  <a16:creationId xmlns:a16="http://schemas.microsoft.com/office/drawing/2014/main" id="{0E21B8CD-6838-4FF2-867D-1A53DE0F72F9}"/>
                </a:ext>
              </a:extLst>
            </p:cNvPr>
            <p:cNvSpPr/>
            <p:nvPr/>
          </p:nvSpPr>
          <p:spPr>
            <a:xfrm>
              <a:off x="4518550" y="3498575"/>
              <a:ext cx="718425" cy="1935850"/>
            </a:xfrm>
            <a:custGeom>
              <a:avLst/>
              <a:gdLst/>
              <a:ahLst/>
              <a:cxnLst/>
              <a:rect l="l" t="t" r="r" b="b"/>
              <a:pathLst>
                <a:path w="28737" h="77434" extrusionOk="0">
                  <a:moveTo>
                    <a:pt x="28736" y="1"/>
                  </a:moveTo>
                  <a:lnTo>
                    <a:pt x="28736" y="1"/>
                  </a:lnTo>
                  <a:cubicBezTo>
                    <a:pt x="28736" y="1"/>
                    <a:pt x="28700" y="78"/>
                    <a:pt x="28640" y="232"/>
                  </a:cubicBezTo>
                  <a:cubicBezTo>
                    <a:pt x="28578" y="396"/>
                    <a:pt x="28492" y="623"/>
                    <a:pt x="28380" y="918"/>
                  </a:cubicBezTo>
                  <a:cubicBezTo>
                    <a:pt x="28155" y="1532"/>
                    <a:pt x="27828" y="2421"/>
                    <a:pt x="27409" y="3562"/>
                  </a:cubicBezTo>
                  <a:cubicBezTo>
                    <a:pt x="26563" y="5869"/>
                    <a:pt x="25344" y="9190"/>
                    <a:pt x="23840" y="13289"/>
                  </a:cubicBezTo>
                  <a:cubicBezTo>
                    <a:pt x="20818" y="21499"/>
                    <a:pt x="16580" y="32818"/>
                    <a:pt x="11888" y="45315"/>
                  </a:cubicBezTo>
                  <a:cubicBezTo>
                    <a:pt x="7194" y="57817"/>
                    <a:pt x="2981" y="69147"/>
                    <a:pt x="1" y="77373"/>
                  </a:cubicBezTo>
                  <a:lnTo>
                    <a:pt x="165" y="77433"/>
                  </a:lnTo>
                  <a:cubicBezTo>
                    <a:pt x="3185" y="69223"/>
                    <a:pt x="7424" y="57903"/>
                    <a:pt x="12119" y="45402"/>
                  </a:cubicBezTo>
                  <a:cubicBezTo>
                    <a:pt x="16811" y="32903"/>
                    <a:pt x="21023" y="21575"/>
                    <a:pt x="24004" y="13349"/>
                  </a:cubicBezTo>
                  <a:cubicBezTo>
                    <a:pt x="25496" y="9237"/>
                    <a:pt x="26690" y="5904"/>
                    <a:pt x="27499" y="3595"/>
                  </a:cubicBezTo>
                  <a:lnTo>
                    <a:pt x="28428" y="934"/>
                  </a:lnTo>
                  <a:cubicBezTo>
                    <a:pt x="28529" y="636"/>
                    <a:pt x="28607" y="406"/>
                    <a:pt x="28664" y="240"/>
                  </a:cubicBezTo>
                  <a:cubicBezTo>
                    <a:pt x="28715" y="83"/>
                    <a:pt x="28736" y="1"/>
                    <a:pt x="28736"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0" name="Google Shape;146;p26">
              <a:extLst>
                <a:ext uri="{FF2B5EF4-FFF2-40B4-BE49-F238E27FC236}">
                  <a16:creationId xmlns:a16="http://schemas.microsoft.com/office/drawing/2014/main" id="{F57399E8-139E-4197-A024-E9912BC5669E}"/>
                </a:ext>
              </a:extLst>
            </p:cNvPr>
            <p:cNvSpPr/>
            <p:nvPr/>
          </p:nvSpPr>
          <p:spPr>
            <a:xfrm>
              <a:off x="4811975" y="3966325"/>
              <a:ext cx="127650" cy="340250"/>
            </a:xfrm>
            <a:custGeom>
              <a:avLst/>
              <a:gdLst/>
              <a:ahLst/>
              <a:cxnLst/>
              <a:rect l="l" t="t" r="r" b="b"/>
              <a:pathLst>
                <a:path w="5106" h="13610" extrusionOk="0">
                  <a:moveTo>
                    <a:pt x="17" y="0"/>
                  </a:moveTo>
                  <a:cubicBezTo>
                    <a:pt x="16" y="0"/>
                    <a:pt x="16" y="0"/>
                    <a:pt x="16" y="0"/>
                  </a:cubicBezTo>
                  <a:cubicBezTo>
                    <a:pt x="1" y="7"/>
                    <a:pt x="62" y="202"/>
                    <a:pt x="184" y="548"/>
                  </a:cubicBezTo>
                  <a:cubicBezTo>
                    <a:pt x="328" y="941"/>
                    <a:pt x="506" y="1430"/>
                    <a:pt x="718" y="2010"/>
                  </a:cubicBezTo>
                  <a:cubicBezTo>
                    <a:pt x="1181" y="3297"/>
                    <a:pt x="1787" y="4979"/>
                    <a:pt x="2456" y="6839"/>
                  </a:cubicBezTo>
                  <a:cubicBezTo>
                    <a:pt x="3128" y="8728"/>
                    <a:pt x="3746" y="10437"/>
                    <a:pt x="4230" y="11661"/>
                  </a:cubicBezTo>
                  <a:cubicBezTo>
                    <a:pt x="4472" y="12273"/>
                    <a:pt x="4677" y="12764"/>
                    <a:pt x="4829" y="13099"/>
                  </a:cubicBezTo>
                  <a:cubicBezTo>
                    <a:pt x="4979" y="13429"/>
                    <a:pt x="5070" y="13609"/>
                    <a:pt x="5089" y="13609"/>
                  </a:cubicBezTo>
                  <a:cubicBezTo>
                    <a:pt x="5089" y="13609"/>
                    <a:pt x="5090" y="13609"/>
                    <a:pt x="5090" y="13609"/>
                  </a:cubicBezTo>
                  <a:cubicBezTo>
                    <a:pt x="5105" y="13603"/>
                    <a:pt x="5043" y="13409"/>
                    <a:pt x="4918" y="13063"/>
                  </a:cubicBezTo>
                  <a:cubicBezTo>
                    <a:pt x="4777" y="12670"/>
                    <a:pt x="4601" y="12180"/>
                    <a:pt x="4392" y="11601"/>
                  </a:cubicBezTo>
                  <a:lnTo>
                    <a:pt x="2687" y="6757"/>
                  </a:lnTo>
                  <a:cubicBezTo>
                    <a:pt x="2015" y="4868"/>
                    <a:pt x="1375" y="3166"/>
                    <a:pt x="879" y="1948"/>
                  </a:cubicBezTo>
                  <a:cubicBezTo>
                    <a:pt x="632" y="1339"/>
                    <a:pt x="424" y="848"/>
                    <a:pt x="274" y="512"/>
                  </a:cubicBezTo>
                  <a:cubicBezTo>
                    <a:pt x="125" y="183"/>
                    <a:pt x="35" y="0"/>
                    <a:pt x="17"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1" name="Google Shape;147;p26">
              <a:extLst>
                <a:ext uri="{FF2B5EF4-FFF2-40B4-BE49-F238E27FC236}">
                  <a16:creationId xmlns:a16="http://schemas.microsoft.com/office/drawing/2014/main" id="{99D2B3AC-074C-4516-AA45-332524C26F39}"/>
                </a:ext>
              </a:extLst>
            </p:cNvPr>
            <p:cNvSpPr/>
            <p:nvPr/>
          </p:nvSpPr>
          <p:spPr>
            <a:xfrm>
              <a:off x="4957000" y="4149050"/>
              <a:ext cx="388750" cy="159100"/>
            </a:xfrm>
            <a:custGeom>
              <a:avLst/>
              <a:gdLst/>
              <a:ahLst/>
              <a:cxnLst/>
              <a:rect l="l" t="t" r="r" b="b"/>
              <a:pathLst>
                <a:path w="15550" h="6364" extrusionOk="0">
                  <a:moveTo>
                    <a:pt x="15517" y="0"/>
                  </a:moveTo>
                  <a:cubicBezTo>
                    <a:pt x="15342" y="0"/>
                    <a:pt x="11912" y="1351"/>
                    <a:pt x="7728" y="3068"/>
                  </a:cubicBezTo>
                  <a:cubicBezTo>
                    <a:pt x="3449" y="4824"/>
                    <a:pt x="1" y="6298"/>
                    <a:pt x="27" y="6361"/>
                  </a:cubicBezTo>
                  <a:cubicBezTo>
                    <a:pt x="28" y="6363"/>
                    <a:pt x="30" y="6363"/>
                    <a:pt x="34" y="6363"/>
                  </a:cubicBezTo>
                  <a:cubicBezTo>
                    <a:pt x="206" y="6363"/>
                    <a:pt x="3635" y="5014"/>
                    <a:pt x="7822" y="3296"/>
                  </a:cubicBezTo>
                  <a:cubicBezTo>
                    <a:pt x="12101" y="1539"/>
                    <a:pt x="15550" y="64"/>
                    <a:pt x="15523" y="2"/>
                  </a:cubicBezTo>
                  <a:cubicBezTo>
                    <a:pt x="15523" y="1"/>
                    <a:pt x="15521" y="0"/>
                    <a:pt x="15517"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2" name="Google Shape;148;p26">
              <a:extLst>
                <a:ext uri="{FF2B5EF4-FFF2-40B4-BE49-F238E27FC236}">
                  <a16:creationId xmlns:a16="http://schemas.microsoft.com/office/drawing/2014/main" id="{FF707C78-5FF6-48A3-8743-77C0304B160A}"/>
                </a:ext>
              </a:extLst>
            </p:cNvPr>
            <p:cNvSpPr/>
            <p:nvPr/>
          </p:nvSpPr>
          <p:spPr>
            <a:xfrm>
              <a:off x="4755800" y="4725375"/>
              <a:ext cx="366550" cy="54750"/>
            </a:xfrm>
            <a:custGeom>
              <a:avLst/>
              <a:gdLst/>
              <a:ahLst/>
              <a:cxnLst/>
              <a:rect l="l" t="t" r="r" b="b"/>
              <a:pathLst>
                <a:path w="14662" h="2190" extrusionOk="0">
                  <a:moveTo>
                    <a:pt x="14637" y="1"/>
                  </a:moveTo>
                  <a:cubicBezTo>
                    <a:pt x="14577" y="1"/>
                    <a:pt x="14383" y="31"/>
                    <a:pt x="14078" y="87"/>
                  </a:cubicBezTo>
                  <a:lnTo>
                    <a:pt x="12518" y="383"/>
                  </a:lnTo>
                  <a:cubicBezTo>
                    <a:pt x="11201" y="636"/>
                    <a:pt x="9378" y="969"/>
                    <a:pt x="7356" y="1267"/>
                  </a:cubicBezTo>
                  <a:cubicBezTo>
                    <a:pt x="5333" y="1569"/>
                    <a:pt x="3492" y="1775"/>
                    <a:pt x="2159" y="1920"/>
                  </a:cubicBezTo>
                  <a:lnTo>
                    <a:pt x="580" y="2088"/>
                  </a:lnTo>
                  <a:cubicBezTo>
                    <a:pt x="207" y="2129"/>
                    <a:pt x="1" y="2161"/>
                    <a:pt x="2" y="2177"/>
                  </a:cubicBezTo>
                  <a:cubicBezTo>
                    <a:pt x="3" y="2186"/>
                    <a:pt x="59" y="2190"/>
                    <a:pt x="166" y="2190"/>
                  </a:cubicBezTo>
                  <a:cubicBezTo>
                    <a:pt x="265" y="2190"/>
                    <a:pt x="407" y="2187"/>
                    <a:pt x="587" y="2182"/>
                  </a:cubicBezTo>
                  <a:cubicBezTo>
                    <a:pt x="963" y="2171"/>
                    <a:pt x="1505" y="2138"/>
                    <a:pt x="2176" y="2091"/>
                  </a:cubicBezTo>
                  <a:cubicBezTo>
                    <a:pt x="3514" y="1992"/>
                    <a:pt x="5363" y="1811"/>
                    <a:pt x="7392" y="1509"/>
                  </a:cubicBezTo>
                  <a:cubicBezTo>
                    <a:pt x="9421" y="1211"/>
                    <a:pt x="11243" y="850"/>
                    <a:pt x="12553" y="554"/>
                  </a:cubicBezTo>
                  <a:cubicBezTo>
                    <a:pt x="13208" y="408"/>
                    <a:pt x="13736" y="277"/>
                    <a:pt x="14099" y="180"/>
                  </a:cubicBezTo>
                  <a:cubicBezTo>
                    <a:pt x="14462" y="83"/>
                    <a:pt x="14661" y="21"/>
                    <a:pt x="14657" y="5"/>
                  </a:cubicBezTo>
                  <a:cubicBezTo>
                    <a:pt x="14656" y="2"/>
                    <a:pt x="14650" y="1"/>
                    <a:pt x="14637"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3" name="Google Shape;149;p26">
              <a:extLst>
                <a:ext uri="{FF2B5EF4-FFF2-40B4-BE49-F238E27FC236}">
                  <a16:creationId xmlns:a16="http://schemas.microsoft.com/office/drawing/2014/main" id="{A9AE773F-390F-4D10-85E8-D545100A72BB}"/>
                </a:ext>
              </a:extLst>
            </p:cNvPr>
            <p:cNvSpPr/>
            <p:nvPr/>
          </p:nvSpPr>
          <p:spPr>
            <a:xfrm>
              <a:off x="4556025" y="4499600"/>
              <a:ext cx="202950" cy="276575"/>
            </a:xfrm>
            <a:custGeom>
              <a:avLst/>
              <a:gdLst/>
              <a:ahLst/>
              <a:cxnLst/>
              <a:rect l="l" t="t" r="r" b="b"/>
              <a:pathLst>
                <a:path w="8118" h="11063" extrusionOk="0">
                  <a:moveTo>
                    <a:pt x="17" y="0"/>
                  </a:moveTo>
                  <a:cubicBezTo>
                    <a:pt x="16" y="0"/>
                    <a:pt x="15" y="1"/>
                    <a:pt x="15" y="1"/>
                  </a:cubicBezTo>
                  <a:cubicBezTo>
                    <a:pt x="1" y="12"/>
                    <a:pt x="101" y="176"/>
                    <a:pt x="294" y="465"/>
                  </a:cubicBezTo>
                  <a:cubicBezTo>
                    <a:pt x="522" y="795"/>
                    <a:pt x="800" y="1197"/>
                    <a:pt x="1130" y="1673"/>
                  </a:cubicBezTo>
                  <a:cubicBezTo>
                    <a:pt x="1844" y="2687"/>
                    <a:pt x="2844" y="4077"/>
                    <a:pt x="3960" y="5604"/>
                  </a:cubicBezTo>
                  <a:cubicBezTo>
                    <a:pt x="5077" y="7132"/>
                    <a:pt x="6099" y="8506"/>
                    <a:pt x="6849" y="9494"/>
                  </a:cubicBezTo>
                  <a:lnTo>
                    <a:pt x="7747" y="10656"/>
                  </a:lnTo>
                  <a:cubicBezTo>
                    <a:pt x="7958" y="10919"/>
                    <a:pt x="8082" y="11062"/>
                    <a:pt x="8103" y="11062"/>
                  </a:cubicBezTo>
                  <a:cubicBezTo>
                    <a:pt x="8103" y="11062"/>
                    <a:pt x="8104" y="11062"/>
                    <a:pt x="8104" y="11062"/>
                  </a:cubicBezTo>
                  <a:cubicBezTo>
                    <a:pt x="8117" y="11052"/>
                    <a:pt x="8018" y="10888"/>
                    <a:pt x="7825" y="10599"/>
                  </a:cubicBezTo>
                  <a:lnTo>
                    <a:pt x="6990" y="9392"/>
                  </a:lnTo>
                  <a:cubicBezTo>
                    <a:pt x="6276" y="8377"/>
                    <a:pt x="5276" y="6985"/>
                    <a:pt x="4159" y="5459"/>
                  </a:cubicBezTo>
                  <a:cubicBezTo>
                    <a:pt x="3042" y="3932"/>
                    <a:pt x="2020" y="2558"/>
                    <a:pt x="1269" y="1570"/>
                  </a:cubicBezTo>
                  <a:lnTo>
                    <a:pt x="372" y="408"/>
                  </a:lnTo>
                  <a:cubicBezTo>
                    <a:pt x="162" y="145"/>
                    <a:pt x="37" y="0"/>
                    <a:pt x="17"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4" name="Google Shape;150;p26">
              <a:extLst>
                <a:ext uri="{FF2B5EF4-FFF2-40B4-BE49-F238E27FC236}">
                  <a16:creationId xmlns:a16="http://schemas.microsoft.com/office/drawing/2014/main" id="{98097C94-9FAA-4640-8A02-F343F56E5548}"/>
                </a:ext>
              </a:extLst>
            </p:cNvPr>
            <p:cNvSpPr/>
            <p:nvPr/>
          </p:nvSpPr>
          <p:spPr>
            <a:xfrm>
              <a:off x="4324975" y="4893425"/>
              <a:ext cx="263250" cy="351975"/>
            </a:xfrm>
            <a:custGeom>
              <a:avLst/>
              <a:gdLst/>
              <a:ahLst/>
              <a:cxnLst/>
              <a:rect l="l" t="t" r="r" b="b"/>
              <a:pathLst>
                <a:path w="10530" h="14079" extrusionOk="0">
                  <a:moveTo>
                    <a:pt x="15" y="1"/>
                  </a:moveTo>
                  <a:cubicBezTo>
                    <a:pt x="14" y="1"/>
                    <a:pt x="14" y="1"/>
                    <a:pt x="14" y="1"/>
                  </a:cubicBezTo>
                  <a:cubicBezTo>
                    <a:pt x="1" y="11"/>
                    <a:pt x="135" y="218"/>
                    <a:pt x="388" y="583"/>
                  </a:cubicBezTo>
                  <a:lnTo>
                    <a:pt x="1482" y="2114"/>
                  </a:lnTo>
                  <a:cubicBezTo>
                    <a:pt x="2415" y="3402"/>
                    <a:pt x="3717" y="5169"/>
                    <a:pt x="5166" y="7113"/>
                  </a:cubicBezTo>
                  <a:cubicBezTo>
                    <a:pt x="6616" y="9057"/>
                    <a:pt x="7941" y="10809"/>
                    <a:pt x="8909" y="12068"/>
                  </a:cubicBezTo>
                  <a:lnTo>
                    <a:pt x="10066" y="13554"/>
                  </a:lnTo>
                  <a:cubicBezTo>
                    <a:pt x="10336" y="13893"/>
                    <a:pt x="10495" y="14079"/>
                    <a:pt x="10514" y="14079"/>
                  </a:cubicBezTo>
                  <a:cubicBezTo>
                    <a:pt x="10515" y="14079"/>
                    <a:pt x="10515" y="14079"/>
                    <a:pt x="10516" y="14078"/>
                  </a:cubicBezTo>
                  <a:cubicBezTo>
                    <a:pt x="10530" y="14068"/>
                    <a:pt x="10396" y="13861"/>
                    <a:pt x="10142" y="13496"/>
                  </a:cubicBezTo>
                  <a:lnTo>
                    <a:pt x="9047" y="11965"/>
                  </a:lnTo>
                  <a:cubicBezTo>
                    <a:pt x="8116" y="10678"/>
                    <a:pt x="6813" y="8909"/>
                    <a:pt x="5363" y="6966"/>
                  </a:cubicBezTo>
                  <a:cubicBezTo>
                    <a:pt x="3914" y="5023"/>
                    <a:pt x="2590" y="3272"/>
                    <a:pt x="1622" y="2011"/>
                  </a:cubicBezTo>
                  <a:lnTo>
                    <a:pt x="465" y="526"/>
                  </a:lnTo>
                  <a:cubicBezTo>
                    <a:pt x="194" y="188"/>
                    <a:pt x="36" y="1"/>
                    <a:pt x="15"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5" name="Google Shape;151;p26">
              <a:extLst>
                <a:ext uri="{FF2B5EF4-FFF2-40B4-BE49-F238E27FC236}">
                  <a16:creationId xmlns:a16="http://schemas.microsoft.com/office/drawing/2014/main" id="{ADB14A4D-6FFE-4BEC-9707-FA7B2792265D}"/>
                </a:ext>
              </a:extLst>
            </p:cNvPr>
            <p:cNvSpPr/>
            <p:nvPr/>
          </p:nvSpPr>
          <p:spPr>
            <a:xfrm>
              <a:off x="4583925" y="5153575"/>
              <a:ext cx="463050" cy="81800"/>
            </a:xfrm>
            <a:custGeom>
              <a:avLst/>
              <a:gdLst/>
              <a:ahLst/>
              <a:cxnLst/>
              <a:rect l="l" t="t" r="r" b="b"/>
              <a:pathLst>
                <a:path w="18522" h="3272" extrusionOk="0">
                  <a:moveTo>
                    <a:pt x="18503" y="1"/>
                  </a:moveTo>
                  <a:cubicBezTo>
                    <a:pt x="18440" y="1"/>
                    <a:pt x="18191" y="46"/>
                    <a:pt x="17788" y="129"/>
                  </a:cubicBezTo>
                  <a:lnTo>
                    <a:pt x="15816" y="541"/>
                  </a:lnTo>
                  <a:cubicBezTo>
                    <a:pt x="14150" y="891"/>
                    <a:pt x="11846" y="1358"/>
                    <a:pt x="9290" y="1807"/>
                  </a:cubicBezTo>
                  <a:cubicBezTo>
                    <a:pt x="6735" y="2260"/>
                    <a:pt x="4410" y="2604"/>
                    <a:pt x="2726" y="2846"/>
                  </a:cubicBezTo>
                  <a:lnTo>
                    <a:pt x="731" y="3132"/>
                  </a:lnTo>
                  <a:cubicBezTo>
                    <a:pt x="260" y="3202"/>
                    <a:pt x="0" y="3248"/>
                    <a:pt x="3" y="3265"/>
                  </a:cubicBezTo>
                  <a:cubicBezTo>
                    <a:pt x="3" y="3269"/>
                    <a:pt x="22" y="3272"/>
                    <a:pt x="59" y="3272"/>
                  </a:cubicBezTo>
                  <a:cubicBezTo>
                    <a:pt x="160" y="3272"/>
                    <a:pt x="395" y="3256"/>
                    <a:pt x="742" y="3227"/>
                  </a:cubicBezTo>
                  <a:cubicBezTo>
                    <a:pt x="1217" y="3188"/>
                    <a:pt x="1902" y="3116"/>
                    <a:pt x="2748" y="3018"/>
                  </a:cubicBezTo>
                  <a:cubicBezTo>
                    <a:pt x="4439" y="2820"/>
                    <a:pt x="6772" y="2502"/>
                    <a:pt x="9332" y="2049"/>
                  </a:cubicBezTo>
                  <a:cubicBezTo>
                    <a:pt x="11894" y="1599"/>
                    <a:pt x="14196" y="1105"/>
                    <a:pt x="15853" y="711"/>
                  </a:cubicBezTo>
                  <a:cubicBezTo>
                    <a:pt x="16683" y="515"/>
                    <a:pt x="17351" y="346"/>
                    <a:pt x="17810" y="221"/>
                  </a:cubicBezTo>
                  <a:cubicBezTo>
                    <a:pt x="18270" y="97"/>
                    <a:pt x="18522" y="21"/>
                    <a:pt x="18519" y="4"/>
                  </a:cubicBezTo>
                  <a:cubicBezTo>
                    <a:pt x="18518" y="2"/>
                    <a:pt x="18513" y="1"/>
                    <a:pt x="18503"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6" name="Google Shape;152;p26">
              <a:extLst>
                <a:ext uri="{FF2B5EF4-FFF2-40B4-BE49-F238E27FC236}">
                  <a16:creationId xmlns:a16="http://schemas.microsoft.com/office/drawing/2014/main" id="{50E66B11-B5DE-400A-A143-854B411BA139}"/>
                </a:ext>
              </a:extLst>
            </p:cNvPr>
            <p:cNvSpPr/>
            <p:nvPr/>
          </p:nvSpPr>
          <p:spPr>
            <a:xfrm>
              <a:off x="1803500" y="1861400"/>
              <a:ext cx="246275" cy="246275"/>
            </a:xfrm>
            <a:custGeom>
              <a:avLst/>
              <a:gdLst/>
              <a:ahLst/>
              <a:cxnLst/>
              <a:rect l="l" t="t" r="r" b="b"/>
              <a:pathLst>
                <a:path w="9851" h="9851" extrusionOk="0">
                  <a:moveTo>
                    <a:pt x="4926" y="1"/>
                  </a:moveTo>
                  <a:lnTo>
                    <a:pt x="3184" y="3185"/>
                  </a:lnTo>
                  <a:lnTo>
                    <a:pt x="1" y="4926"/>
                  </a:lnTo>
                  <a:lnTo>
                    <a:pt x="3184" y="6668"/>
                  </a:lnTo>
                  <a:lnTo>
                    <a:pt x="4926" y="9851"/>
                  </a:lnTo>
                  <a:lnTo>
                    <a:pt x="6667" y="6668"/>
                  </a:lnTo>
                  <a:lnTo>
                    <a:pt x="9850" y="4926"/>
                  </a:lnTo>
                  <a:lnTo>
                    <a:pt x="6667" y="3185"/>
                  </a:lnTo>
                  <a:lnTo>
                    <a:pt x="4926" y="1"/>
                  </a:ln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7" name="Google Shape;153;p26">
              <a:extLst>
                <a:ext uri="{FF2B5EF4-FFF2-40B4-BE49-F238E27FC236}">
                  <a16:creationId xmlns:a16="http://schemas.microsoft.com/office/drawing/2014/main" id="{CAF3E233-454B-4A73-9AFD-21352B5A490D}"/>
                </a:ext>
              </a:extLst>
            </p:cNvPr>
            <p:cNvSpPr/>
            <p:nvPr/>
          </p:nvSpPr>
          <p:spPr>
            <a:xfrm>
              <a:off x="5043750" y="2362075"/>
              <a:ext cx="184700" cy="184725"/>
            </a:xfrm>
            <a:custGeom>
              <a:avLst/>
              <a:gdLst/>
              <a:ahLst/>
              <a:cxnLst/>
              <a:rect l="l" t="t" r="r" b="b"/>
              <a:pathLst>
                <a:path w="7388" h="7389" extrusionOk="0">
                  <a:moveTo>
                    <a:pt x="3693" y="1"/>
                  </a:moveTo>
                  <a:lnTo>
                    <a:pt x="2388" y="2389"/>
                  </a:lnTo>
                  <a:lnTo>
                    <a:pt x="0" y="3695"/>
                  </a:lnTo>
                  <a:lnTo>
                    <a:pt x="2388" y="5001"/>
                  </a:lnTo>
                  <a:lnTo>
                    <a:pt x="3693" y="7388"/>
                  </a:lnTo>
                  <a:lnTo>
                    <a:pt x="5000" y="5001"/>
                  </a:lnTo>
                  <a:lnTo>
                    <a:pt x="7388" y="3695"/>
                  </a:lnTo>
                  <a:lnTo>
                    <a:pt x="5000" y="2389"/>
                  </a:lnTo>
                  <a:lnTo>
                    <a:pt x="3693" y="1"/>
                  </a:ln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8" name="Google Shape;154;p26">
              <a:extLst>
                <a:ext uri="{FF2B5EF4-FFF2-40B4-BE49-F238E27FC236}">
                  <a16:creationId xmlns:a16="http://schemas.microsoft.com/office/drawing/2014/main" id="{FB1D44D9-3164-4106-965D-C5F180C0D294}"/>
                </a:ext>
              </a:extLst>
            </p:cNvPr>
            <p:cNvSpPr/>
            <p:nvPr/>
          </p:nvSpPr>
          <p:spPr>
            <a:xfrm>
              <a:off x="5310800" y="475625"/>
              <a:ext cx="123125" cy="123175"/>
            </a:xfrm>
            <a:custGeom>
              <a:avLst/>
              <a:gdLst/>
              <a:ahLst/>
              <a:cxnLst/>
              <a:rect l="l" t="t" r="r" b="b"/>
              <a:pathLst>
                <a:path w="4925" h="4927" extrusionOk="0">
                  <a:moveTo>
                    <a:pt x="2463" y="1"/>
                  </a:moveTo>
                  <a:lnTo>
                    <a:pt x="1592" y="1593"/>
                  </a:lnTo>
                  <a:lnTo>
                    <a:pt x="0" y="2464"/>
                  </a:lnTo>
                  <a:lnTo>
                    <a:pt x="1592" y="3334"/>
                  </a:lnTo>
                  <a:lnTo>
                    <a:pt x="2463" y="4927"/>
                  </a:lnTo>
                  <a:lnTo>
                    <a:pt x="3333" y="3334"/>
                  </a:lnTo>
                  <a:lnTo>
                    <a:pt x="4925" y="2464"/>
                  </a:lnTo>
                  <a:lnTo>
                    <a:pt x="3333" y="1593"/>
                  </a:lnTo>
                  <a:lnTo>
                    <a:pt x="2463" y="1"/>
                  </a:ln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29" name="Google Shape;155;p26">
              <a:extLst>
                <a:ext uri="{FF2B5EF4-FFF2-40B4-BE49-F238E27FC236}">
                  <a16:creationId xmlns:a16="http://schemas.microsoft.com/office/drawing/2014/main" id="{F7A977BA-F74C-49E0-BEBB-53535E012F9D}"/>
                </a:ext>
              </a:extLst>
            </p:cNvPr>
            <p:cNvSpPr/>
            <p:nvPr/>
          </p:nvSpPr>
          <p:spPr>
            <a:xfrm>
              <a:off x="2796525" y="2681075"/>
              <a:ext cx="83350" cy="83375"/>
            </a:xfrm>
            <a:custGeom>
              <a:avLst/>
              <a:gdLst/>
              <a:ahLst/>
              <a:cxnLst/>
              <a:rect l="l" t="t" r="r" b="b"/>
              <a:pathLst>
                <a:path w="3334" h="3335" extrusionOk="0">
                  <a:moveTo>
                    <a:pt x="1668" y="0"/>
                  </a:moveTo>
                  <a:lnTo>
                    <a:pt x="1078" y="1078"/>
                  </a:lnTo>
                  <a:lnTo>
                    <a:pt x="1" y="1667"/>
                  </a:lnTo>
                  <a:lnTo>
                    <a:pt x="1078" y="2257"/>
                  </a:lnTo>
                  <a:lnTo>
                    <a:pt x="1668" y="3334"/>
                  </a:lnTo>
                  <a:lnTo>
                    <a:pt x="2256" y="2257"/>
                  </a:lnTo>
                  <a:lnTo>
                    <a:pt x="3334" y="1667"/>
                  </a:lnTo>
                  <a:lnTo>
                    <a:pt x="2256" y="1078"/>
                  </a:lnTo>
                  <a:lnTo>
                    <a:pt x="1668" y="0"/>
                  </a:ln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0" name="Google Shape;156;p26">
              <a:extLst>
                <a:ext uri="{FF2B5EF4-FFF2-40B4-BE49-F238E27FC236}">
                  <a16:creationId xmlns:a16="http://schemas.microsoft.com/office/drawing/2014/main" id="{3286E250-222D-4738-8BF3-B0A67B4A3AC8}"/>
                </a:ext>
              </a:extLst>
            </p:cNvPr>
            <p:cNvSpPr/>
            <p:nvPr/>
          </p:nvSpPr>
          <p:spPr>
            <a:xfrm>
              <a:off x="5491450" y="1867225"/>
              <a:ext cx="83350" cy="83350"/>
            </a:xfrm>
            <a:custGeom>
              <a:avLst/>
              <a:gdLst/>
              <a:ahLst/>
              <a:cxnLst/>
              <a:rect l="l" t="t" r="r" b="b"/>
              <a:pathLst>
                <a:path w="3334" h="3334" extrusionOk="0">
                  <a:moveTo>
                    <a:pt x="1667" y="0"/>
                  </a:moveTo>
                  <a:lnTo>
                    <a:pt x="1078" y="1077"/>
                  </a:lnTo>
                  <a:lnTo>
                    <a:pt x="0" y="1666"/>
                  </a:lnTo>
                  <a:lnTo>
                    <a:pt x="1078" y="2256"/>
                  </a:lnTo>
                  <a:lnTo>
                    <a:pt x="1667" y="3333"/>
                  </a:lnTo>
                  <a:lnTo>
                    <a:pt x="2256" y="2256"/>
                  </a:lnTo>
                  <a:lnTo>
                    <a:pt x="3333" y="1666"/>
                  </a:lnTo>
                  <a:lnTo>
                    <a:pt x="2256" y="1077"/>
                  </a:lnTo>
                  <a:lnTo>
                    <a:pt x="1667" y="0"/>
                  </a:ln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1" name="Google Shape;157;p26">
              <a:extLst>
                <a:ext uri="{FF2B5EF4-FFF2-40B4-BE49-F238E27FC236}">
                  <a16:creationId xmlns:a16="http://schemas.microsoft.com/office/drawing/2014/main" id="{25F995C1-B508-4586-9505-5FFF9D2D0D14}"/>
                </a:ext>
              </a:extLst>
            </p:cNvPr>
            <p:cNvSpPr/>
            <p:nvPr/>
          </p:nvSpPr>
          <p:spPr>
            <a:xfrm>
              <a:off x="2363650" y="975550"/>
              <a:ext cx="83350" cy="83350"/>
            </a:xfrm>
            <a:custGeom>
              <a:avLst/>
              <a:gdLst/>
              <a:ahLst/>
              <a:cxnLst/>
              <a:rect l="l" t="t" r="r" b="b"/>
              <a:pathLst>
                <a:path w="3334" h="3334" extrusionOk="0">
                  <a:moveTo>
                    <a:pt x="1668" y="0"/>
                  </a:moveTo>
                  <a:lnTo>
                    <a:pt x="1078" y="1078"/>
                  </a:lnTo>
                  <a:lnTo>
                    <a:pt x="1" y="1666"/>
                  </a:lnTo>
                  <a:lnTo>
                    <a:pt x="1078" y="2256"/>
                  </a:lnTo>
                  <a:lnTo>
                    <a:pt x="1668" y="3333"/>
                  </a:lnTo>
                  <a:lnTo>
                    <a:pt x="2256" y="2256"/>
                  </a:lnTo>
                  <a:lnTo>
                    <a:pt x="3334" y="1666"/>
                  </a:lnTo>
                  <a:lnTo>
                    <a:pt x="2256" y="1078"/>
                  </a:lnTo>
                  <a:lnTo>
                    <a:pt x="1668" y="0"/>
                  </a:ln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2" name="Google Shape;158;p26">
              <a:extLst>
                <a:ext uri="{FF2B5EF4-FFF2-40B4-BE49-F238E27FC236}">
                  <a16:creationId xmlns:a16="http://schemas.microsoft.com/office/drawing/2014/main" id="{B7697553-0789-40F3-94C7-3AB7C47F3113}"/>
                </a:ext>
              </a:extLst>
            </p:cNvPr>
            <p:cNvSpPr/>
            <p:nvPr/>
          </p:nvSpPr>
          <p:spPr>
            <a:xfrm>
              <a:off x="5512425" y="730000"/>
              <a:ext cx="174000" cy="173950"/>
            </a:xfrm>
            <a:custGeom>
              <a:avLst/>
              <a:gdLst/>
              <a:ahLst/>
              <a:cxnLst/>
              <a:rect l="l" t="t" r="r" b="b"/>
              <a:pathLst>
                <a:path w="6960" h="6958" extrusionOk="0">
                  <a:moveTo>
                    <a:pt x="3480" y="1"/>
                  </a:moveTo>
                  <a:lnTo>
                    <a:pt x="2250" y="2249"/>
                  </a:lnTo>
                  <a:lnTo>
                    <a:pt x="1" y="3480"/>
                  </a:lnTo>
                  <a:lnTo>
                    <a:pt x="2250" y="4709"/>
                  </a:lnTo>
                  <a:lnTo>
                    <a:pt x="3480" y="6958"/>
                  </a:lnTo>
                  <a:lnTo>
                    <a:pt x="4709" y="4709"/>
                  </a:lnTo>
                  <a:lnTo>
                    <a:pt x="6959" y="3480"/>
                  </a:lnTo>
                  <a:lnTo>
                    <a:pt x="4709" y="2249"/>
                  </a:lnTo>
                  <a:lnTo>
                    <a:pt x="3480" y="1"/>
                  </a:lnTo>
                  <a:close/>
                </a:path>
              </a:pathLst>
            </a:custGeom>
            <a:solidFill>
              <a:srgbClr val="EBEBE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3" name="Google Shape;159;p26">
              <a:extLst>
                <a:ext uri="{FF2B5EF4-FFF2-40B4-BE49-F238E27FC236}">
                  <a16:creationId xmlns:a16="http://schemas.microsoft.com/office/drawing/2014/main" id="{C84F88F7-EAB0-44B0-9DEF-9D9074E78E65}"/>
                </a:ext>
              </a:extLst>
            </p:cNvPr>
            <p:cNvSpPr/>
            <p:nvPr/>
          </p:nvSpPr>
          <p:spPr>
            <a:xfrm>
              <a:off x="1607675" y="5436425"/>
              <a:ext cx="4403850" cy="6025"/>
            </a:xfrm>
            <a:custGeom>
              <a:avLst/>
              <a:gdLst/>
              <a:ahLst/>
              <a:cxnLst/>
              <a:rect l="l" t="t" r="r" b="b"/>
              <a:pathLst>
                <a:path w="176154" h="241" extrusionOk="0">
                  <a:moveTo>
                    <a:pt x="88082" y="0"/>
                  </a:moveTo>
                  <a:cubicBezTo>
                    <a:pt x="39428" y="0"/>
                    <a:pt x="0" y="54"/>
                    <a:pt x="0" y="120"/>
                  </a:cubicBezTo>
                  <a:cubicBezTo>
                    <a:pt x="0" y="187"/>
                    <a:pt x="39428" y="240"/>
                    <a:pt x="88080" y="240"/>
                  </a:cubicBezTo>
                  <a:cubicBezTo>
                    <a:pt x="136716" y="240"/>
                    <a:pt x="176153" y="187"/>
                    <a:pt x="176153" y="120"/>
                  </a:cubicBezTo>
                  <a:cubicBezTo>
                    <a:pt x="176153" y="54"/>
                    <a:pt x="136717" y="0"/>
                    <a:pt x="88082"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4" name="Google Shape;160;p26">
              <a:extLst>
                <a:ext uri="{FF2B5EF4-FFF2-40B4-BE49-F238E27FC236}">
                  <a16:creationId xmlns:a16="http://schemas.microsoft.com/office/drawing/2014/main" id="{9F4B9387-742E-4D1D-8BD7-EA7C2B7E3EBA}"/>
                </a:ext>
              </a:extLst>
            </p:cNvPr>
            <p:cNvSpPr/>
            <p:nvPr/>
          </p:nvSpPr>
          <p:spPr>
            <a:xfrm>
              <a:off x="2316150" y="4584925"/>
              <a:ext cx="187200" cy="369900"/>
            </a:xfrm>
            <a:custGeom>
              <a:avLst/>
              <a:gdLst/>
              <a:ahLst/>
              <a:cxnLst/>
              <a:rect l="l" t="t" r="r" b="b"/>
              <a:pathLst>
                <a:path w="7488" h="14796" extrusionOk="0">
                  <a:moveTo>
                    <a:pt x="4172" y="1"/>
                  </a:moveTo>
                  <a:cubicBezTo>
                    <a:pt x="4010" y="1"/>
                    <a:pt x="3848" y="21"/>
                    <a:pt x="3689" y="65"/>
                  </a:cubicBezTo>
                  <a:cubicBezTo>
                    <a:pt x="2772" y="316"/>
                    <a:pt x="2209" y="1223"/>
                    <a:pt x="1804" y="2085"/>
                  </a:cubicBezTo>
                  <a:cubicBezTo>
                    <a:pt x="611" y="4627"/>
                    <a:pt x="0" y="7403"/>
                    <a:pt x="15" y="10211"/>
                  </a:cubicBezTo>
                  <a:cubicBezTo>
                    <a:pt x="23" y="11517"/>
                    <a:pt x="190" y="12886"/>
                    <a:pt x="938" y="13957"/>
                  </a:cubicBezTo>
                  <a:cubicBezTo>
                    <a:pt x="1369" y="14560"/>
                    <a:pt x="1978" y="14795"/>
                    <a:pt x="2593" y="14795"/>
                  </a:cubicBezTo>
                  <a:cubicBezTo>
                    <a:pt x="3337" y="14795"/>
                    <a:pt x="4089" y="14452"/>
                    <a:pt x="4547" y="14000"/>
                  </a:cubicBezTo>
                  <a:cubicBezTo>
                    <a:pt x="5385" y="13174"/>
                    <a:pt x="5731" y="11984"/>
                    <a:pt x="6046" y="10850"/>
                  </a:cubicBezTo>
                  <a:cubicBezTo>
                    <a:pt x="6764" y="8259"/>
                    <a:pt x="7488" y="5541"/>
                    <a:pt x="6909" y="2914"/>
                  </a:cubicBezTo>
                  <a:cubicBezTo>
                    <a:pt x="6737" y="2129"/>
                    <a:pt x="6434" y="1348"/>
                    <a:pt x="5877" y="769"/>
                  </a:cubicBezTo>
                  <a:cubicBezTo>
                    <a:pt x="5432" y="309"/>
                    <a:pt x="4802" y="1"/>
                    <a:pt x="4172"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5" name="Google Shape;161;p26">
              <a:extLst>
                <a:ext uri="{FF2B5EF4-FFF2-40B4-BE49-F238E27FC236}">
                  <a16:creationId xmlns:a16="http://schemas.microsoft.com/office/drawing/2014/main" id="{C03A67B6-E451-448D-B9C4-7B10FE5DBF54}"/>
                </a:ext>
              </a:extLst>
            </p:cNvPr>
            <p:cNvSpPr/>
            <p:nvPr/>
          </p:nvSpPr>
          <p:spPr>
            <a:xfrm>
              <a:off x="2382175" y="5082975"/>
              <a:ext cx="254600" cy="155850"/>
            </a:xfrm>
            <a:custGeom>
              <a:avLst/>
              <a:gdLst/>
              <a:ahLst/>
              <a:cxnLst/>
              <a:rect l="l" t="t" r="r" b="b"/>
              <a:pathLst>
                <a:path w="10184" h="6234" extrusionOk="0">
                  <a:moveTo>
                    <a:pt x="5331" y="1"/>
                  </a:moveTo>
                  <a:cubicBezTo>
                    <a:pt x="4130" y="1"/>
                    <a:pt x="2937" y="231"/>
                    <a:pt x="1879" y="790"/>
                  </a:cubicBezTo>
                  <a:cubicBezTo>
                    <a:pt x="340" y="1602"/>
                    <a:pt x="170" y="3181"/>
                    <a:pt x="170" y="3181"/>
                  </a:cubicBezTo>
                  <a:cubicBezTo>
                    <a:pt x="1" y="3907"/>
                    <a:pt x="22" y="4709"/>
                    <a:pt x="405" y="5347"/>
                  </a:cubicBezTo>
                  <a:cubicBezTo>
                    <a:pt x="715" y="5864"/>
                    <a:pt x="1303" y="6233"/>
                    <a:pt x="1893" y="6233"/>
                  </a:cubicBezTo>
                  <a:cubicBezTo>
                    <a:pt x="2031" y="6233"/>
                    <a:pt x="2169" y="6213"/>
                    <a:pt x="2303" y="6170"/>
                  </a:cubicBezTo>
                  <a:cubicBezTo>
                    <a:pt x="3028" y="5938"/>
                    <a:pt x="3426" y="5173"/>
                    <a:pt x="4029" y="4709"/>
                  </a:cubicBezTo>
                  <a:cubicBezTo>
                    <a:pt x="4713" y="4184"/>
                    <a:pt x="5572" y="4090"/>
                    <a:pt x="6455" y="4090"/>
                  </a:cubicBezTo>
                  <a:cubicBezTo>
                    <a:pt x="6940" y="4090"/>
                    <a:pt x="7432" y="4119"/>
                    <a:pt x="7905" y="4120"/>
                  </a:cubicBezTo>
                  <a:cubicBezTo>
                    <a:pt x="7910" y="4120"/>
                    <a:pt x="7914" y="4120"/>
                    <a:pt x="7919" y="4120"/>
                  </a:cubicBezTo>
                  <a:cubicBezTo>
                    <a:pt x="8468" y="4120"/>
                    <a:pt x="9054" y="4058"/>
                    <a:pt x="9473" y="3705"/>
                  </a:cubicBezTo>
                  <a:cubicBezTo>
                    <a:pt x="10183" y="3108"/>
                    <a:pt x="10053" y="1898"/>
                    <a:pt x="9423" y="1217"/>
                  </a:cubicBezTo>
                  <a:cubicBezTo>
                    <a:pt x="8793" y="535"/>
                    <a:pt x="7837" y="270"/>
                    <a:pt x="6920" y="127"/>
                  </a:cubicBezTo>
                  <a:cubicBezTo>
                    <a:pt x="6396" y="46"/>
                    <a:pt x="5863" y="1"/>
                    <a:pt x="5331"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6" name="Google Shape;162;p26">
              <a:extLst>
                <a:ext uri="{FF2B5EF4-FFF2-40B4-BE49-F238E27FC236}">
                  <a16:creationId xmlns:a16="http://schemas.microsoft.com/office/drawing/2014/main" id="{BF055E5E-1E8C-42C7-8C6E-F64389450C9E}"/>
                </a:ext>
              </a:extLst>
            </p:cNvPr>
            <p:cNvSpPr/>
            <p:nvPr/>
          </p:nvSpPr>
          <p:spPr>
            <a:xfrm>
              <a:off x="1995800" y="4696250"/>
              <a:ext cx="308875" cy="303725"/>
            </a:xfrm>
            <a:custGeom>
              <a:avLst/>
              <a:gdLst/>
              <a:ahLst/>
              <a:cxnLst/>
              <a:rect l="l" t="t" r="r" b="b"/>
              <a:pathLst>
                <a:path w="12355" h="12149" extrusionOk="0">
                  <a:moveTo>
                    <a:pt x="2619" y="0"/>
                  </a:moveTo>
                  <a:cubicBezTo>
                    <a:pt x="2506" y="0"/>
                    <a:pt x="2393" y="6"/>
                    <a:pt x="2279" y="18"/>
                  </a:cubicBezTo>
                  <a:cubicBezTo>
                    <a:pt x="1553" y="94"/>
                    <a:pt x="825" y="473"/>
                    <a:pt x="492" y="1123"/>
                  </a:cubicBezTo>
                  <a:cubicBezTo>
                    <a:pt x="1" y="2082"/>
                    <a:pt x="492" y="3237"/>
                    <a:pt x="1021" y="4178"/>
                  </a:cubicBezTo>
                  <a:cubicBezTo>
                    <a:pt x="1953" y="5836"/>
                    <a:pt x="3014" y="7419"/>
                    <a:pt x="4194" y="8910"/>
                  </a:cubicBezTo>
                  <a:cubicBezTo>
                    <a:pt x="5143" y="10110"/>
                    <a:pt x="6228" y="11291"/>
                    <a:pt x="7662" y="11823"/>
                  </a:cubicBezTo>
                  <a:cubicBezTo>
                    <a:pt x="8230" y="12034"/>
                    <a:pt x="8805" y="12149"/>
                    <a:pt x="9340" y="12149"/>
                  </a:cubicBezTo>
                  <a:cubicBezTo>
                    <a:pt x="10127" y="12149"/>
                    <a:pt x="10825" y="11900"/>
                    <a:pt x="11279" y="11340"/>
                  </a:cubicBezTo>
                  <a:lnTo>
                    <a:pt x="11279" y="11340"/>
                  </a:lnTo>
                  <a:lnTo>
                    <a:pt x="11192" y="11452"/>
                  </a:lnTo>
                  <a:cubicBezTo>
                    <a:pt x="11236" y="11399"/>
                    <a:pt x="11279" y="11344"/>
                    <a:pt x="11320" y="11288"/>
                  </a:cubicBezTo>
                  <a:lnTo>
                    <a:pt x="11320" y="11288"/>
                  </a:lnTo>
                  <a:cubicBezTo>
                    <a:pt x="11322" y="11285"/>
                    <a:pt x="11325" y="11282"/>
                    <a:pt x="11327" y="11279"/>
                  </a:cubicBezTo>
                  <a:lnTo>
                    <a:pt x="11327" y="11279"/>
                  </a:lnTo>
                  <a:lnTo>
                    <a:pt x="11324" y="11283"/>
                  </a:lnTo>
                  <a:lnTo>
                    <a:pt x="11324" y="11283"/>
                  </a:lnTo>
                  <a:cubicBezTo>
                    <a:pt x="12214" y="10073"/>
                    <a:pt x="12355" y="8398"/>
                    <a:pt x="11908" y="6956"/>
                  </a:cubicBezTo>
                  <a:cubicBezTo>
                    <a:pt x="11440" y="5445"/>
                    <a:pt x="10403" y="4165"/>
                    <a:pt x="9213" y="3124"/>
                  </a:cubicBezTo>
                  <a:cubicBezTo>
                    <a:pt x="7811" y="1901"/>
                    <a:pt x="6184" y="962"/>
                    <a:pt x="4423" y="361"/>
                  </a:cubicBezTo>
                  <a:cubicBezTo>
                    <a:pt x="3841" y="163"/>
                    <a:pt x="3231" y="0"/>
                    <a:pt x="2619" y="0"/>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7" name="Google Shape;163;p26">
              <a:extLst>
                <a:ext uri="{FF2B5EF4-FFF2-40B4-BE49-F238E27FC236}">
                  <a16:creationId xmlns:a16="http://schemas.microsoft.com/office/drawing/2014/main" id="{0E8AD51C-19A8-40FF-A51F-8819EFC7287B}"/>
                </a:ext>
              </a:extLst>
            </p:cNvPr>
            <p:cNvSpPr/>
            <p:nvPr/>
          </p:nvSpPr>
          <p:spPr>
            <a:xfrm>
              <a:off x="2342225" y="5129575"/>
              <a:ext cx="172825" cy="309875"/>
            </a:xfrm>
            <a:custGeom>
              <a:avLst/>
              <a:gdLst/>
              <a:ahLst/>
              <a:cxnLst/>
              <a:rect l="l" t="t" r="r" b="b"/>
              <a:pathLst>
                <a:path w="6913" h="12395" extrusionOk="0">
                  <a:moveTo>
                    <a:pt x="6725" y="0"/>
                  </a:moveTo>
                  <a:cubicBezTo>
                    <a:pt x="6622" y="0"/>
                    <a:pt x="6477" y="4"/>
                    <a:pt x="6295" y="10"/>
                  </a:cubicBezTo>
                  <a:cubicBezTo>
                    <a:pt x="5899" y="41"/>
                    <a:pt x="5320" y="147"/>
                    <a:pt x="4668" y="451"/>
                  </a:cubicBezTo>
                  <a:cubicBezTo>
                    <a:pt x="4013" y="748"/>
                    <a:pt x="3314" y="1286"/>
                    <a:pt x="2722" y="2028"/>
                  </a:cubicBezTo>
                  <a:cubicBezTo>
                    <a:pt x="2126" y="2767"/>
                    <a:pt x="1625" y="3689"/>
                    <a:pt x="1224" y="4699"/>
                  </a:cubicBezTo>
                  <a:cubicBezTo>
                    <a:pt x="838" y="5714"/>
                    <a:pt x="550" y="6708"/>
                    <a:pt x="373" y="7633"/>
                  </a:cubicBezTo>
                  <a:cubicBezTo>
                    <a:pt x="197" y="8559"/>
                    <a:pt x="121" y="9400"/>
                    <a:pt x="73" y="10105"/>
                  </a:cubicBezTo>
                  <a:cubicBezTo>
                    <a:pt x="27" y="10812"/>
                    <a:pt x="13" y="11384"/>
                    <a:pt x="7" y="11780"/>
                  </a:cubicBezTo>
                  <a:cubicBezTo>
                    <a:pt x="1" y="12175"/>
                    <a:pt x="8" y="12393"/>
                    <a:pt x="26" y="12394"/>
                  </a:cubicBezTo>
                  <a:cubicBezTo>
                    <a:pt x="26" y="12394"/>
                    <a:pt x="26" y="12394"/>
                    <a:pt x="26" y="12394"/>
                  </a:cubicBezTo>
                  <a:cubicBezTo>
                    <a:pt x="43" y="12394"/>
                    <a:pt x="70" y="12177"/>
                    <a:pt x="104" y="11784"/>
                  </a:cubicBezTo>
                  <a:cubicBezTo>
                    <a:pt x="144" y="11341"/>
                    <a:pt x="192" y="10783"/>
                    <a:pt x="251" y="10120"/>
                  </a:cubicBezTo>
                  <a:cubicBezTo>
                    <a:pt x="321" y="9420"/>
                    <a:pt x="416" y="8586"/>
                    <a:pt x="601" y="7678"/>
                  </a:cubicBezTo>
                  <a:cubicBezTo>
                    <a:pt x="786" y="6772"/>
                    <a:pt x="1079" y="5788"/>
                    <a:pt x="1459" y="4791"/>
                  </a:cubicBezTo>
                  <a:cubicBezTo>
                    <a:pt x="1853" y="3799"/>
                    <a:pt x="2336" y="2897"/>
                    <a:pt x="2904" y="2173"/>
                  </a:cubicBezTo>
                  <a:cubicBezTo>
                    <a:pt x="3467" y="1446"/>
                    <a:pt x="4126" y="917"/>
                    <a:pt x="4747" y="609"/>
                  </a:cubicBezTo>
                  <a:cubicBezTo>
                    <a:pt x="5238" y="362"/>
                    <a:pt x="5764" y="191"/>
                    <a:pt x="6307" y="107"/>
                  </a:cubicBezTo>
                  <a:cubicBezTo>
                    <a:pt x="6695" y="64"/>
                    <a:pt x="6912" y="31"/>
                    <a:pt x="6912" y="14"/>
                  </a:cubicBezTo>
                  <a:cubicBezTo>
                    <a:pt x="6912" y="5"/>
                    <a:pt x="6848" y="0"/>
                    <a:pt x="6725"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8" name="Google Shape;164;p26">
              <a:extLst>
                <a:ext uri="{FF2B5EF4-FFF2-40B4-BE49-F238E27FC236}">
                  <a16:creationId xmlns:a16="http://schemas.microsoft.com/office/drawing/2014/main" id="{1B33EF27-6759-483E-938A-4E4BDD657E26}"/>
                </a:ext>
              </a:extLst>
            </p:cNvPr>
            <p:cNvSpPr/>
            <p:nvPr/>
          </p:nvSpPr>
          <p:spPr>
            <a:xfrm>
              <a:off x="2341050" y="4719650"/>
              <a:ext cx="75775" cy="687775"/>
            </a:xfrm>
            <a:custGeom>
              <a:avLst/>
              <a:gdLst/>
              <a:ahLst/>
              <a:cxnLst/>
              <a:rect l="l" t="t" r="r" b="b"/>
              <a:pathLst>
                <a:path w="3031" h="27511" extrusionOk="0">
                  <a:moveTo>
                    <a:pt x="3022" y="0"/>
                  </a:moveTo>
                  <a:cubicBezTo>
                    <a:pt x="3013" y="0"/>
                    <a:pt x="2980" y="92"/>
                    <a:pt x="2926" y="266"/>
                  </a:cubicBezTo>
                  <a:cubicBezTo>
                    <a:pt x="2866" y="471"/>
                    <a:pt x="2792" y="727"/>
                    <a:pt x="2699" y="1043"/>
                  </a:cubicBezTo>
                  <a:cubicBezTo>
                    <a:pt x="2599" y="1380"/>
                    <a:pt x="2496" y="1798"/>
                    <a:pt x="2378" y="2283"/>
                  </a:cubicBezTo>
                  <a:cubicBezTo>
                    <a:pt x="2256" y="2767"/>
                    <a:pt x="2128" y="3321"/>
                    <a:pt x="2003" y="3937"/>
                  </a:cubicBezTo>
                  <a:cubicBezTo>
                    <a:pt x="1473" y="6395"/>
                    <a:pt x="921" y="9829"/>
                    <a:pt x="537" y="13645"/>
                  </a:cubicBezTo>
                  <a:cubicBezTo>
                    <a:pt x="156" y="17462"/>
                    <a:pt x="1" y="20934"/>
                    <a:pt x="8" y="23447"/>
                  </a:cubicBezTo>
                  <a:cubicBezTo>
                    <a:pt x="5" y="24705"/>
                    <a:pt x="42" y="25721"/>
                    <a:pt x="80" y="26422"/>
                  </a:cubicBezTo>
                  <a:cubicBezTo>
                    <a:pt x="104" y="26750"/>
                    <a:pt x="123" y="27018"/>
                    <a:pt x="138" y="27230"/>
                  </a:cubicBezTo>
                  <a:cubicBezTo>
                    <a:pt x="155" y="27414"/>
                    <a:pt x="167" y="27511"/>
                    <a:pt x="175" y="27511"/>
                  </a:cubicBezTo>
                  <a:cubicBezTo>
                    <a:pt x="175" y="27511"/>
                    <a:pt x="175" y="27511"/>
                    <a:pt x="175" y="27511"/>
                  </a:cubicBezTo>
                  <a:cubicBezTo>
                    <a:pt x="184" y="27511"/>
                    <a:pt x="189" y="27413"/>
                    <a:pt x="189" y="27228"/>
                  </a:cubicBezTo>
                  <a:cubicBezTo>
                    <a:pt x="186" y="27016"/>
                    <a:pt x="183" y="26749"/>
                    <a:pt x="179" y="26420"/>
                  </a:cubicBezTo>
                  <a:cubicBezTo>
                    <a:pt x="170" y="25718"/>
                    <a:pt x="160" y="24703"/>
                    <a:pt x="186" y="23450"/>
                  </a:cubicBezTo>
                  <a:cubicBezTo>
                    <a:pt x="225" y="20942"/>
                    <a:pt x="407" y="17479"/>
                    <a:pt x="787" y="13670"/>
                  </a:cubicBezTo>
                  <a:cubicBezTo>
                    <a:pt x="1170" y="9861"/>
                    <a:pt x="1694" y="6433"/>
                    <a:pt x="2178" y="3973"/>
                  </a:cubicBezTo>
                  <a:cubicBezTo>
                    <a:pt x="2291" y="3356"/>
                    <a:pt x="2407" y="2800"/>
                    <a:pt x="2516" y="2314"/>
                  </a:cubicBezTo>
                  <a:cubicBezTo>
                    <a:pt x="2620" y="1828"/>
                    <a:pt x="2708" y="1407"/>
                    <a:pt x="2794" y="1068"/>
                  </a:cubicBezTo>
                  <a:cubicBezTo>
                    <a:pt x="2868" y="747"/>
                    <a:pt x="2928" y="487"/>
                    <a:pt x="2976" y="280"/>
                  </a:cubicBezTo>
                  <a:cubicBezTo>
                    <a:pt x="3014" y="98"/>
                    <a:pt x="3030" y="2"/>
                    <a:pt x="3023" y="0"/>
                  </a:cubicBezTo>
                  <a:cubicBezTo>
                    <a:pt x="3022" y="0"/>
                    <a:pt x="3022" y="0"/>
                    <a:pt x="3022"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39" name="Google Shape;165;p26">
              <a:extLst>
                <a:ext uri="{FF2B5EF4-FFF2-40B4-BE49-F238E27FC236}">
                  <a16:creationId xmlns:a16="http://schemas.microsoft.com/office/drawing/2014/main" id="{48370645-5E34-4EE0-8EE7-69DC411B9958}"/>
                </a:ext>
              </a:extLst>
            </p:cNvPr>
            <p:cNvSpPr/>
            <p:nvPr/>
          </p:nvSpPr>
          <p:spPr>
            <a:xfrm>
              <a:off x="2114850" y="4773725"/>
              <a:ext cx="229800" cy="466350"/>
            </a:xfrm>
            <a:custGeom>
              <a:avLst/>
              <a:gdLst/>
              <a:ahLst/>
              <a:cxnLst/>
              <a:rect l="l" t="t" r="r" b="b"/>
              <a:pathLst>
                <a:path w="9192" h="18654" extrusionOk="0">
                  <a:moveTo>
                    <a:pt x="43" y="1"/>
                  </a:moveTo>
                  <a:cubicBezTo>
                    <a:pt x="42" y="1"/>
                    <a:pt x="41" y="1"/>
                    <a:pt x="40" y="2"/>
                  </a:cubicBezTo>
                  <a:cubicBezTo>
                    <a:pt x="1" y="56"/>
                    <a:pt x="1054" y="663"/>
                    <a:pt x="2391" y="2058"/>
                  </a:cubicBezTo>
                  <a:cubicBezTo>
                    <a:pt x="3721" y="3449"/>
                    <a:pt x="5269" y="5661"/>
                    <a:pt x="6443" y="8370"/>
                  </a:cubicBezTo>
                  <a:cubicBezTo>
                    <a:pt x="7042" y="9716"/>
                    <a:pt x="7523" y="11039"/>
                    <a:pt x="7883" y="12264"/>
                  </a:cubicBezTo>
                  <a:cubicBezTo>
                    <a:pt x="8261" y="13485"/>
                    <a:pt x="8514" y="14610"/>
                    <a:pt x="8706" y="15556"/>
                  </a:cubicBezTo>
                  <a:cubicBezTo>
                    <a:pt x="8889" y="16506"/>
                    <a:pt x="8999" y="17281"/>
                    <a:pt x="9064" y="17818"/>
                  </a:cubicBezTo>
                  <a:cubicBezTo>
                    <a:pt x="9120" y="18354"/>
                    <a:pt x="9158" y="18653"/>
                    <a:pt x="9175" y="18653"/>
                  </a:cubicBezTo>
                  <a:cubicBezTo>
                    <a:pt x="9175" y="18653"/>
                    <a:pt x="9175" y="18653"/>
                    <a:pt x="9175" y="18653"/>
                  </a:cubicBezTo>
                  <a:cubicBezTo>
                    <a:pt x="9192" y="18652"/>
                    <a:pt x="9186" y="18353"/>
                    <a:pt x="9161" y="17810"/>
                  </a:cubicBezTo>
                  <a:cubicBezTo>
                    <a:pt x="9125" y="17267"/>
                    <a:pt x="9043" y="16483"/>
                    <a:pt x="8881" y="15524"/>
                  </a:cubicBezTo>
                  <a:cubicBezTo>
                    <a:pt x="8709" y="14567"/>
                    <a:pt x="8472" y="13431"/>
                    <a:pt x="8104" y="12198"/>
                  </a:cubicBezTo>
                  <a:cubicBezTo>
                    <a:pt x="7754" y="10960"/>
                    <a:pt x="7277" y="9625"/>
                    <a:pt x="6673" y="8268"/>
                  </a:cubicBezTo>
                  <a:cubicBezTo>
                    <a:pt x="5490" y="5537"/>
                    <a:pt x="3898" y="3310"/>
                    <a:pt x="2518" y="1934"/>
                  </a:cubicBezTo>
                  <a:cubicBezTo>
                    <a:pt x="2194" y="1568"/>
                    <a:pt x="1835" y="1306"/>
                    <a:pt x="1547" y="1048"/>
                  </a:cubicBezTo>
                  <a:cubicBezTo>
                    <a:pt x="1397" y="925"/>
                    <a:pt x="1266" y="801"/>
                    <a:pt x="1132" y="704"/>
                  </a:cubicBezTo>
                  <a:lnTo>
                    <a:pt x="755" y="451"/>
                  </a:lnTo>
                  <a:cubicBezTo>
                    <a:pt x="323" y="160"/>
                    <a:pt x="73" y="1"/>
                    <a:pt x="43"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0" name="Google Shape;166;p26">
              <a:extLst>
                <a:ext uri="{FF2B5EF4-FFF2-40B4-BE49-F238E27FC236}">
                  <a16:creationId xmlns:a16="http://schemas.microsoft.com/office/drawing/2014/main" id="{3747A67F-6695-4E5F-AC67-ED8968ABC589}"/>
                </a:ext>
              </a:extLst>
            </p:cNvPr>
            <p:cNvSpPr/>
            <p:nvPr/>
          </p:nvSpPr>
          <p:spPr>
            <a:xfrm>
              <a:off x="5166950" y="4773950"/>
              <a:ext cx="183100" cy="353000"/>
            </a:xfrm>
            <a:custGeom>
              <a:avLst/>
              <a:gdLst/>
              <a:ahLst/>
              <a:cxnLst/>
              <a:rect l="l" t="t" r="r" b="b"/>
              <a:pathLst>
                <a:path w="7324" h="14120" extrusionOk="0">
                  <a:moveTo>
                    <a:pt x="4648" y="1"/>
                  </a:moveTo>
                  <a:cubicBezTo>
                    <a:pt x="2666" y="1"/>
                    <a:pt x="738" y="4158"/>
                    <a:pt x="426" y="6647"/>
                  </a:cubicBezTo>
                  <a:cubicBezTo>
                    <a:pt x="211" y="8365"/>
                    <a:pt x="0" y="11766"/>
                    <a:pt x="1757" y="14119"/>
                  </a:cubicBezTo>
                  <a:cubicBezTo>
                    <a:pt x="3771" y="12404"/>
                    <a:pt x="5788" y="10125"/>
                    <a:pt x="6632" y="7619"/>
                  </a:cubicBezTo>
                  <a:cubicBezTo>
                    <a:pt x="7068" y="6324"/>
                    <a:pt x="7323" y="4942"/>
                    <a:pt x="7141" y="3587"/>
                  </a:cubicBezTo>
                  <a:cubicBezTo>
                    <a:pt x="6958" y="2232"/>
                    <a:pt x="6301" y="904"/>
                    <a:pt x="5190" y="109"/>
                  </a:cubicBezTo>
                  <a:cubicBezTo>
                    <a:pt x="5010" y="35"/>
                    <a:pt x="4828" y="1"/>
                    <a:pt x="4648"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1" name="Google Shape;167;p26">
              <a:extLst>
                <a:ext uri="{FF2B5EF4-FFF2-40B4-BE49-F238E27FC236}">
                  <a16:creationId xmlns:a16="http://schemas.microsoft.com/office/drawing/2014/main" id="{D6A69DDD-F1BC-4F20-9015-35576DB767DA}"/>
                </a:ext>
              </a:extLst>
            </p:cNvPr>
            <p:cNvSpPr/>
            <p:nvPr/>
          </p:nvSpPr>
          <p:spPr>
            <a:xfrm>
              <a:off x="5250450" y="5134875"/>
              <a:ext cx="213475" cy="131750"/>
            </a:xfrm>
            <a:custGeom>
              <a:avLst/>
              <a:gdLst/>
              <a:ahLst/>
              <a:cxnLst/>
              <a:rect l="l" t="t" r="r" b="b"/>
              <a:pathLst>
                <a:path w="8539" h="5270" extrusionOk="0">
                  <a:moveTo>
                    <a:pt x="5147" y="1"/>
                  </a:moveTo>
                  <a:cubicBezTo>
                    <a:pt x="4072" y="1"/>
                    <a:pt x="3000" y="278"/>
                    <a:pt x="2109" y="872"/>
                  </a:cubicBezTo>
                  <a:cubicBezTo>
                    <a:pt x="839" y="1719"/>
                    <a:pt x="1" y="3247"/>
                    <a:pt x="144" y="4766"/>
                  </a:cubicBezTo>
                  <a:lnTo>
                    <a:pt x="145" y="4766"/>
                  </a:lnTo>
                  <a:cubicBezTo>
                    <a:pt x="914" y="5120"/>
                    <a:pt x="1699" y="5270"/>
                    <a:pt x="2488" y="5270"/>
                  </a:cubicBezTo>
                  <a:cubicBezTo>
                    <a:pt x="3809" y="5270"/>
                    <a:pt x="5143" y="4852"/>
                    <a:pt x="6436" y="4273"/>
                  </a:cubicBezTo>
                  <a:cubicBezTo>
                    <a:pt x="7039" y="4003"/>
                    <a:pt x="7624" y="3644"/>
                    <a:pt x="8008" y="3108"/>
                  </a:cubicBezTo>
                  <a:cubicBezTo>
                    <a:pt x="8391" y="2571"/>
                    <a:pt x="8539" y="1828"/>
                    <a:pt x="8241" y="1239"/>
                  </a:cubicBezTo>
                  <a:cubicBezTo>
                    <a:pt x="7923" y="609"/>
                    <a:pt x="7198" y="299"/>
                    <a:pt x="6508" y="149"/>
                  </a:cubicBezTo>
                  <a:cubicBezTo>
                    <a:pt x="6063" y="51"/>
                    <a:pt x="5605" y="1"/>
                    <a:pt x="5147"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2" name="Google Shape;168;p26">
              <a:extLst>
                <a:ext uri="{FF2B5EF4-FFF2-40B4-BE49-F238E27FC236}">
                  <a16:creationId xmlns:a16="http://schemas.microsoft.com/office/drawing/2014/main" id="{B8D09DE9-ED07-4CA2-99DA-C0BE6D02F6CF}"/>
                </a:ext>
              </a:extLst>
            </p:cNvPr>
            <p:cNvSpPr/>
            <p:nvPr/>
          </p:nvSpPr>
          <p:spPr>
            <a:xfrm>
              <a:off x="5141425" y="5195350"/>
              <a:ext cx="239275" cy="232975"/>
            </a:xfrm>
            <a:custGeom>
              <a:avLst/>
              <a:gdLst/>
              <a:ahLst/>
              <a:cxnLst/>
              <a:rect l="l" t="t" r="r" b="b"/>
              <a:pathLst>
                <a:path w="9571" h="9319" extrusionOk="0">
                  <a:moveTo>
                    <a:pt x="9297" y="1"/>
                  </a:moveTo>
                  <a:cubicBezTo>
                    <a:pt x="9217" y="1"/>
                    <a:pt x="9120" y="4"/>
                    <a:pt x="9007" y="10"/>
                  </a:cubicBezTo>
                  <a:cubicBezTo>
                    <a:pt x="8648" y="29"/>
                    <a:pt x="8128" y="112"/>
                    <a:pt x="7513" y="308"/>
                  </a:cubicBezTo>
                  <a:cubicBezTo>
                    <a:pt x="6280" y="688"/>
                    <a:pt x="4704" y="1654"/>
                    <a:pt x="3423" y="3155"/>
                  </a:cubicBezTo>
                  <a:cubicBezTo>
                    <a:pt x="2144" y="4656"/>
                    <a:pt x="1347" y="6259"/>
                    <a:pt x="806" y="7408"/>
                  </a:cubicBezTo>
                  <a:cubicBezTo>
                    <a:pt x="536" y="7986"/>
                    <a:pt x="333" y="8461"/>
                    <a:pt x="199" y="8792"/>
                  </a:cubicBezTo>
                  <a:cubicBezTo>
                    <a:pt x="66" y="9121"/>
                    <a:pt x="0" y="9309"/>
                    <a:pt x="19" y="9318"/>
                  </a:cubicBezTo>
                  <a:cubicBezTo>
                    <a:pt x="19" y="9318"/>
                    <a:pt x="20" y="9318"/>
                    <a:pt x="21" y="9318"/>
                  </a:cubicBezTo>
                  <a:cubicBezTo>
                    <a:pt x="68" y="9318"/>
                    <a:pt x="420" y="8617"/>
                    <a:pt x="994" y="7501"/>
                  </a:cubicBezTo>
                  <a:cubicBezTo>
                    <a:pt x="1581" y="6379"/>
                    <a:pt x="2399" y="4813"/>
                    <a:pt x="3648" y="3348"/>
                  </a:cubicBezTo>
                  <a:cubicBezTo>
                    <a:pt x="4897" y="1886"/>
                    <a:pt x="6401" y="926"/>
                    <a:pt x="7582" y="506"/>
                  </a:cubicBezTo>
                  <a:cubicBezTo>
                    <a:pt x="8765" y="70"/>
                    <a:pt x="9570" y="85"/>
                    <a:pt x="9563" y="25"/>
                  </a:cubicBezTo>
                  <a:cubicBezTo>
                    <a:pt x="9563" y="13"/>
                    <a:pt x="9471" y="1"/>
                    <a:pt x="9297"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3" name="Google Shape;169;p26">
              <a:extLst>
                <a:ext uri="{FF2B5EF4-FFF2-40B4-BE49-F238E27FC236}">
                  <a16:creationId xmlns:a16="http://schemas.microsoft.com/office/drawing/2014/main" id="{EA0CFD80-25F7-435A-B416-F5F4F6AECFF4}"/>
                </a:ext>
              </a:extLst>
            </p:cNvPr>
            <p:cNvSpPr/>
            <p:nvPr/>
          </p:nvSpPr>
          <p:spPr>
            <a:xfrm>
              <a:off x="5138400" y="4871175"/>
              <a:ext cx="125825" cy="568275"/>
            </a:xfrm>
            <a:custGeom>
              <a:avLst/>
              <a:gdLst/>
              <a:ahLst/>
              <a:cxnLst/>
              <a:rect l="l" t="t" r="r" b="b"/>
              <a:pathLst>
                <a:path w="5033" h="22731" extrusionOk="0">
                  <a:moveTo>
                    <a:pt x="5012" y="0"/>
                  </a:moveTo>
                  <a:cubicBezTo>
                    <a:pt x="4992" y="0"/>
                    <a:pt x="4914" y="317"/>
                    <a:pt x="4793" y="890"/>
                  </a:cubicBezTo>
                  <a:cubicBezTo>
                    <a:pt x="4664" y="1518"/>
                    <a:pt x="4495" y="2340"/>
                    <a:pt x="4290" y="3332"/>
                  </a:cubicBezTo>
                  <a:cubicBezTo>
                    <a:pt x="3871" y="5396"/>
                    <a:pt x="3286" y="8243"/>
                    <a:pt x="2596" y="11382"/>
                  </a:cubicBezTo>
                  <a:cubicBezTo>
                    <a:pt x="1907" y="14520"/>
                    <a:pt x="1245" y="17353"/>
                    <a:pt x="761" y="19402"/>
                  </a:cubicBezTo>
                  <a:cubicBezTo>
                    <a:pt x="530" y="20389"/>
                    <a:pt x="339" y="21206"/>
                    <a:pt x="193" y="21831"/>
                  </a:cubicBezTo>
                  <a:cubicBezTo>
                    <a:pt x="62" y="22405"/>
                    <a:pt x="0" y="22725"/>
                    <a:pt x="20" y="22730"/>
                  </a:cubicBezTo>
                  <a:cubicBezTo>
                    <a:pt x="20" y="22730"/>
                    <a:pt x="20" y="22730"/>
                    <a:pt x="20" y="22730"/>
                  </a:cubicBezTo>
                  <a:cubicBezTo>
                    <a:pt x="41" y="22730"/>
                    <a:pt x="140" y="22420"/>
                    <a:pt x="305" y="21859"/>
                  </a:cubicBezTo>
                  <a:cubicBezTo>
                    <a:pt x="471" y="21294"/>
                    <a:pt x="696" y="20472"/>
                    <a:pt x="964" y="19453"/>
                  </a:cubicBezTo>
                  <a:cubicBezTo>
                    <a:pt x="1500" y="17415"/>
                    <a:pt x="2197" y="14586"/>
                    <a:pt x="2885" y="11445"/>
                  </a:cubicBezTo>
                  <a:cubicBezTo>
                    <a:pt x="3574" y="8306"/>
                    <a:pt x="4129" y="5447"/>
                    <a:pt x="4496" y="3372"/>
                  </a:cubicBezTo>
                  <a:cubicBezTo>
                    <a:pt x="4679" y="2335"/>
                    <a:pt x="4819" y="1494"/>
                    <a:pt x="4906" y="911"/>
                  </a:cubicBezTo>
                  <a:cubicBezTo>
                    <a:pt x="4994" y="328"/>
                    <a:pt x="5033" y="4"/>
                    <a:pt x="5012" y="0"/>
                  </a:cubicBezTo>
                  <a:cubicBezTo>
                    <a:pt x="5012" y="0"/>
                    <a:pt x="5012" y="0"/>
                    <a:pt x="5012"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4" name="Google Shape;170;p26">
              <a:extLst>
                <a:ext uri="{FF2B5EF4-FFF2-40B4-BE49-F238E27FC236}">
                  <a16:creationId xmlns:a16="http://schemas.microsoft.com/office/drawing/2014/main" id="{6DD22A54-6B5C-4569-B26F-BC4B67325B18}"/>
                </a:ext>
              </a:extLst>
            </p:cNvPr>
            <p:cNvSpPr/>
            <p:nvPr/>
          </p:nvSpPr>
          <p:spPr>
            <a:xfrm>
              <a:off x="4978350" y="5035850"/>
              <a:ext cx="174550" cy="236100"/>
            </a:xfrm>
            <a:custGeom>
              <a:avLst/>
              <a:gdLst/>
              <a:ahLst/>
              <a:cxnLst/>
              <a:rect l="l" t="t" r="r" b="b"/>
              <a:pathLst>
                <a:path w="6982" h="9444" extrusionOk="0">
                  <a:moveTo>
                    <a:pt x="1419" y="0"/>
                  </a:moveTo>
                  <a:cubicBezTo>
                    <a:pt x="1211" y="0"/>
                    <a:pt x="1008" y="46"/>
                    <a:pt x="816" y="151"/>
                  </a:cubicBezTo>
                  <a:cubicBezTo>
                    <a:pt x="97" y="545"/>
                    <a:pt x="1" y="1540"/>
                    <a:pt x="113" y="2353"/>
                  </a:cubicBezTo>
                  <a:cubicBezTo>
                    <a:pt x="582" y="5737"/>
                    <a:pt x="3302" y="8694"/>
                    <a:pt x="6636" y="9444"/>
                  </a:cubicBezTo>
                  <a:lnTo>
                    <a:pt x="6736" y="9246"/>
                  </a:lnTo>
                  <a:cubicBezTo>
                    <a:pt x="6982" y="6036"/>
                    <a:pt x="5560" y="2744"/>
                    <a:pt x="3057" y="720"/>
                  </a:cubicBezTo>
                  <a:cubicBezTo>
                    <a:pt x="2590" y="342"/>
                    <a:pt x="1989" y="0"/>
                    <a:pt x="1419"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5" name="Google Shape;171;p26">
              <a:extLst>
                <a:ext uri="{FF2B5EF4-FFF2-40B4-BE49-F238E27FC236}">
                  <a16:creationId xmlns:a16="http://schemas.microsoft.com/office/drawing/2014/main" id="{664957E5-CBC9-4828-8645-85511CEBA6F3}"/>
                </a:ext>
              </a:extLst>
            </p:cNvPr>
            <p:cNvSpPr/>
            <p:nvPr/>
          </p:nvSpPr>
          <p:spPr>
            <a:xfrm>
              <a:off x="5046050" y="5115300"/>
              <a:ext cx="112525" cy="302275"/>
            </a:xfrm>
            <a:custGeom>
              <a:avLst/>
              <a:gdLst/>
              <a:ahLst/>
              <a:cxnLst/>
              <a:rect l="l" t="t" r="r" b="b"/>
              <a:pathLst>
                <a:path w="4501" h="12091" extrusionOk="0">
                  <a:moveTo>
                    <a:pt x="42" y="1"/>
                  </a:moveTo>
                  <a:cubicBezTo>
                    <a:pt x="39" y="1"/>
                    <a:pt x="38" y="1"/>
                    <a:pt x="37" y="2"/>
                  </a:cubicBezTo>
                  <a:cubicBezTo>
                    <a:pt x="1" y="47"/>
                    <a:pt x="604" y="507"/>
                    <a:pt x="1387" y="1424"/>
                  </a:cubicBezTo>
                  <a:cubicBezTo>
                    <a:pt x="1783" y="1879"/>
                    <a:pt x="2199" y="2465"/>
                    <a:pt x="2604" y="3150"/>
                  </a:cubicBezTo>
                  <a:cubicBezTo>
                    <a:pt x="2994" y="3842"/>
                    <a:pt x="3364" y="4637"/>
                    <a:pt x="3652" y="5509"/>
                  </a:cubicBezTo>
                  <a:cubicBezTo>
                    <a:pt x="3927" y="6384"/>
                    <a:pt x="4087" y="7247"/>
                    <a:pt x="4173" y="8037"/>
                  </a:cubicBezTo>
                  <a:cubicBezTo>
                    <a:pt x="4242" y="8829"/>
                    <a:pt x="4245" y="9548"/>
                    <a:pt x="4189" y="10149"/>
                  </a:cubicBezTo>
                  <a:cubicBezTo>
                    <a:pt x="4086" y="11351"/>
                    <a:pt x="3863" y="12075"/>
                    <a:pt x="3920" y="12091"/>
                  </a:cubicBezTo>
                  <a:cubicBezTo>
                    <a:pt x="3920" y="12091"/>
                    <a:pt x="3921" y="12091"/>
                    <a:pt x="3921" y="12091"/>
                  </a:cubicBezTo>
                  <a:cubicBezTo>
                    <a:pt x="3942" y="12091"/>
                    <a:pt x="4006" y="11914"/>
                    <a:pt x="4106" y="11592"/>
                  </a:cubicBezTo>
                  <a:cubicBezTo>
                    <a:pt x="4172" y="11394"/>
                    <a:pt x="4224" y="11192"/>
                    <a:pt x="4260" y="10987"/>
                  </a:cubicBezTo>
                  <a:cubicBezTo>
                    <a:pt x="4305" y="10748"/>
                    <a:pt x="4373" y="10476"/>
                    <a:pt x="4397" y="10170"/>
                  </a:cubicBezTo>
                  <a:cubicBezTo>
                    <a:pt x="4482" y="9561"/>
                    <a:pt x="4501" y="8826"/>
                    <a:pt x="4445" y="8013"/>
                  </a:cubicBezTo>
                  <a:cubicBezTo>
                    <a:pt x="4305" y="6244"/>
                    <a:pt x="3755" y="4531"/>
                    <a:pt x="2839" y="3011"/>
                  </a:cubicBezTo>
                  <a:cubicBezTo>
                    <a:pt x="2411" y="2318"/>
                    <a:pt x="1967" y="1731"/>
                    <a:pt x="1544" y="1285"/>
                  </a:cubicBezTo>
                  <a:cubicBezTo>
                    <a:pt x="1346" y="1050"/>
                    <a:pt x="1133" y="869"/>
                    <a:pt x="956" y="701"/>
                  </a:cubicBezTo>
                  <a:cubicBezTo>
                    <a:pt x="808" y="556"/>
                    <a:pt x="647" y="422"/>
                    <a:pt x="479" y="299"/>
                  </a:cubicBezTo>
                  <a:cubicBezTo>
                    <a:pt x="225" y="106"/>
                    <a:pt x="72" y="1"/>
                    <a:pt x="42"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6" name="Google Shape;172;p26">
              <a:extLst>
                <a:ext uri="{FF2B5EF4-FFF2-40B4-BE49-F238E27FC236}">
                  <a16:creationId xmlns:a16="http://schemas.microsoft.com/office/drawing/2014/main" id="{5AE2DED9-818E-44DB-B5A1-40CCECF4287B}"/>
                </a:ext>
              </a:extLst>
            </p:cNvPr>
            <p:cNvSpPr/>
            <p:nvPr/>
          </p:nvSpPr>
          <p:spPr>
            <a:xfrm>
              <a:off x="4409525" y="2771275"/>
              <a:ext cx="151825" cy="127250"/>
            </a:xfrm>
            <a:custGeom>
              <a:avLst/>
              <a:gdLst/>
              <a:ahLst/>
              <a:cxnLst/>
              <a:rect l="l" t="t" r="r" b="b"/>
              <a:pathLst>
                <a:path w="6073" h="5090" extrusionOk="0">
                  <a:moveTo>
                    <a:pt x="2979" y="1"/>
                  </a:moveTo>
                  <a:cubicBezTo>
                    <a:pt x="2383" y="1"/>
                    <a:pt x="1796" y="188"/>
                    <a:pt x="1350" y="596"/>
                  </a:cubicBezTo>
                  <a:lnTo>
                    <a:pt x="846" y="1232"/>
                  </a:lnTo>
                  <a:cubicBezTo>
                    <a:pt x="1" y="2725"/>
                    <a:pt x="1141" y="4916"/>
                    <a:pt x="2849" y="5080"/>
                  </a:cubicBezTo>
                  <a:cubicBezTo>
                    <a:pt x="2917" y="5087"/>
                    <a:pt x="2986" y="5090"/>
                    <a:pt x="3054" y="5090"/>
                  </a:cubicBezTo>
                  <a:cubicBezTo>
                    <a:pt x="4677" y="5090"/>
                    <a:pt x="6073" y="3247"/>
                    <a:pt x="5551" y="1686"/>
                  </a:cubicBezTo>
                  <a:cubicBezTo>
                    <a:pt x="5199" y="632"/>
                    <a:pt x="4073" y="1"/>
                    <a:pt x="2979"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7" name="Google Shape;173;p26">
              <a:extLst>
                <a:ext uri="{FF2B5EF4-FFF2-40B4-BE49-F238E27FC236}">
                  <a16:creationId xmlns:a16="http://schemas.microsoft.com/office/drawing/2014/main" id="{57DD4B8B-1988-4B8C-9E81-6209FCB08795}"/>
                </a:ext>
              </a:extLst>
            </p:cNvPr>
            <p:cNvSpPr/>
            <p:nvPr/>
          </p:nvSpPr>
          <p:spPr>
            <a:xfrm>
              <a:off x="4404225" y="2766950"/>
              <a:ext cx="162150" cy="135925"/>
            </a:xfrm>
            <a:custGeom>
              <a:avLst/>
              <a:gdLst/>
              <a:ahLst/>
              <a:cxnLst/>
              <a:rect l="l" t="t" r="r" b="b"/>
              <a:pathLst>
                <a:path w="6486" h="5437" extrusionOk="0">
                  <a:moveTo>
                    <a:pt x="3182" y="1"/>
                  </a:moveTo>
                  <a:cubicBezTo>
                    <a:pt x="2546" y="1"/>
                    <a:pt x="1920" y="201"/>
                    <a:pt x="1443" y="637"/>
                  </a:cubicBezTo>
                  <a:lnTo>
                    <a:pt x="903" y="1315"/>
                  </a:lnTo>
                  <a:cubicBezTo>
                    <a:pt x="1" y="2910"/>
                    <a:pt x="1219" y="5250"/>
                    <a:pt x="3042" y="5425"/>
                  </a:cubicBezTo>
                  <a:cubicBezTo>
                    <a:pt x="3116" y="5433"/>
                    <a:pt x="3189" y="5436"/>
                    <a:pt x="3262" y="5436"/>
                  </a:cubicBezTo>
                  <a:cubicBezTo>
                    <a:pt x="4996" y="5436"/>
                    <a:pt x="6486" y="3468"/>
                    <a:pt x="5929" y="1800"/>
                  </a:cubicBezTo>
                  <a:cubicBezTo>
                    <a:pt x="5553" y="675"/>
                    <a:pt x="4350" y="1"/>
                    <a:pt x="3182"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8" name="Google Shape;174;p26">
              <a:extLst>
                <a:ext uri="{FF2B5EF4-FFF2-40B4-BE49-F238E27FC236}">
                  <a16:creationId xmlns:a16="http://schemas.microsoft.com/office/drawing/2014/main" id="{E716DAE7-AF3C-4424-BB6D-3F1F7B763B82}"/>
                </a:ext>
              </a:extLst>
            </p:cNvPr>
            <p:cNvSpPr/>
            <p:nvPr/>
          </p:nvSpPr>
          <p:spPr>
            <a:xfrm>
              <a:off x="4549125" y="2423050"/>
              <a:ext cx="261025" cy="218825"/>
            </a:xfrm>
            <a:custGeom>
              <a:avLst/>
              <a:gdLst/>
              <a:ahLst/>
              <a:cxnLst/>
              <a:rect l="l" t="t" r="r" b="b"/>
              <a:pathLst>
                <a:path w="10441" h="8753" extrusionOk="0">
                  <a:moveTo>
                    <a:pt x="5122" y="1"/>
                  </a:moveTo>
                  <a:cubicBezTo>
                    <a:pt x="4097" y="1"/>
                    <a:pt x="3090" y="322"/>
                    <a:pt x="2323" y="1024"/>
                  </a:cubicBezTo>
                  <a:lnTo>
                    <a:pt x="1454" y="2116"/>
                  </a:lnTo>
                  <a:cubicBezTo>
                    <a:pt x="1" y="4684"/>
                    <a:pt x="1961" y="8451"/>
                    <a:pt x="4898" y="8735"/>
                  </a:cubicBezTo>
                  <a:cubicBezTo>
                    <a:pt x="5016" y="8747"/>
                    <a:pt x="5134" y="8752"/>
                    <a:pt x="5251" y="8752"/>
                  </a:cubicBezTo>
                  <a:cubicBezTo>
                    <a:pt x="8042" y="8752"/>
                    <a:pt x="10441" y="5583"/>
                    <a:pt x="9544" y="2898"/>
                  </a:cubicBezTo>
                  <a:cubicBezTo>
                    <a:pt x="8939" y="1086"/>
                    <a:pt x="7002" y="1"/>
                    <a:pt x="5122"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49" name="Google Shape;175;p26">
              <a:extLst>
                <a:ext uri="{FF2B5EF4-FFF2-40B4-BE49-F238E27FC236}">
                  <a16:creationId xmlns:a16="http://schemas.microsoft.com/office/drawing/2014/main" id="{7874C8B0-5967-4705-B1DF-99A7924A8FA6}"/>
                </a:ext>
              </a:extLst>
            </p:cNvPr>
            <p:cNvSpPr/>
            <p:nvPr/>
          </p:nvSpPr>
          <p:spPr>
            <a:xfrm>
              <a:off x="4545475" y="2420250"/>
              <a:ext cx="268200" cy="224400"/>
            </a:xfrm>
            <a:custGeom>
              <a:avLst/>
              <a:gdLst/>
              <a:ahLst/>
              <a:cxnLst/>
              <a:rect l="l" t="t" r="r" b="b"/>
              <a:pathLst>
                <a:path w="10728" h="8976" extrusionOk="0">
                  <a:moveTo>
                    <a:pt x="5262" y="1"/>
                  </a:moveTo>
                  <a:cubicBezTo>
                    <a:pt x="4209" y="1"/>
                    <a:pt x="3174" y="331"/>
                    <a:pt x="2386" y="1051"/>
                  </a:cubicBezTo>
                  <a:lnTo>
                    <a:pt x="1493" y="2171"/>
                  </a:lnTo>
                  <a:cubicBezTo>
                    <a:pt x="0" y="4805"/>
                    <a:pt x="2014" y="8667"/>
                    <a:pt x="5032" y="8958"/>
                  </a:cubicBezTo>
                  <a:cubicBezTo>
                    <a:pt x="5153" y="8970"/>
                    <a:pt x="5274" y="8976"/>
                    <a:pt x="5394" y="8976"/>
                  </a:cubicBezTo>
                  <a:cubicBezTo>
                    <a:pt x="8261" y="8976"/>
                    <a:pt x="10728" y="5725"/>
                    <a:pt x="9806" y="2972"/>
                  </a:cubicBezTo>
                  <a:cubicBezTo>
                    <a:pt x="9184" y="1114"/>
                    <a:pt x="7194" y="1"/>
                    <a:pt x="5262"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0" name="Google Shape;179;p26">
              <a:extLst>
                <a:ext uri="{FF2B5EF4-FFF2-40B4-BE49-F238E27FC236}">
                  <a16:creationId xmlns:a16="http://schemas.microsoft.com/office/drawing/2014/main" id="{729305C0-3C6E-4C1B-A338-1F7A21B708FA}"/>
                </a:ext>
              </a:extLst>
            </p:cNvPr>
            <p:cNvSpPr/>
            <p:nvPr/>
          </p:nvSpPr>
          <p:spPr>
            <a:xfrm>
              <a:off x="3637550" y="2051200"/>
              <a:ext cx="422875" cy="55200"/>
            </a:xfrm>
            <a:custGeom>
              <a:avLst/>
              <a:gdLst/>
              <a:ahLst/>
              <a:cxnLst/>
              <a:rect l="l" t="t" r="r" b="b"/>
              <a:pathLst>
                <a:path w="16915" h="2208" extrusionOk="0">
                  <a:moveTo>
                    <a:pt x="26" y="0"/>
                  </a:moveTo>
                  <a:cubicBezTo>
                    <a:pt x="12" y="0"/>
                    <a:pt x="0" y="12"/>
                    <a:pt x="0" y="27"/>
                  </a:cubicBezTo>
                  <a:lnTo>
                    <a:pt x="0" y="2181"/>
                  </a:lnTo>
                  <a:cubicBezTo>
                    <a:pt x="0" y="2196"/>
                    <a:pt x="12" y="2208"/>
                    <a:pt x="26" y="2208"/>
                  </a:cubicBezTo>
                  <a:lnTo>
                    <a:pt x="16889" y="2208"/>
                  </a:lnTo>
                  <a:cubicBezTo>
                    <a:pt x="16904" y="2208"/>
                    <a:pt x="16915" y="2196"/>
                    <a:pt x="16915" y="2181"/>
                  </a:cubicBezTo>
                  <a:lnTo>
                    <a:pt x="16915" y="27"/>
                  </a:lnTo>
                  <a:cubicBezTo>
                    <a:pt x="16915" y="12"/>
                    <a:pt x="16904" y="0"/>
                    <a:pt x="16889"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1" name="Google Shape;180;p26">
              <a:extLst>
                <a:ext uri="{FF2B5EF4-FFF2-40B4-BE49-F238E27FC236}">
                  <a16:creationId xmlns:a16="http://schemas.microsoft.com/office/drawing/2014/main" id="{09C90500-D3AC-4531-9A9C-8342A93302F5}"/>
                </a:ext>
              </a:extLst>
            </p:cNvPr>
            <p:cNvSpPr/>
            <p:nvPr/>
          </p:nvSpPr>
          <p:spPr>
            <a:xfrm>
              <a:off x="3637550" y="2130500"/>
              <a:ext cx="422900" cy="176100"/>
            </a:xfrm>
            <a:custGeom>
              <a:avLst/>
              <a:gdLst/>
              <a:ahLst/>
              <a:cxnLst/>
              <a:rect l="l" t="t" r="r" b="b"/>
              <a:pathLst>
                <a:path w="16916" h="7044" extrusionOk="0">
                  <a:moveTo>
                    <a:pt x="1102" y="1"/>
                  </a:moveTo>
                  <a:cubicBezTo>
                    <a:pt x="493" y="1"/>
                    <a:pt x="0" y="495"/>
                    <a:pt x="0" y="1104"/>
                  </a:cubicBezTo>
                  <a:cubicBezTo>
                    <a:pt x="0" y="1714"/>
                    <a:pt x="494" y="2208"/>
                    <a:pt x="1104" y="2208"/>
                  </a:cubicBezTo>
                  <a:lnTo>
                    <a:pt x="2718" y="2208"/>
                  </a:lnTo>
                  <a:lnTo>
                    <a:pt x="4860" y="6284"/>
                  </a:lnTo>
                  <a:cubicBezTo>
                    <a:pt x="5105" y="6751"/>
                    <a:pt x="5589" y="7043"/>
                    <a:pt x="6116" y="7043"/>
                  </a:cubicBezTo>
                  <a:lnTo>
                    <a:pt x="11371" y="7043"/>
                  </a:lnTo>
                  <a:cubicBezTo>
                    <a:pt x="11904" y="7043"/>
                    <a:pt x="12391" y="6745"/>
                    <a:pt x="12633" y="6271"/>
                  </a:cubicBezTo>
                  <a:lnTo>
                    <a:pt x="14715" y="2208"/>
                  </a:lnTo>
                  <a:lnTo>
                    <a:pt x="15812" y="2208"/>
                  </a:lnTo>
                  <a:cubicBezTo>
                    <a:pt x="16422" y="2208"/>
                    <a:pt x="16916" y="1714"/>
                    <a:pt x="16916" y="1104"/>
                  </a:cubicBezTo>
                  <a:cubicBezTo>
                    <a:pt x="16916" y="494"/>
                    <a:pt x="16422" y="1"/>
                    <a:pt x="15812" y="1"/>
                  </a:cubicBezTo>
                  <a:lnTo>
                    <a:pt x="1104" y="1"/>
                  </a:lnTo>
                  <a:cubicBezTo>
                    <a:pt x="1103" y="1"/>
                    <a:pt x="1103" y="1"/>
                    <a:pt x="1102"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2" name="Google Shape;181;p26">
              <a:extLst>
                <a:ext uri="{FF2B5EF4-FFF2-40B4-BE49-F238E27FC236}">
                  <a16:creationId xmlns:a16="http://schemas.microsoft.com/office/drawing/2014/main" id="{831E023D-70CA-4E0B-B44C-B6AA4F525476}"/>
                </a:ext>
              </a:extLst>
            </p:cNvPr>
            <p:cNvSpPr/>
            <p:nvPr/>
          </p:nvSpPr>
          <p:spPr>
            <a:xfrm>
              <a:off x="3409875" y="1062725"/>
              <a:ext cx="327175" cy="555300"/>
            </a:xfrm>
            <a:custGeom>
              <a:avLst/>
              <a:gdLst/>
              <a:ahLst/>
              <a:cxnLst/>
              <a:rect l="l" t="t" r="r" b="b"/>
              <a:pathLst>
                <a:path w="13087" h="22212" extrusionOk="0">
                  <a:moveTo>
                    <a:pt x="12340" y="0"/>
                  </a:moveTo>
                  <a:cubicBezTo>
                    <a:pt x="12186" y="0"/>
                    <a:pt x="12007" y="10"/>
                    <a:pt x="11805" y="31"/>
                  </a:cubicBezTo>
                  <a:cubicBezTo>
                    <a:pt x="11066" y="106"/>
                    <a:pt x="10015" y="367"/>
                    <a:pt x="8793" y="906"/>
                  </a:cubicBezTo>
                  <a:cubicBezTo>
                    <a:pt x="7570" y="1442"/>
                    <a:pt x="6193" y="2295"/>
                    <a:pt x="4879" y="3508"/>
                  </a:cubicBezTo>
                  <a:cubicBezTo>
                    <a:pt x="3565" y="4716"/>
                    <a:pt x="2335" y="6309"/>
                    <a:pt x="1447" y="8199"/>
                  </a:cubicBezTo>
                  <a:cubicBezTo>
                    <a:pt x="577" y="10097"/>
                    <a:pt x="153" y="12065"/>
                    <a:pt x="79" y="13848"/>
                  </a:cubicBezTo>
                  <a:cubicBezTo>
                    <a:pt x="0" y="15636"/>
                    <a:pt x="238" y="17237"/>
                    <a:pt x="618" y="18518"/>
                  </a:cubicBezTo>
                  <a:cubicBezTo>
                    <a:pt x="995" y="19800"/>
                    <a:pt x="1474" y="20771"/>
                    <a:pt x="1893" y="21383"/>
                  </a:cubicBezTo>
                  <a:cubicBezTo>
                    <a:pt x="2268" y="21933"/>
                    <a:pt x="2569" y="22211"/>
                    <a:pt x="2730" y="22211"/>
                  </a:cubicBezTo>
                  <a:cubicBezTo>
                    <a:pt x="2749" y="22211"/>
                    <a:pt x="2766" y="22208"/>
                    <a:pt x="2781" y="22200"/>
                  </a:cubicBezTo>
                  <a:cubicBezTo>
                    <a:pt x="3106" y="22035"/>
                    <a:pt x="2552" y="20565"/>
                    <a:pt x="2282" y="18179"/>
                  </a:cubicBezTo>
                  <a:cubicBezTo>
                    <a:pt x="1995" y="15818"/>
                    <a:pt x="2130" y="12441"/>
                    <a:pt x="3625" y="9210"/>
                  </a:cubicBezTo>
                  <a:cubicBezTo>
                    <a:pt x="5128" y="5984"/>
                    <a:pt x="7619" y="3700"/>
                    <a:pt x="9608" y="2396"/>
                  </a:cubicBezTo>
                  <a:cubicBezTo>
                    <a:pt x="11605" y="1063"/>
                    <a:pt x="13086" y="536"/>
                    <a:pt x="13001" y="182"/>
                  </a:cubicBezTo>
                  <a:cubicBezTo>
                    <a:pt x="12975" y="69"/>
                    <a:pt x="12746" y="0"/>
                    <a:pt x="12340" y="0"/>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3" name="Google Shape;182;p26">
              <a:extLst>
                <a:ext uri="{FF2B5EF4-FFF2-40B4-BE49-F238E27FC236}">
                  <a16:creationId xmlns:a16="http://schemas.microsoft.com/office/drawing/2014/main" id="{C7E6A4E7-F6F9-46C8-BD2B-5233A0357C5A}"/>
                </a:ext>
              </a:extLst>
            </p:cNvPr>
            <p:cNvSpPr/>
            <p:nvPr/>
          </p:nvSpPr>
          <p:spPr>
            <a:xfrm>
              <a:off x="3789550" y="1028300"/>
              <a:ext cx="126050" cy="60050"/>
            </a:xfrm>
            <a:custGeom>
              <a:avLst/>
              <a:gdLst/>
              <a:ahLst/>
              <a:cxnLst/>
              <a:rect l="l" t="t" r="r" b="b"/>
              <a:pathLst>
                <a:path w="5042" h="2402" extrusionOk="0">
                  <a:moveTo>
                    <a:pt x="2508" y="1"/>
                  </a:moveTo>
                  <a:cubicBezTo>
                    <a:pt x="1774" y="1"/>
                    <a:pt x="1118" y="184"/>
                    <a:pt x="678" y="453"/>
                  </a:cubicBezTo>
                  <a:cubicBezTo>
                    <a:pt x="230" y="723"/>
                    <a:pt x="1" y="1071"/>
                    <a:pt x="55" y="1395"/>
                  </a:cubicBezTo>
                  <a:cubicBezTo>
                    <a:pt x="182" y="2051"/>
                    <a:pt x="1276" y="2390"/>
                    <a:pt x="2514" y="2401"/>
                  </a:cubicBezTo>
                  <a:cubicBezTo>
                    <a:pt x="2518" y="2401"/>
                    <a:pt x="2522" y="2401"/>
                    <a:pt x="2526" y="2401"/>
                  </a:cubicBezTo>
                  <a:cubicBezTo>
                    <a:pt x="3760" y="2401"/>
                    <a:pt x="4851" y="2074"/>
                    <a:pt x="4983" y="1421"/>
                  </a:cubicBezTo>
                  <a:cubicBezTo>
                    <a:pt x="5041" y="1096"/>
                    <a:pt x="4815" y="747"/>
                    <a:pt x="4371" y="472"/>
                  </a:cubicBezTo>
                  <a:cubicBezTo>
                    <a:pt x="3929" y="197"/>
                    <a:pt x="3267" y="4"/>
                    <a:pt x="2527" y="1"/>
                  </a:cubicBezTo>
                  <a:cubicBezTo>
                    <a:pt x="2521" y="1"/>
                    <a:pt x="2514" y="1"/>
                    <a:pt x="2508"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4" name="Google Shape;183;p26">
              <a:extLst>
                <a:ext uri="{FF2B5EF4-FFF2-40B4-BE49-F238E27FC236}">
                  <a16:creationId xmlns:a16="http://schemas.microsoft.com/office/drawing/2014/main" id="{8BB06390-023E-4503-BB61-8E01B479B442}"/>
                </a:ext>
              </a:extLst>
            </p:cNvPr>
            <p:cNvSpPr/>
            <p:nvPr/>
          </p:nvSpPr>
          <p:spPr>
            <a:xfrm>
              <a:off x="3771950" y="2274275"/>
              <a:ext cx="174900" cy="26850"/>
            </a:xfrm>
            <a:custGeom>
              <a:avLst/>
              <a:gdLst/>
              <a:ahLst/>
              <a:cxnLst/>
              <a:rect l="l" t="t" r="r" b="b"/>
              <a:pathLst>
                <a:path w="6996" h="1074" extrusionOk="0">
                  <a:moveTo>
                    <a:pt x="3664" y="0"/>
                  </a:moveTo>
                  <a:cubicBezTo>
                    <a:pt x="3600" y="0"/>
                    <a:pt x="3536" y="1"/>
                    <a:pt x="3471" y="3"/>
                  </a:cubicBezTo>
                  <a:cubicBezTo>
                    <a:pt x="2453" y="35"/>
                    <a:pt x="1552" y="280"/>
                    <a:pt x="944" y="542"/>
                  </a:cubicBezTo>
                  <a:cubicBezTo>
                    <a:pt x="333" y="803"/>
                    <a:pt x="1" y="1049"/>
                    <a:pt x="14" y="1069"/>
                  </a:cubicBezTo>
                  <a:cubicBezTo>
                    <a:pt x="15" y="1072"/>
                    <a:pt x="20" y="1074"/>
                    <a:pt x="26" y="1074"/>
                  </a:cubicBezTo>
                  <a:cubicBezTo>
                    <a:pt x="96" y="1074"/>
                    <a:pt x="446" y="900"/>
                    <a:pt x="1005" y="702"/>
                  </a:cubicBezTo>
                  <a:cubicBezTo>
                    <a:pt x="1615" y="485"/>
                    <a:pt x="2491" y="274"/>
                    <a:pt x="3478" y="243"/>
                  </a:cubicBezTo>
                  <a:cubicBezTo>
                    <a:pt x="3551" y="241"/>
                    <a:pt x="3624" y="240"/>
                    <a:pt x="3696" y="240"/>
                  </a:cubicBezTo>
                  <a:cubicBezTo>
                    <a:pt x="4595" y="240"/>
                    <a:pt x="5396" y="392"/>
                    <a:pt x="5973" y="557"/>
                  </a:cubicBezTo>
                  <a:cubicBezTo>
                    <a:pt x="6538" y="719"/>
                    <a:pt x="6896" y="873"/>
                    <a:pt x="6970" y="873"/>
                  </a:cubicBezTo>
                  <a:cubicBezTo>
                    <a:pt x="6977" y="873"/>
                    <a:pt x="6982" y="872"/>
                    <a:pt x="6983" y="869"/>
                  </a:cubicBezTo>
                  <a:cubicBezTo>
                    <a:pt x="6995" y="846"/>
                    <a:pt x="6649" y="621"/>
                    <a:pt x="6025" y="395"/>
                  </a:cubicBezTo>
                  <a:cubicBezTo>
                    <a:pt x="5442" y="183"/>
                    <a:pt x="4604" y="0"/>
                    <a:pt x="3664"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5" name="Google Shape;184;p26">
              <a:extLst>
                <a:ext uri="{FF2B5EF4-FFF2-40B4-BE49-F238E27FC236}">
                  <a16:creationId xmlns:a16="http://schemas.microsoft.com/office/drawing/2014/main" id="{180EA218-37FA-4031-86A2-BBBD024FE91E}"/>
                </a:ext>
              </a:extLst>
            </p:cNvPr>
            <p:cNvSpPr/>
            <p:nvPr/>
          </p:nvSpPr>
          <p:spPr>
            <a:xfrm>
              <a:off x="3709250" y="2183925"/>
              <a:ext cx="296950" cy="6025"/>
            </a:xfrm>
            <a:custGeom>
              <a:avLst/>
              <a:gdLst/>
              <a:ahLst/>
              <a:cxnLst/>
              <a:rect l="l" t="t" r="r" b="b"/>
              <a:pathLst>
                <a:path w="11878" h="241" extrusionOk="0">
                  <a:moveTo>
                    <a:pt x="5939" y="0"/>
                  </a:moveTo>
                  <a:cubicBezTo>
                    <a:pt x="2658" y="0"/>
                    <a:pt x="0" y="54"/>
                    <a:pt x="0" y="120"/>
                  </a:cubicBezTo>
                  <a:cubicBezTo>
                    <a:pt x="0" y="187"/>
                    <a:pt x="2659" y="240"/>
                    <a:pt x="5939" y="240"/>
                  </a:cubicBezTo>
                  <a:cubicBezTo>
                    <a:pt x="9218" y="240"/>
                    <a:pt x="11878" y="187"/>
                    <a:pt x="11878" y="120"/>
                  </a:cubicBezTo>
                  <a:cubicBezTo>
                    <a:pt x="11878" y="54"/>
                    <a:pt x="9219" y="0"/>
                    <a:pt x="5939"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6" name="Google Shape;185;p26">
              <a:extLst>
                <a:ext uri="{FF2B5EF4-FFF2-40B4-BE49-F238E27FC236}">
                  <a16:creationId xmlns:a16="http://schemas.microsoft.com/office/drawing/2014/main" id="{63B52D61-C779-4CFC-BF72-EC8CFB3995CA}"/>
                </a:ext>
              </a:extLst>
            </p:cNvPr>
            <p:cNvSpPr/>
            <p:nvPr/>
          </p:nvSpPr>
          <p:spPr>
            <a:xfrm>
              <a:off x="3735225" y="2229800"/>
              <a:ext cx="248000" cy="7825"/>
            </a:xfrm>
            <a:custGeom>
              <a:avLst/>
              <a:gdLst/>
              <a:ahLst/>
              <a:cxnLst/>
              <a:rect l="l" t="t" r="r" b="b"/>
              <a:pathLst>
                <a:path w="9920" h="313" extrusionOk="0">
                  <a:moveTo>
                    <a:pt x="9311" y="0"/>
                  </a:moveTo>
                  <a:cubicBezTo>
                    <a:pt x="9083" y="0"/>
                    <a:pt x="8797" y="3"/>
                    <a:pt x="8464" y="8"/>
                  </a:cubicBezTo>
                  <a:lnTo>
                    <a:pt x="4959" y="65"/>
                  </a:lnTo>
                  <a:lnTo>
                    <a:pt x="1454" y="106"/>
                  </a:lnTo>
                  <a:cubicBezTo>
                    <a:pt x="557" y="119"/>
                    <a:pt x="1" y="138"/>
                    <a:pt x="0" y="169"/>
                  </a:cubicBezTo>
                  <a:cubicBezTo>
                    <a:pt x="0" y="202"/>
                    <a:pt x="555" y="245"/>
                    <a:pt x="1452" y="276"/>
                  </a:cubicBezTo>
                  <a:cubicBezTo>
                    <a:pt x="2090" y="298"/>
                    <a:pt x="2900" y="313"/>
                    <a:pt x="3806" y="313"/>
                  </a:cubicBezTo>
                  <a:cubicBezTo>
                    <a:pt x="4177" y="313"/>
                    <a:pt x="4565" y="310"/>
                    <a:pt x="4963" y="305"/>
                  </a:cubicBezTo>
                  <a:cubicBezTo>
                    <a:pt x="6333" y="285"/>
                    <a:pt x="7573" y="234"/>
                    <a:pt x="8470" y="177"/>
                  </a:cubicBezTo>
                  <a:cubicBezTo>
                    <a:pt x="9366" y="121"/>
                    <a:pt x="9919" y="62"/>
                    <a:pt x="9918" y="30"/>
                  </a:cubicBezTo>
                  <a:cubicBezTo>
                    <a:pt x="9917" y="8"/>
                    <a:pt x="9697" y="0"/>
                    <a:pt x="9311"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7" name="Google Shape;189;p26">
              <a:extLst>
                <a:ext uri="{FF2B5EF4-FFF2-40B4-BE49-F238E27FC236}">
                  <a16:creationId xmlns:a16="http://schemas.microsoft.com/office/drawing/2014/main" id="{28CADF52-2EDB-4CB8-939E-B236F66802FB}"/>
                </a:ext>
              </a:extLst>
            </p:cNvPr>
            <p:cNvSpPr/>
            <p:nvPr/>
          </p:nvSpPr>
          <p:spPr>
            <a:xfrm>
              <a:off x="2564450" y="1798300"/>
              <a:ext cx="500775" cy="441500"/>
            </a:xfrm>
            <a:custGeom>
              <a:avLst/>
              <a:gdLst/>
              <a:ahLst/>
              <a:cxnLst/>
              <a:rect l="l" t="t" r="r" b="b"/>
              <a:pathLst>
                <a:path w="20031" h="17660" extrusionOk="0">
                  <a:moveTo>
                    <a:pt x="10019" y="1"/>
                  </a:moveTo>
                  <a:cubicBezTo>
                    <a:pt x="6540" y="1"/>
                    <a:pt x="3242" y="2071"/>
                    <a:pt x="1844" y="5491"/>
                  </a:cubicBezTo>
                  <a:cubicBezTo>
                    <a:pt x="0" y="10004"/>
                    <a:pt x="2164" y="15158"/>
                    <a:pt x="6677" y="17001"/>
                  </a:cubicBezTo>
                  <a:cubicBezTo>
                    <a:pt x="7770" y="17448"/>
                    <a:pt x="8901" y="17660"/>
                    <a:pt x="10013" y="17660"/>
                  </a:cubicBezTo>
                  <a:cubicBezTo>
                    <a:pt x="13492" y="17660"/>
                    <a:pt x="16789" y="15589"/>
                    <a:pt x="18187" y="12170"/>
                  </a:cubicBezTo>
                  <a:cubicBezTo>
                    <a:pt x="20030" y="7657"/>
                    <a:pt x="17868" y="2503"/>
                    <a:pt x="13355" y="659"/>
                  </a:cubicBezTo>
                  <a:cubicBezTo>
                    <a:pt x="12262" y="212"/>
                    <a:pt x="11131" y="1"/>
                    <a:pt x="10019"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8" name="Google Shape;190;p26">
              <a:extLst>
                <a:ext uri="{FF2B5EF4-FFF2-40B4-BE49-F238E27FC236}">
                  <a16:creationId xmlns:a16="http://schemas.microsoft.com/office/drawing/2014/main" id="{57881113-24C3-48D1-99FC-0077BFB719DE}"/>
                </a:ext>
              </a:extLst>
            </p:cNvPr>
            <p:cNvSpPr/>
            <p:nvPr/>
          </p:nvSpPr>
          <p:spPr>
            <a:xfrm>
              <a:off x="4886100" y="1136750"/>
              <a:ext cx="378250" cy="378225"/>
            </a:xfrm>
            <a:custGeom>
              <a:avLst/>
              <a:gdLst/>
              <a:ahLst/>
              <a:cxnLst/>
              <a:rect l="l" t="t" r="r" b="b"/>
              <a:pathLst>
                <a:path w="15130" h="15129" extrusionOk="0">
                  <a:moveTo>
                    <a:pt x="7565" y="0"/>
                  </a:moveTo>
                  <a:cubicBezTo>
                    <a:pt x="3387" y="0"/>
                    <a:pt x="1" y="3388"/>
                    <a:pt x="1" y="7564"/>
                  </a:cubicBezTo>
                  <a:cubicBezTo>
                    <a:pt x="1" y="11742"/>
                    <a:pt x="3387" y="15129"/>
                    <a:pt x="7565" y="15129"/>
                  </a:cubicBezTo>
                  <a:cubicBezTo>
                    <a:pt x="11743" y="15129"/>
                    <a:pt x="15129" y="11742"/>
                    <a:pt x="15129" y="7564"/>
                  </a:cubicBezTo>
                  <a:cubicBezTo>
                    <a:pt x="15129" y="3388"/>
                    <a:pt x="11743" y="0"/>
                    <a:pt x="7565" y="0"/>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59" name="Google Shape;191;p26">
              <a:extLst>
                <a:ext uri="{FF2B5EF4-FFF2-40B4-BE49-F238E27FC236}">
                  <a16:creationId xmlns:a16="http://schemas.microsoft.com/office/drawing/2014/main" id="{BE75FD43-819E-40B5-B22D-9CE99174AEF2}"/>
                </a:ext>
              </a:extLst>
            </p:cNvPr>
            <p:cNvSpPr/>
            <p:nvPr/>
          </p:nvSpPr>
          <p:spPr>
            <a:xfrm>
              <a:off x="3132850" y="695650"/>
              <a:ext cx="415900" cy="415875"/>
            </a:xfrm>
            <a:custGeom>
              <a:avLst/>
              <a:gdLst/>
              <a:ahLst/>
              <a:cxnLst/>
              <a:rect l="l" t="t" r="r" b="b"/>
              <a:pathLst>
                <a:path w="16636" h="16635" extrusionOk="0">
                  <a:moveTo>
                    <a:pt x="8318" y="0"/>
                  </a:moveTo>
                  <a:cubicBezTo>
                    <a:pt x="3724" y="0"/>
                    <a:pt x="1" y="3724"/>
                    <a:pt x="1" y="8317"/>
                  </a:cubicBezTo>
                  <a:cubicBezTo>
                    <a:pt x="1" y="12910"/>
                    <a:pt x="3724" y="16634"/>
                    <a:pt x="8318" y="16634"/>
                  </a:cubicBezTo>
                  <a:cubicBezTo>
                    <a:pt x="12912" y="16634"/>
                    <a:pt x="16636" y="12910"/>
                    <a:pt x="16636" y="8317"/>
                  </a:cubicBezTo>
                  <a:cubicBezTo>
                    <a:pt x="16636" y="3724"/>
                    <a:pt x="12912" y="0"/>
                    <a:pt x="8318" y="0"/>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0" name="Google Shape;193;p26">
              <a:extLst>
                <a:ext uri="{FF2B5EF4-FFF2-40B4-BE49-F238E27FC236}">
                  <a16:creationId xmlns:a16="http://schemas.microsoft.com/office/drawing/2014/main" id="{6C7381DE-80F9-4530-B85B-2005AAD550A6}"/>
                </a:ext>
              </a:extLst>
            </p:cNvPr>
            <p:cNvSpPr/>
            <p:nvPr/>
          </p:nvSpPr>
          <p:spPr>
            <a:xfrm>
              <a:off x="2895525" y="1347325"/>
              <a:ext cx="224175" cy="224175"/>
            </a:xfrm>
            <a:custGeom>
              <a:avLst/>
              <a:gdLst/>
              <a:ahLst/>
              <a:cxnLst/>
              <a:rect l="l" t="t" r="r" b="b"/>
              <a:pathLst>
                <a:path w="8967" h="8967" extrusionOk="0">
                  <a:moveTo>
                    <a:pt x="4483" y="0"/>
                  </a:moveTo>
                  <a:cubicBezTo>
                    <a:pt x="2008" y="0"/>
                    <a:pt x="0" y="2008"/>
                    <a:pt x="0" y="4484"/>
                  </a:cubicBezTo>
                  <a:cubicBezTo>
                    <a:pt x="0" y="6959"/>
                    <a:pt x="2008" y="8967"/>
                    <a:pt x="4483" y="8967"/>
                  </a:cubicBezTo>
                  <a:cubicBezTo>
                    <a:pt x="6960" y="8967"/>
                    <a:pt x="8966" y="6959"/>
                    <a:pt x="8966" y="4484"/>
                  </a:cubicBezTo>
                  <a:cubicBezTo>
                    <a:pt x="8966" y="2008"/>
                    <a:pt x="6959" y="0"/>
                    <a:pt x="4483"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1" name="Google Shape;194;p26">
              <a:extLst>
                <a:ext uri="{FF2B5EF4-FFF2-40B4-BE49-F238E27FC236}">
                  <a16:creationId xmlns:a16="http://schemas.microsoft.com/office/drawing/2014/main" id="{75A48484-ED64-4F6E-AB4B-07DCEE5A5DCF}"/>
                </a:ext>
              </a:extLst>
            </p:cNvPr>
            <p:cNvSpPr/>
            <p:nvPr/>
          </p:nvSpPr>
          <p:spPr>
            <a:xfrm>
              <a:off x="4677875" y="997400"/>
              <a:ext cx="59275" cy="59275"/>
            </a:xfrm>
            <a:custGeom>
              <a:avLst/>
              <a:gdLst/>
              <a:ahLst/>
              <a:cxnLst/>
              <a:rect l="l" t="t" r="r" b="b"/>
              <a:pathLst>
                <a:path w="2371" h="2371" extrusionOk="0">
                  <a:moveTo>
                    <a:pt x="1185" y="1"/>
                  </a:moveTo>
                  <a:lnTo>
                    <a:pt x="765" y="767"/>
                  </a:lnTo>
                  <a:lnTo>
                    <a:pt x="0" y="1187"/>
                  </a:lnTo>
                  <a:lnTo>
                    <a:pt x="765" y="1605"/>
                  </a:lnTo>
                  <a:lnTo>
                    <a:pt x="1185" y="2371"/>
                  </a:lnTo>
                  <a:lnTo>
                    <a:pt x="1604" y="1605"/>
                  </a:lnTo>
                  <a:lnTo>
                    <a:pt x="2370" y="1187"/>
                  </a:lnTo>
                  <a:lnTo>
                    <a:pt x="1604" y="767"/>
                  </a:lnTo>
                  <a:lnTo>
                    <a:pt x="1185" y="1"/>
                  </a:ln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2" name="Google Shape;195;p26">
              <a:extLst>
                <a:ext uri="{FF2B5EF4-FFF2-40B4-BE49-F238E27FC236}">
                  <a16:creationId xmlns:a16="http://schemas.microsoft.com/office/drawing/2014/main" id="{31BD2B4B-E77A-4CA1-9EC1-4B99CFAE7FC8}"/>
                </a:ext>
              </a:extLst>
            </p:cNvPr>
            <p:cNvSpPr/>
            <p:nvPr/>
          </p:nvSpPr>
          <p:spPr>
            <a:xfrm>
              <a:off x="4203800" y="2059625"/>
              <a:ext cx="59275" cy="59300"/>
            </a:xfrm>
            <a:custGeom>
              <a:avLst/>
              <a:gdLst/>
              <a:ahLst/>
              <a:cxnLst/>
              <a:rect l="l" t="t" r="r" b="b"/>
              <a:pathLst>
                <a:path w="2371" h="2372" extrusionOk="0">
                  <a:moveTo>
                    <a:pt x="1185" y="1"/>
                  </a:moveTo>
                  <a:lnTo>
                    <a:pt x="766" y="767"/>
                  </a:lnTo>
                  <a:lnTo>
                    <a:pt x="0" y="1186"/>
                  </a:lnTo>
                  <a:lnTo>
                    <a:pt x="766" y="1605"/>
                  </a:lnTo>
                  <a:lnTo>
                    <a:pt x="1185" y="2372"/>
                  </a:lnTo>
                  <a:lnTo>
                    <a:pt x="1604" y="1605"/>
                  </a:lnTo>
                  <a:lnTo>
                    <a:pt x="2371" y="1186"/>
                  </a:lnTo>
                  <a:lnTo>
                    <a:pt x="1604" y="767"/>
                  </a:lnTo>
                  <a:lnTo>
                    <a:pt x="1185" y="1"/>
                  </a:ln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3" name="Google Shape;196;p26">
              <a:extLst>
                <a:ext uri="{FF2B5EF4-FFF2-40B4-BE49-F238E27FC236}">
                  <a16:creationId xmlns:a16="http://schemas.microsoft.com/office/drawing/2014/main" id="{152F0022-3B25-4840-B6F4-2A41841D43D8}"/>
                </a:ext>
              </a:extLst>
            </p:cNvPr>
            <p:cNvSpPr/>
            <p:nvPr/>
          </p:nvSpPr>
          <p:spPr>
            <a:xfrm>
              <a:off x="2609575" y="1498225"/>
              <a:ext cx="87575" cy="87575"/>
            </a:xfrm>
            <a:custGeom>
              <a:avLst/>
              <a:gdLst/>
              <a:ahLst/>
              <a:cxnLst/>
              <a:rect l="l" t="t" r="r" b="b"/>
              <a:pathLst>
                <a:path w="3503" h="3503" extrusionOk="0">
                  <a:moveTo>
                    <a:pt x="1752" y="0"/>
                  </a:moveTo>
                  <a:lnTo>
                    <a:pt x="1133" y="1133"/>
                  </a:lnTo>
                  <a:lnTo>
                    <a:pt x="1" y="1752"/>
                  </a:lnTo>
                  <a:lnTo>
                    <a:pt x="1133" y="2371"/>
                  </a:lnTo>
                  <a:lnTo>
                    <a:pt x="1752" y="3503"/>
                  </a:lnTo>
                  <a:lnTo>
                    <a:pt x="2371" y="2371"/>
                  </a:lnTo>
                  <a:lnTo>
                    <a:pt x="3503" y="1752"/>
                  </a:lnTo>
                  <a:lnTo>
                    <a:pt x="2371" y="1133"/>
                  </a:lnTo>
                  <a:lnTo>
                    <a:pt x="1752" y="0"/>
                  </a:ln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4" name="Google Shape;197;p26">
              <a:extLst>
                <a:ext uri="{FF2B5EF4-FFF2-40B4-BE49-F238E27FC236}">
                  <a16:creationId xmlns:a16="http://schemas.microsoft.com/office/drawing/2014/main" id="{136646A6-279A-4217-B172-50C9C77BEF6E}"/>
                </a:ext>
              </a:extLst>
            </p:cNvPr>
            <p:cNvSpPr/>
            <p:nvPr/>
          </p:nvSpPr>
          <p:spPr>
            <a:xfrm>
              <a:off x="3939400" y="565875"/>
              <a:ext cx="87575" cy="87575"/>
            </a:xfrm>
            <a:custGeom>
              <a:avLst/>
              <a:gdLst/>
              <a:ahLst/>
              <a:cxnLst/>
              <a:rect l="l" t="t" r="r" b="b"/>
              <a:pathLst>
                <a:path w="3503" h="3503" extrusionOk="0">
                  <a:moveTo>
                    <a:pt x="1751" y="0"/>
                  </a:moveTo>
                  <a:lnTo>
                    <a:pt x="1132" y="1132"/>
                  </a:lnTo>
                  <a:lnTo>
                    <a:pt x="0" y="1751"/>
                  </a:lnTo>
                  <a:lnTo>
                    <a:pt x="1132" y="2370"/>
                  </a:lnTo>
                  <a:lnTo>
                    <a:pt x="1751" y="3502"/>
                  </a:lnTo>
                  <a:lnTo>
                    <a:pt x="2370" y="2370"/>
                  </a:lnTo>
                  <a:lnTo>
                    <a:pt x="3502" y="1751"/>
                  </a:lnTo>
                  <a:lnTo>
                    <a:pt x="2370" y="1132"/>
                  </a:lnTo>
                  <a:lnTo>
                    <a:pt x="1751" y="0"/>
                  </a:ln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5" name="Google Shape;198;p26">
              <a:extLst>
                <a:ext uri="{FF2B5EF4-FFF2-40B4-BE49-F238E27FC236}">
                  <a16:creationId xmlns:a16="http://schemas.microsoft.com/office/drawing/2014/main" id="{0D72CF41-66D9-4780-8E86-F0D4403CF649}"/>
                </a:ext>
              </a:extLst>
            </p:cNvPr>
            <p:cNvSpPr/>
            <p:nvPr/>
          </p:nvSpPr>
          <p:spPr>
            <a:xfrm>
              <a:off x="4753550" y="1772325"/>
              <a:ext cx="136525" cy="136575"/>
            </a:xfrm>
            <a:custGeom>
              <a:avLst/>
              <a:gdLst/>
              <a:ahLst/>
              <a:cxnLst/>
              <a:rect l="l" t="t" r="r" b="b"/>
              <a:pathLst>
                <a:path w="5461" h="5463" extrusionOk="0">
                  <a:moveTo>
                    <a:pt x="2731" y="0"/>
                  </a:moveTo>
                  <a:lnTo>
                    <a:pt x="1766" y="1766"/>
                  </a:lnTo>
                  <a:lnTo>
                    <a:pt x="0" y="2732"/>
                  </a:lnTo>
                  <a:lnTo>
                    <a:pt x="1766" y="3697"/>
                  </a:lnTo>
                  <a:lnTo>
                    <a:pt x="2731" y="5462"/>
                  </a:lnTo>
                  <a:lnTo>
                    <a:pt x="3696" y="3697"/>
                  </a:lnTo>
                  <a:lnTo>
                    <a:pt x="5461" y="2732"/>
                  </a:lnTo>
                  <a:lnTo>
                    <a:pt x="3696" y="1766"/>
                  </a:lnTo>
                  <a:lnTo>
                    <a:pt x="2731" y="0"/>
                  </a:ln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6" name="Google Shape;199;p26">
              <a:extLst>
                <a:ext uri="{FF2B5EF4-FFF2-40B4-BE49-F238E27FC236}">
                  <a16:creationId xmlns:a16="http://schemas.microsoft.com/office/drawing/2014/main" id="{35B5514F-5AD0-4A02-A4F5-9ABEF62CBD06}"/>
                </a:ext>
              </a:extLst>
            </p:cNvPr>
            <p:cNvSpPr/>
            <p:nvPr/>
          </p:nvSpPr>
          <p:spPr>
            <a:xfrm>
              <a:off x="3397725" y="2481125"/>
              <a:ext cx="1424450" cy="1765750"/>
            </a:xfrm>
            <a:custGeom>
              <a:avLst/>
              <a:gdLst/>
              <a:ahLst/>
              <a:cxnLst/>
              <a:rect l="l" t="t" r="r" b="b"/>
              <a:pathLst>
                <a:path w="56978" h="70630" extrusionOk="0">
                  <a:moveTo>
                    <a:pt x="19463" y="0"/>
                  </a:moveTo>
                  <a:cubicBezTo>
                    <a:pt x="15594" y="0"/>
                    <a:pt x="11286" y="1700"/>
                    <a:pt x="7115" y="7193"/>
                  </a:cubicBezTo>
                  <a:lnTo>
                    <a:pt x="558" y="31378"/>
                  </a:lnTo>
                  <a:cubicBezTo>
                    <a:pt x="1" y="42375"/>
                    <a:pt x="4600" y="53526"/>
                    <a:pt x="12749" y="60931"/>
                  </a:cubicBezTo>
                  <a:cubicBezTo>
                    <a:pt x="19596" y="67154"/>
                    <a:pt x="28837" y="70629"/>
                    <a:pt x="38077" y="70629"/>
                  </a:cubicBezTo>
                  <a:cubicBezTo>
                    <a:pt x="39833" y="70629"/>
                    <a:pt x="41590" y="70504"/>
                    <a:pt x="43330" y="70248"/>
                  </a:cubicBezTo>
                  <a:cubicBezTo>
                    <a:pt x="47073" y="69696"/>
                    <a:pt x="50916" y="68459"/>
                    <a:pt x="53475" y="65672"/>
                  </a:cubicBezTo>
                  <a:cubicBezTo>
                    <a:pt x="56089" y="62824"/>
                    <a:pt x="56978" y="58573"/>
                    <a:pt x="55969" y="54842"/>
                  </a:cubicBezTo>
                  <a:cubicBezTo>
                    <a:pt x="54959" y="51109"/>
                    <a:pt x="52162" y="47959"/>
                    <a:pt x="48685" y="46271"/>
                  </a:cubicBezTo>
                  <a:cubicBezTo>
                    <a:pt x="46053" y="44992"/>
                    <a:pt x="42861" y="44349"/>
                    <a:pt x="41187" y="41950"/>
                  </a:cubicBezTo>
                  <a:cubicBezTo>
                    <a:pt x="39359" y="39330"/>
                    <a:pt x="40136" y="35782"/>
                    <a:pt x="40874" y="32674"/>
                  </a:cubicBezTo>
                  <a:cubicBezTo>
                    <a:pt x="41612" y="29566"/>
                    <a:pt x="42096" y="25876"/>
                    <a:pt x="39911" y="23545"/>
                  </a:cubicBezTo>
                  <a:cubicBezTo>
                    <a:pt x="38313" y="21841"/>
                    <a:pt x="35553" y="21239"/>
                    <a:pt x="34605" y="19104"/>
                  </a:cubicBezTo>
                  <a:cubicBezTo>
                    <a:pt x="34015" y="17778"/>
                    <a:pt x="34325" y="16250"/>
                    <a:pt x="34414" y="14801"/>
                  </a:cubicBezTo>
                  <a:cubicBezTo>
                    <a:pt x="34749" y="9312"/>
                    <a:pt x="31362" y="3784"/>
                    <a:pt x="26319" y="1591"/>
                  </a:cubicBezTo>
                  <a:cubicBezTo>
                    <a:pt x="24327" y="724"/>
                    <a:pt x="21988" y="0"/>
                    <a:pt x="19463"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7" name="Google Shape;200;p26">
              <a:extLst>
                <a:ext uri="{FF2B5EF4-FFF2-40B4-BE49-F238E27FC236}">
                  <a16:creationId xmlns:a16="http://schemas.microsoft.com/office/drawing/2014/main" id="{028CE3A3-1FA6-4E27-B7AC-CE1557FD74CB}"/>
                </a:ext>
              </a:extLst>
            </p:cNvPr>
            <p:cNvSpPr/>
            <p:nvPr/>
          </p:nvSpPr>
          <p:spPr>
            <a:xfrm>
              <a:off x="3709475" y="2496075"/>
              <a:ext cx="988475" cy="1650125"/>
            </a:xfrm>
            <a:custGeom>
              <a:avLst/>
              <a:gdLst/>
              <a:ahLst/>
              <a:cxnLst/>
              <a:rect l="l" t="t" r="r" b="b"/>
              <a:pathLst>
                <a:path w="39539" h="66005" extrusionOk="0">
                  <a:moveTo>
                    <a:pt x="9197" y="1"/>
                  </a:moveTo>
                  <a:cubicBezTo>
                    <a:pt x="7058" y="1"/>
                    <a:pt x="5202" y="721"/>
                    <a:pt x="3869" y="1564"/>
                  </a:cubicBezTo>
                  <a:cubicBezTo>
                    <a:pt x="2239" y="2584"/>
                    <a:pt x="1273" y="3785"/>
                    <a:pt x="720" y="4631"/>
                  </a:cubicBezTo>
                  <a:cubicBezTo>
                    <a:pt x="170" y="5491"/>
                    <a:pt x="1" y="6011"/>
                    <a:pt x="1" y="6011"/>
                  </a:cubicBezTo>
                  <a:cubicBezTo>
                    <a:pt x="1" y="6011"/>
                    <a:pt x="2" y="6011"/>
                    <a:pt x="2" y="6011"/>
                  </a:cubicBezTo>
                  <a:cubicBezTo>
                    <a:pt x="38" y="6011"/>
                    <a:pt x="252" y="5513"/>
                    <a:pt x="817" y="4697"/>
                  </a:cubicBezTo>
                  <a:cubicBezTo>
                    <a:pt x="1395" y="3882"/>
                    <a:pt x="2372" y="2726"/>
                    <a:pt x="3987" y="1755"/>
                  </a:cubicBezTo>
                  <a:cubicBezTo>
                    <a:pt x="5286" y="965"/>
                    <a:pt x="7062" y="301"/>
                    <a:pt x="9093" y="301"/>
                  </a:cubicBezTo>
                  <a:cubicBezTo>
                    <a:pt x="9537" y="301"/>
                    <a:pt x="9992" y="332"/>
                    <a:pt x="10458" y="401"/>
                  </a:cubicBezTo>
                  <a:cubicBezTo>
                    <a:pt x="13016" y="758"/>
                    <a:pt x="15857" y="2268"/>
                    <a:pt x="17580" y="4994"/>
                  </a:cubicBezTo>
                  <a:lnTo>
                    <a:pt x="17582" y="4999"/>
                  </a:lnTo>
                  <a:lnTo>
                    <a:pt x="17596" y="5015"/>
                  </a:lnTo>
                  <a:cubicBezTo>
                    <a:pt x="18620" y="6397"/>
                    <a:pt x="19395" y="8112"/>
                    <a:pt x="19904" y="9943"/>
                  </a:cubicBezTo>
                  <a:cubicBezTo>
                    <a:pt x="20157" y="10862"/>
                    <a:pt x="20358" y="11817"/>
                    <a:pt x="20459" y="12802"/>
                  </a:cubicBezTo>
                  <a:cubicBezTo>
                    <a:pt x="20577" y="13777"/>
                    <a:pt x="20576" y="14803"/>
                    <a:pt x="20703" y="15843"/>
                  </a:cubicBezTo>
                  <a:cubicBezTo>
                    <a:pt x="20824" y="16879"/>
                    <a:pt x="20985" y="17932"/>
                    <a:pt x="21352" y="18969"/>
                  </a:cubicBezTo>
                  <a:cubicBezTo>
                    <a:pt x="21729" y="19981"/>
                    <a:pt x="22199" y="20953"/>
                    <a:pt x="22599" y="21955"/>
                  </a:cubicBezTo>
                  <a:cubicBezTo>
                    <a:pt x="23002" y="22953"/>
                    <a:pt x="23297" y="23997"/>
                    <a:pt x="23324" y="25079"/>
                  </a:cubicBezTo>
                  <a:cubicBezTo>
                    <a:pt x="23337" y="26153"/>
                    <a:pt x="23147" y="27271"/>
                    <a:pt x="22943" y="28374"/>
                  </a:cubicBezTo>
                  <a:cubicBezTo>
                    <a:pt x="22645" y="29934"/>
                    <a:pt x="22255" y="31467"/>
                    <a:pt x="21973" y="33008"/>
                  </a:cubicBezTo>
                  <a:cubicBezTo>
                    <a:pt x="21686" y="34547"/>
                    <a:pt x="21541" y="36101"/>
                    <a:pt x="21581" y="37625"/>
                  </a:cubicBezTo>
                  <a:cubicBezTo>
                    <a:pt x="21651" y="40668"/>
                    <a:pt x="22544" y="43627"/>
                    <a:pt x="24246" y="45888"/>
                  </a:cubicBezTo>
                  <a:cubicBezTo>
                    <a:pt x="25085" y="47019"/>
                    <a:pt x="26111" y="47972"/>
                    <a:pt x="27250" y="48675"/>
                  </a:cubicBezTo>
                  <a:cubicBezTo>
                    <a:pt x="28389" y="49379"/>
                    <a:pt x="29589" y="49851"/>
                    <a:pt x="30724" y="50320"/>
                  </a:cubicBezTo>
                  <a:cubicBezTo>
                    <a:pt x="31861" y="50787"/>
                    <a:pt x="32949" y="51251"/>
                    <a:pt x="33900" y="51856"/>
                  </a:cubicBezTo>
                  <a:cubicBezTo>
                    <a:pt x="34818" y="52429"/>
                    <a:pt x="35658" y="53120"/>
                    <a:pt x="36394" y="53913"/>
                  </a:cubicBezTo>
                  <a:cubicBezTo>
                    <a:pt x="37805" y="55428"/>
                    <a:pt x="38633" y="57174"/>
                    <a:pt x="38955" y="58784"/>
                  </a:cubicBezTo>
                  <a:cubicBezTo>
                    <a:pt x="39305" y="60395"/>
                    <a:pt x="39235" y="61847"/>
                    <a:pt x="38919" y="62959"/>
                  </a:cubicBezTo>
                  <a:cubicBezTo>
                    <a:pt x="38679" y="63818"/>
                    <a:pt x="38261" y="64617"/>
                    <a:pt x="37692" y="65306"/>
                  </a:cubicBezTo>
                  <a:cubicBezTo>
                    <a:pt x="37306" y="65781"/>
                    <a:pt x="37047" y="65983"/>
                    <a:pt x="37068" y="66004"/>
                  </a:cubicBezTo>
                  <a:cubicBezTo>
                    <a:pt x="37068" y="66004"/>
                    <a:pt x="37346" y="65828"/>
                    <a:pt x="37762" y="65365"/>
                  </a:cubicBezTo>
                  <a:cubicBezTo>
                    <a:pt x="38176" y="64908"/>
                    <a:pt x="38738" y="64149"/>
                    <a:pt x="39090" y="63008"/>
                  </a:cubicBezTo>
                  <a:cubicBezTo>
                    <a:pt x="39440" y="61876"/>
                    <a:pt x="39538" y="60384"/>
                    <a:pt x="39205" y="58733"/>
                  </a:cubicBezTo>
                  <a:cubicBezTo>
                    <a:pt x="38900" y="57081"/>
                    <a:pt x="38066" y="55264"/>
                    <a:pt x="36631" y="53695"/>
                  </a:cubicBezTo>
                  <a:cubicBezTo>
                    <a:pt x="35882" y="52873"/>
                    <a:pt x="35027" y="52154"/>
                    <a:pt x="34088" y="51558"/>
                  </a:cubicBezTo>
                  <a:cubicBezTo>
                    <a:pt x="33112" y="50926"/>
                    <a:pt x="32004" y="50446"/>
                    <a:pt x="30869" y="49971"/>
                  </a:cubicBezTo>
                  <a:cubicBezTo>
                    <a:pt x="29735" y="49493"/>
                    <a:pt x="28556" y="49018"/>
                    <a:pt x="27462" y="48334"/>
                  </a:cubicBezTo>
                  <a:cubicBezTo>
                    <a:pt x="26371" y="47653"/>
                    <a:pt x="25389" y="46732"/>
                    <a:pt x="24583" y="45637"/>
                  </a:cubicBezTo>
                  <a:cubicBezTo>
                    <a:pt x="22950" y="43448"/>
                    <a:pt x="22091" y="40584"/>
                    <a:pt x="22028" y="37613"/>
                  </a:cubicBezTo>
                  <a:cubicBezTo>
                    <a:pt x="21992" y="36124"/>
                    <a:pt x="22135" y="34607"/>
                    <a:pt x="22420" y="33089"/>
                  </a:cubicBezTo>
                  <a:cubicBezTo>
                    <a:pt x="22698" y="31568"/>
                    <a:pt x="23089" y="30039"/>
                    <a:pt x="23391" y="28460"/>
                  </a:cubicBezTo>
                  <a:cubicBezTo>
                    <a:pt x="23597" y="27337"/>
                    <a:pt x="23792" y="26223"/>
                    <a:pt x="23779" y="25067"/>
                  </a:cubicBezTo>
                  <a:cubicBezTo>
                    <a:pt x="23750" y="23917"/>
                    <a:pt x="23431" y="22805"/>
                    <a:pt x="23018" y="21788"/>
                  </a:cubicBezTo>
                  <a:cubicBezTo>
                    <a:pt x="22609" y="20766"/>
                    <a:pt x="22137" y="19796"/>
                    <a:pt x="21770" y="18816"/>
                  </a:cubicBezTo>
                  <a:cubicBezTo>
                    <a:pt x="21424" y="17846"/>
                    <a:pt x="21258" y="16809"/>
                    <a:pt x="21137" y="15795"/>
                  </a:cubicBezTo>
                  <a:cubicBezTo>
                    <a:pt x="21010" y="14783"/>
                    <a:pt x="21008" y="13767"/>
                    <a:pt x="20884" y="12754"/>
                  </a:cubicBezTo>
                  <a:cubicBezTo>
                    <a:pt x="20777" y="11747"/>
                    <a:pt x="20567" y="10770"/>
                    <a:pt x="20305" y="9830"/>
                  </a:cubicBezTo>
                  <a:cubicBezTo>
                    <a:pt x="19770" y="7961"/>
                    <a:pt x="18993" y="6240"/>
                    <a:pt x="17906" y="4788"/>
                  </a:cubicBezTo>
                  <a:lnTo>
                    <a:pt x="17906" y="4788"/>
                  </a:lnTo>
                  <a:cubicBezTo>
                    <a:pt x="16091" y="1960"/>
                    <a:pt x="13144" y="434"/>
                    <a:pt x="10502" y="90"/>
                  </a:cubicBezTo>
                  <a:cubicBezTo>
                    <a:pt x="10057" y="29"/>
                    <a:pt x="9622" y="1"/>
                    <a:pt x="9197"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8" name="Google Shape;201;p26">
              <a:extLst>
                <a:ext uri="{FF2B5EF4-FFF2-40B4-BE49-F238E27FC236}">
                  <a16:creationId xmlns:a16="http://schemas.microsoft.com/office/drawing/2014/main" id="{2705C7B1-CE32-496E-BACF-810708B930E6}"/>
                </a:ext>
              </a:extLst>
            </p:cNvPr>
            <p:cNvSpPr/>
            <p:nvPr/>
          </p:nvSpPr>
          <p:spPr>
            <a:xfrm>
              <a:off x="2866025" y="3744000"/>
              <a:ext cx="1759600" cy="1711825"/>
            </a:xfrm>
            <a:custGeom>
              <a:avLst/>
              <a:gdLst/>
              <a:ahLst/>
              <a:cxnLst/>
              <a:rect l="l" t="t" r="r" b="b"/>
              <a:pathLst>
                <a:path w="70384" h="68473" extrusionOk="0">
                  <a:moveTo>
                    <a:pt x="45401" y="1"/>
                  </a:moveTo>
                  <a:cubicBezTo>
                    <a:pt x="44126" y="1"/>
                    <a:pt x="43335" y="42"/>
                    <a:pt x="43335" y="42"/>
                  </a:cubicBezTo>
                  <a:lnTo>
                    <a:pt x="22551" y="2573"/>
                  </a:lnTo>
                  <a:cubicBezTo>
                    <a:pt x="22551" y="2573"/>
                    <a:pt x="7394" y="4145"/>
                    <a:pt x="3224" y="16282"/>
                  </a:cubicBezTo>
                  <a:lnTo>
                    <a:pt x="0" y="30722"/>
                  </a:lnTo>
                  <a:lnTo>
                    <a:pt x="16680" y="31386"/>
                  </a:lnTo>
                  <a:lnTo>
                    <a:pt x="17010" y="34140"/>
                  </a:lnTo>
                  <a:cubicBezTo>
                    <a:pt x="17413" y="35619"/>
                    <a:pt x="17924" y="37379"/>
                    <a:pt x="18483" y="38808"/>
                  </a:cubicBezTo>
                  <a:cubicBezTo>
                    <a:pt x="19416" y="41199"/>
                    <a:pt x="21630" y="46238"/>
                    <a:pt x="20316" y="48576"/>
                  </a:cubicBezTo>
                  <a:cubicBezTo>
                    <a:pt x="16999" y="54473"/>
                    <a:pt x="13760" y="68472"/>
                    <a:pt x="13760" y="68472"/>
                  </a:cubicBezTo>
                  <a:lnTo>
                    <a:pt x="61568" y="67851"/>
                  </a:lnTo>
                  <a:lnTo>
                    <a:pt x="55867" y="33055"/>
                  </a:lnTo>
                  <a:lnTo>
                    <a:pt x="70383" y="24595"/>
                  </a:lnTo>
                  <a:lnTo>
                    <a:pt x="70383" y="24595"/>
                  </a:lnTo>
                  <a:cubicBezTo>
                    <a:pt x="70383" y="24595"/>
                    <a:pt x="70383" y="24596"/>
                    <a:pt x="70383" y="24596"/>
                  </a:cubicBezTo>
                  <a:lnTo>
                    <a:pt x="70383" y="24595"/>
                  </a:lnTo>
                  <a:lnTo>
                    <a:pt x="70383" y="24595"/>
                  </a:lnTo>
                  <a:lnTo>
                    <a:pt x="70383" y="24595"/>
                  </a:lnTo>
                  <a:cubicBezTo>
                    <a:pt x="68205" y="12057"/>
                    <a:pt x="64284" y="5910"/>
                    <a:pt x="62933" y="4429"/>
                  </a:cubicBezTo>
                  <a:cubicBezTo>
                    <a:pt x="59307" y="458"/>
                    <a:pt x="49657" y="1"/>
                    <a:pt x="45401"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69" name="Google Shape;202;p26">
              <a:extLst>
                <a:ext uri="{FF2B5EF4-FFF2-40B4-BE49-F238E27FC236}">
                  <a16:creationId xmlns:a16="http://schemas.microsoft.com/office/drawing/2014/main" id="{D40DEDB6-AE73-4CAF-819D-B8ABE81D76CA}"/>
                </a:ext>
              </a:extLst>
            </p:cNvPr>
            <p:cNvSpPr/>
            <p:nvPr/>
          </p:nvSpPr>
          <p:spPr>
            <a:xfrm>
              <a:off x="3404800" y="2683350"/>
              <a:ext cx="743850" cy="1399950"/>
            </a:xfrm>
            <a:custGeom>
              <a:avLst/>
              <a:gdLst/>
              <a:ahLst/>
              <a:cxnLst/>
              <a:rect l="l" t="t" r="r" b="b"/>
              <a:pathLst>
                <a:path w="29754" h="55998" extrusionOk="0">
                  <a:moveTo>
                    <a:pt x="19223" y="0"/>
                  </a:moveTo>
                  <a:cubicBezTo>
                    <a:pt x="18707" y="0"/>
                    <a:pt x="18183" y="44"/>
                    <a:pt x="17656" y="134"/>
                  </a:cubicBezTo>
                  <a:lnTo>
                    <a:pt x="2672" y="2705"/>
                  </a:lnTo>
                  <a:cubicBezTo>
                    <a:pt x="1103" y="2975"/>
                    <a:pt x="0" y="4399"/>
                    <a:pt x="135" y="5985"/>
                  </a:cubicBezTo>
                  <a:lnTo>
                    <a:pt x="3411" y="47978"/>
                  </a:lnTo>
                  <a:cubicBezTo>
                    <a:pt x="3770" y="52574"/>
                    <a:pt x="7787" y="55998"/>
                    <a:pt x="12618" y="55998"/>
                  </a:cubicBezTo>
                  <a:cubicBezTo>
                    <a:pt x="12910" y="55998"/>
                    <a:pt x="13205" y="55985"/>
                    <a:pt x="13502" y="55960"/>
                  </a:cubicBezTo>
                  <a:cubicBezTo>
                    <a:pt x="18771" y="55509"/>
                    <a:pt x="22793" y="51149"/>
                    <a:pt x="22490" y="46217"/>
                  </a:cubicBezTo>
                  <a:cubicBezTo>
                    <a:pt x="22171" y="41041"/>
                    <a:pt x="21931" y="35587"/>
                    <a:pt x="21931" y="35587"/>
                  </a:cubicBezTo>
                  <a:cubicBezTo>
                    <a:pt x="21931" y="35587"/>
                    <a:pt x="28526" y="34050"/>
                    <a:pt x="29346" y="25263"/>
                  </a:cubicBezTo>
                  <a:cubicBezTo>
                    <a:pt x="29753" y="20895"/>
                    <a:pt x="29078" y="13820"/>
                    <a:pt x="28339" y="8047"/>
                  </a:cubicBezTo>
                  <a:cubicBezTo>
                    <a:pt x="27742" y="3380"/>
                    <a:pt x="23768" y="0"/>
                    <a:pt x="19223" y="0"/>
                  </a:cubicBezTo>
                  <a:close/>
                </a:path>
              </a:pathLst>
            </a:custGeom>
            <a:solidFill>
              <a:srgbClr val="B78876"/>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0" name="Google Shape;203;p26">
              <a:extLst>
                <a:ext uri="{FF2B5EF4-FFF2-40B4-BE49-F238E27FC236}">
                  <a16:creationId xmlns:a16="http://schemas.microsoft.com/office/drawing/2014/main" id="{4B1799E8-B8B1-4E03-974B-C67254BB60A5}"/>
                </a:ext>
              </a:extLst>
            </p:cNvPr>
            <p:cNvSpPr/>
            <p:nvPr/>
          </p:nvSpPr>
          <p:spPr>
            <a:xfrm>
              <a:off x="3983950" y="2984050"/>
              <a:ext cx="58425" cy="53600"/>
            </a:xfrm>
            <a:custGeom>
              <a:avLst/>
              <a:gdLst/>
              <a:ahLst/>
              <a:cxnLst/>
              <a:rect l="l" t="t" r="r" b="b"/>
              <a:pathLst>
                <a:path w="2337" h="2144" extrusionOk="0">
                  <a:moveTo>
                    <a:pt x="1201" y="1"/>
                  </a:moveTo>
                  <a:cubicBezTo>
                    <a:pt x="1155" y="1"/>
                    <a:pt x="1109" y="3"/>
                    <a:pt x="1062" y="9"/>
                  </a:cubicBezTo>
                  <a:cubicBezTo>
                    <a:pt x="451" y="81"/>
                    <a:pt x="1" y="616"/>
                    <a:pt x="60" y="1204"/>
                  </a:cubicBezTo>
                  <a:cubicBezTo>
                    <a:pt x="114" y="1747"/>
                    <a:pt x="582" y="2144"/>
                    <a:pt x="1136" y="2144"/>
                  </a:cubicBezTo>
                  <a:cubicBezTo>
                    <a:pt x="1182" y="2144"/>
                    <a:pt x="1228" y="2141"/>
                    <a:pt x="1275" y="2136"/>
                  </a:cubicBezTo>
                  <a:cubicBezTo>
                    <a:pt x="1887" y="2062"/>
                    <a:pt x="2336" y="1529"/>
                    <a:pt x="2277" y="941"/>
                  </a:cubicBezTo>
                  <a:cubicBezTo>
                    <a:pt x="2223" y="398"/>
                    <a:pt x="1754" y="1"/>
                    <a:pt x="1201"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1" name="Google Shape;204;p26">
              <a:extLst>
                <a:ext uri="{FF2B5EF4-FFF2-40B4-BE49-F238E27FC236}">
                  <a16:creationId xmlns:a16="http://schemas.microsoft.com/office/drawing/2014/main" id="{3B0D5B58-3F65-404E-82BD-19D5DD3A3CF3}"/>
                </a:ext>
              </a:extLst>
            </p:cNvPr>
            <p:cNvSpPr/>
            <p:nvPr/>
          </p:nvSpPr>
          <p:spPr>
            <a:xfrm>
              <a:off x="3969200" y="2953200"/>
              <a:ext cx="113200" cy="33025"/>
            </a:xfrm>
            <a:custGeom>
              <a:avLst/>
              <a:gdLst/>
              <a:ahLst/>
              <a:cxnLst/>
              <a:rect l="l" t="t" r="r" b="b"/>
              <a:pathLst>
                <a:path w="4528" h="1321" extrusionOk="0">
                  <a:moveTo>
                    <a:pt x="2410" y="0"/>
                  </a:moveTo>
                  <a:cubicBezTo>
                    <a:pt x="2349" y="0"/>
                    <a:pt x="2286" y="2"/>
                    <a:pt x="2223" y="6"/>
                  </a:cubicBezTo>
                  <a:cubicBezTo>
                    <a:pt x="1475" y="51"/>
                    <a:pt x="849" y="363"/>
                    <a:pt x="489" y="665"/>
                  </a:cubicBezTo>
                  <a:cubicBezTo>
                    <a:pt x="124" y="969"/>
                    <a:pt x="0" y="1241"/>
                    <a:pt x="68" y="1302"/>
                  </a:cubicBezTo>
                  <a:cubicBezTo>
                    <a:pt x="81" y="1315"/>
                    <a:pt x="100" y="1320"/>
                    <a:pt x="124" y="1320"/>
                  </a:cubicBezTo>
                  <a:cubicBezTo>
                    <a:pt x="366" y="1320"/>
                    <a:pt x="1159" y="760"/>
                    <a:pt x="2248" y="703"/>
                  </a:cubicBezTo>
                  <a:cubicBezTo>
                    <a:pt x="2328" y="697"/>
                    <a:pt x="2407" y="695"/>
                    <a:pt x="2484" y="695"/>
                  </a:cubicBezTo>
                  <a:cubicBezTo>
                    <a:pt x="3425" y="695"/>
                    <a:pt x="4138" y="1065"/>
                    <a:pt x="4385" y="1065"/>
                  </a:cubicBezTo>
                  <a:cubicBezTo>
                    <a:pt x="4421" y="1065"/>
                    <a:pt x="4448" y="1057"/>
                    <a:pt x="4463" y="1039"/>
                  </a:cubicBezTo>
                  <a:cubicBezTo>
                    <a:pt x="4528" y="969"/>
                    <a:pt x="4385" y="715"/>
                    <a:pt x="3997" y="455"/>
                  </a:cubicBezTo>
                  <a:cubicBezTo>
                    <a:pt x="3650" y="219"/>
                    <a:pt x="3078" y="0"/>
                    <a:pt x="2410"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2" name="Google Shape;205;p26">
              <a:extLst>
                <a:ext uri="{FF2B5EF4-FFF2-40B4-BE49-F238E27FC236}">
                  <a16:creationId xmlns:a16="http://schemas.microsoft.com/office/drawing/2014/main" id="{325EEB09-2804-44C3-AE63-9F7DB02AA385}"/>
                </a:ext>
              </a:extLst>
            </p:cNvPr>
            <p:cNvSpPr/>
            <p:nvPr/>
          </p:nvSpPr>
          <p:spPr>
            <a:xfrm>
              <a:off x="3689150" y="3010825"/>
              <a:ext cx="58400" cy="53600"/>
            </a:xfrm>
            <a:custGeom>
              <a:avLst/>
              <a:gdLst/>
              <a:ahLst/>
              <a:cxnLst/>
              <a:rect l="l" t="t" r="r" b="b"/>
              <a:pathLst>
                <a:path w="2336" h="2144" extrusionOk="0">
                  <a:moveTo>
                    <a:pt x="1198" y="1"/>
                  </a:moveTo>
                  <a:cubicBezTo>
                    <a:pt x="1153" y="1"/>
                    <a:pt x="1107" y="3"/>
                    <a:pt x="1061" y="9"/>
                  </a:cubicBezTo>
                  <a:cubicBezTo>
                    <a:pt x="449" y="82"/>
                    <a:pt x="1" y="617"/>
                    <a:pt x="60" y="1204"/>
                  </a:cubicBezTo>
                  <a:cubicBezTo>
                    <a:pt x="114" y="1748"/>
                    <a:pt x="581" y="2144"/>
                    <a:pt x="1134" y="2144"/>
                  </a:cubicBezTo>
                  <a:cubicBezTo>
                    <a:pt x="1180" y="2144"/>
                    <a:pt x="1227" y="2141"/>
                    <a:pt x="1273" y="2135"/>
                  </a:cubicBezTo>
                  <a:cubicBezTo>
                    <a:pt x="1886" y="2063"/>
                    <a:pt x="2336" y="1528"/>
                    <a:pt x="2277" y="941"/>
                  </a:cubicBezTo>
                  <a:cubicBezTo>
                    <a:pt x="2222" y="398"/>
                    <a:pt x="1752" y="1"/>
                    <a:pt x="1198"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3" name="Google Shape;206;p26">
              <a:extLst>
                <a:ext uri="{FF2B5EF4-FFF2-40B4-BE49-F238E27FC236}">
                  <a16:creationId xmlns:a16="http://schemas.microsoft.com/office/drawing/2014/main" id="{4FC7CC09-97ED-49E5-B337-8B8D68B76C3E}"/>
                </a:ext>
              </a:extLst>
            </p:cNvPr>
            <p:cNvSpPr/>
            <p:nvPr/>
          </p:nvSpPr>
          <p:spPr>
            <a:xfrm>
              <a:off x="3674575" y="2977850"/>
              <a:ext cx="113200" cy="33025"/>
            </a:xfrm>
            <a:custGeom>
              <a:avLst/>
              <a:gdLst/>
              <a:ahLst/>
              <a:cxnLst/>
              <a:rect l="l" t="t" r="r" b="b"/>
              <a:pathLst>
                <a:path w="4528" h="1321" extrusionOk="0">
                  <a:moveTo>
                    <a:pt x="2410" y="0"/>
                  </a:moveTo>
                  <a:cubicBezTo>
                    <a:pt x="2349" y="0"/>
                    <a:pt x="2286" y="2"/>
                    <a:pt x="2223" y="6"/>
                  </a:cubicBezTo>
                  <a:cubicBezTo>
                    <a:pt x="1477" y="51"/>
                    <a:pt x="850" y="363"/>
                    <a:pt x="491" y="665"/>
                  </a:cubicBezTo>
                  <a:cubicBezTo>
                    <a:pt x="124" y="969"/>
                    <a:pt x="1" y="1241"/>
                    <a:pt x="69" y="1302"/>
                  </a:cubicBezTo>
                  <a:cubicBezTo>
                    <a:pt x="82" y="1315"/>
                    <a:pt x="101" y="1320"/>
                    <a:pt x="126" y="1320"/>
                  </a:cubicBezTo>
                  <a:cubicBezTo>
                    <a:pt x="368" y="1320"/>
                    <a:pt x="1161" y="760"/>
                    <a:pt x="2249" y="702"/>
                  </a:cubicBezTo>
                  <a:cubicBezTo>
                    <a:pt x="2329" y="697"/>
                    <a:pt x="2408" y="694"/>
                    <a:pt x="2485" y="694"/>
                  </a:cubicBezTo>
                  <a:cubicBezTo>
                    <a:pt x="3426" y="694"/>
                    <a:pt x="4139" y="1065"/>
                    <a:pt x="4386" y="1065"/>
                  </a:cubicBezTo>
                  <a:cubicBezTo>
                    <a:pt x="4423" y="1065"/>
                    <a:pt x="4449" y="1057"/>
                    <a:pt x="4465" y="1039"/>
                  </a:cubicBezTo>
                  <a:cubicBezTo>
                    <a:pt x="4528" y="969"/>
                    <a:pt x="4385" y="713"/>
                    <a:pt x="3997" y="455"/>
                  </a:cubicBezTo>
                  <a:cubicBezTo>
                    <a:pt x="3650" y="219"/>
                    <a:pt x="3078" y="0"/>
                    <a:pt x="2410"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4" name="Google Shape;207;p26">
              <a:extLst>
                <a:ext uri="{FF2B5EF4-FFF2-40B4-BE49-F238E27FC236}">
                  <a16:creationId xmlns:a16="http://schemas.microsoft.com/office/drawing/2014/main" id="{AF3095D2-A6C9-403A-AA97-BC63C543A58D}"/>
                </a:ext>
              </a:extLst>
            </p:cNvPr>
            <p:cNvSpPr/>
            <p:nvPr/>
          </p:nvSpPr>
          <p:spPr>
            <a:xfrm>
              <a:off x="3876300" y="2970150"/>
              <a:ext cx="110500" cy="249900"/>
            </a:xfrm>
            <a:custGeom>
              <a:avLst/>
              <a:gdLst/>
              <a:ahLst/>
              <a:cxnLst/>
              <a:rect l="l" t="t" r="r" b="b"/>
              <a:pathLst>
                <a:path w="4420" h="9996" extrusionOk="0">
                  <a:moveTo>
                    <a:pt x="137" y="1"/>
                  </a:moveTo>
                  <a:cubicBezTo>
                    <a:pt x="135" y="1"/>
                    <a:pt x="134" y="1"/>
                    <a:pt x="132" y="2"/>
                  </a:cubicBezTo>
                  <a:cubicBezTo>
                    <a:pt x="0" y="59"/>
                    <a:pt x="1088" y="2733"/>
                    <a:pt x="2561" y="5974"/>
                  </a:cubicBezTo>
                  <a:cubicBezTo>
                    <a:pt x="2929" y="6768"/>
                    <a:pt x="3282" y="7527"/>
                    <a:pt x="3618" y="8249"/>
                  </a:cubicBezTo>
                  <a:cubicBezTo>
                    <a:pt x="3789" y="8596"/>
                    <a:pt x="3939" y="8919"/>
                    <a:pt x="3881" y="9145"/>
                  </a:cubicBezTo>
                  <a:cubicBezTo>
                    <a:pt x="3843" y="9357"/>
                    <a:pt x="3557" y="9437"/>
                    <a:pt x="3252" y="9488"/>
                  </a:cubicBezTo>
                  <a:cubicBezTo>
                    <a:pt x="2054" y="9721"/>
                    <a:pt x="1316" y="9898"/>
                    <a:pt x="1326" y="9967"/>
                  </a:cubicBezTo>
                  <a:cubicBezTo>
                    <a:pt x="1328" y="9986"/>
                    <a:pt x="1392" y="9995"/>
                    <a:pt x="1512" y="9995"/>
                  </a:cubicBezTo>
                  <a:cubicBezTo>
                    <a:pt x="1807" y="9995"/>
                    <a:pt x="2439" y="9938"/>
                    <a:pt x="3303" y="9836"/>
                  </a:cubicBezTo>
                  <a:cubicBezTo>
                    <a:pt x="3453" y="9817"/>
                    <a:pt x="3626" y="9803"/>
                    <a:pt x="3818" y="9730"/>
                  </a:cubicBezTo>
                  <a:cubicBezTo>
                    <a:pt x="4011" y="9664"/>
                    <a:pt x="4225" y="9484"/>
                    <a:pt x="4293" y="9249"/>
                  </a:cubicBezTo>
                  <a:cubicBezTo>
                    <a:pt x="4419" y="8780"/>
                    <a:pt x="4195" y="8398"/>
                    <a:pt x="4056" y="8056"/>
                  </a:cubicBezTo>
                  <a:cubicBezTo>
                    <a:pt x="3732" y="7328"/>
                    <a:pt x="3392" y="6565"/>
                    <a:pt x="3036" y="5765"/>
                  </a:cubicBezTo>
                  <a:cubicBezTo>
                    <a:pt x="1580" y="2560"/>
                    <a:pt x="293" y="1"/>
                    <a:pt x="137"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5" name="Google Shape;208;p26">
              <a:extLst>
                <a:ext uri="{FF2B5EF4-FFF2-40B4-BE49-F238E27FC236}">
                  <a16:creationId xmlns:a16="http://schemas.microsoft.com/office/drawing/2014/main" id="{70DE7648-EF3C-4674-AE10-BFADEF61E9C5}"/>
                </a:ext>
              </a:extLst>
            </p:cNvPr>
            <p:cNvSpPr/>
            <p:nvPr/>
          </p:nvSpPr>
          <p:spPr>
            <a:xfrm>
              <a:off x="3656875" y="3514150"/>
              <a:ext cx="296600" cy="115725"/>
            </a:xfrm>
            <a:custGeom>
              <a:avLst/>
              <a:gdLst/>
              <a:ahLst/>
              <a:cxnLst/>
              <a:rect l="l" t="t" r="r" b="b"/>
              <a:pathLst>
                <a:path w="11864" h="4629" extrusionOk="0">
                  <a:moveTo>
                    <a:pt x="0" y="0"/>
                  </a:moveTo>
                  <a:cubicBezTo>
                    <a:pt x="0" y="0"/>
                    <a:pt x="2566" y="4628"/>
                    <a:pt x="9290" y="4628"/>
                  </a:cubicBezTo>
                  <a:cubicBezTo>
                    <a:pt x="10088" y="4628"/>
                    <a:pt x="10945" y="4563"/>
                    <a:pt x="11863" y="4417"/>
                  </a:cubicBezTo>
                  <a:lnTo>
                    <a:pt x="11849" y="2356"/>
                  </a:lnTo>
                  <a:cubicBezTo>
                    <a:pt x="11849" y="2356"/>
                    <a:pt x="11228" y="2436"/>
                    <a:pt x="10180" y="2436"/>
                  </a:cubicBezTo>
                  <a:cubicBezTo>
                    <a:pt x="8022" y="2436"/>
                    <a:pt x="4055" y="2094"/>
                    <a:pt x="0"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6" name="Google Shape;209;p26">
              <a:extLst>
                <a:ext uri="{FF2B5EF4-FFF2-40B4-BE49-F238E27FC236}">
                  <a16:creationId xmlns:a16="http://schemas.microsoft.com/office/drawing/2014/main" id="{9096965A-DB17-49F8-8F6C-5B6AFE3EB54E}"/>
                </a:ext>
              </a:extLst>
            </p:cNvPr>
            <p:cNvSpPr/>
            <p:nvPr/>
          </p:nvSpPr>
          <p:spPr>
            <a:xfrm>
              <a:off x="3648525" y="2866650"/>
              <a:ext cx="138850" cy="45050"/>
            </a:xfrm>
            <a:custGeom>
              <a:avLst/>
              <a:gdLst/>
              <a:ahLst/>
              <a:cxnLst/>
              <a:rect l="l" t="t" r="r" b="b"/>
              <a:pathLst>
                <a:path w="5554" h="1802" extrusionOk="0">
                  <a:moveTo>
                    <a:pt x="3466" y="1"/>
                  </a:moveTo>
                  <a:cubicBezTo>
                    <a:pt x="3190" y="1"/>
                    <a:pt x="2898" y="24"/>
                    <a:pt x="2598" y="77"/>
                  </a:cubicBezTo>
                  <a:cubicBezTo>
                    <a:pt x="1759" y="226"/>
                    <a:pt x="1051" y="572"/>
                    <a:pt x="617" y="917"/>
                  </a:cubicBezTo>
                  <a:cubicBezTo>
                    <a:pt x="178" y="1263"/>
                    <a:pt x="0" y="1583"/>
                    <a:pt x="93" y="1717"/>
                  </a:cubicBezTo>
                  <a:cubicBezTo>
                    <a:pt x="137" y="1777"/>
                    <a:pt x="222" y="1802"/>
                    <a:pt x="342" y="1802"/>
                  </a:cubicBezTo>
                  <a:cubicBezTo>
                    <a:pt x="785" y="1802"/>
                    <a:pt x="1706" y="1462"/>
                    <a:pt x="2810" y="1279"/>
                  </a:cubicBezTo>
                  <a:cubicBezTo>
                    <a:pt x="4207" y="1019"/>
                    <a:pt x="5416" y="1097"/>
                    <a:pt x="5513" y="763"/>
                  </a:cubicBezTo>
                  <a:cubicBezTo>
                    <a:pt x="5553" y="605"/>
                    <a:pt x="5277" y="364"/>
                    <a:pt x="4747" y="190"/>
                  </a:cubicBezTo>
                  <a:cubicBezTo>
                    <a:pt x="4408" y="77"/>
                    <a:pt x="3963" y="1"/>
                    <a:pt x="3466"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7" name="Google Shape;210;p26">
              <a:extLst>
                <a:ext uri="{FF2B5EF4-FFF2-40B4-BE49-F238E27FC236}">
                  <a16:creationId xmlns:a16="http://schemas.microsoft.com/office/drawing/2014/main" id="{4C9E28DF-7A40-4AF1-9B12-55675E794658}"/>
                </a:ext>
              </a:extLst>
            </p:cNvPr>
            <p:cNvSpPr/>
            <p:nvPr/>
          </p:nvSpPr>
          <p:spPr>
            <a:xfrm>
              <a:off x="3960025" y="2865175"/>
              <a:ext cx="106250" cy="34225"/>
            </a:xfrm>
            <a:custGeom>
              <a:avLst/>
              <a:gdLst/>
              <a:ahLst/>
              <a:cxnLst/>
              <a:rect l="l" t="t" r="r" b="b"/>
              <a:pathLst>
                <a:path w="4250" h="1369" extrusionOk="0">
                  <a:moveTo>
                    <a:pt x="2197" y="0"/>
                  </a:moveTo>
                  <a:cubicBezTo>
                    <a:pt x="2162" y="0"/>
                    <a:pt x="2126" y="1"/>
                    <a:pt x="2090" y="2"/>
                  </a:cubicBezTo>
                  <a:cubicBezTo>
                    <a:pt x="1406" y="25"/>
                    <a:pt x="813" y="275"/>
                    <a:pt x="467" y="555"/>
                  </a:cubicBezTo>
                  <a:cubicBezTo>
                    <a:pt x="115" y="836"/>
                    <a:pt x="1" y="1118"/>
                    <a:pt x="94" y="1251"/>
                  </a:cubicBezTo>
                  <a:cubicBezTo>
                    <a:pt x="162" y="1338"/>
                    <a:pt x="293" y="1368"/>
                    <a:pt x="473" y="1368"/>
                  </a:cubicBezTo>
                  <a:cubicBezTo>
                    <a:pt x="854" y="1368"/>
                    <a:pt x="1454" y="1233"/>
                    <a:pt x="2130" y="1222"/>
                  </a:cubicBezTo>
                  <a:cubicBezTo>
                    <a:pt x="2237" y="1217"/>
                    <a:pt x="2343" y="1215"/>
                    <a:pt x="2446" y="1215"/>
                  </a:cubicBezTo>
                  <a:cubicBezTo>
                    <a:pt x="2915" y="1215"/>
                    <a:pt x="3335" y="1262"/>
                    <a:pt x="3647" y="1262"/>
                  </a:cubicBezTo>
                  <a:cubicBezTo>
                    <a:pt x="3903" y="1262"/>
                    <a:pt x="4086" y="1230"/>
                    <a:pt x="4164" y="1114"/>
                  </a:cubicBezTo>
                  <a:cubicBezTo>
                    <a:pt x="4249" y="976"/>
                    <a:pt x="4115" y="702"/>
                    <a:pt x="3746" y="445"/>
                  </a:cubicBezTo>
                  <a:cubicBezTo>
                    <a:pt x="3402" y="201"/>
                    <a:pt x="2839" y="0"/>
                    <a:pt x="2197"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8" name="Google Shape;211;p26">
              <a:extLst>
                <a:ext uri="{FF2B5EF4-FFF2-40B4-BE49-F238E27FC236}">
                  <a16:creationId xmlns:a16="http://schemas.microsoft.com/office/drawing/2014/main" id="{A834E868-D31A-4B78-9273-52740B002AF4}"/>
                </a:ext>
              </a:extLst>
            </p:cNvPr>
            <p:cNvSpPr/>
            <p:nvPr/>
          </p:nvSpPr>
          <p:spPr>
            <a:xfrm>
              <a:off x="3839500" y="3247775"/>
              <a:ext cx="102275" cy="86250"/>
            </a:xfrm>
            <a:custGeom>
              <a:avLst/>
              <a:gdLst/>
              <a:ahLst/>
              <a:cxnLst/>
              <a:rect l="l" t="t" r="r" b="b"/>
              <a:pathLst>
                <a:path w="4091" h="3450" extrusionOk="0">
                  <a:moveTo>
                    <a:pt x="1168" y="0"/>
                  </a:moveTo>
                  <a:cubicBezTo>
                    <a:pt x="435" y="311"/>
                    <a:pt x="1" y="1182"/>
                    <a:pt x="162" y="1962"/>
                  </a:cubicBezTo>
                  <a:cubicBezTo>
                    <a:pt x="323" y="2741"/>
                    <a:pt x="1040" y="3360"/>
                    <a:pt x="1833" y="3440"/>
                  </a:cubicBezTo>
                  <a:cubicBezTo>
                    <a:pt x="1894" y="3446"/>
                    <a:pt x="1955" y="3449"/>
                    <a:pt x="2016" y="3449"/>
                  </a:cubicBezTo>
                  <a:cubicBezTo>
                    <a:pt x="2747" y="3449"/>
                    <a:pt x="3464" y="3020"/>
                    <a:pt x="3822" y="2378"/>
                  </a:cubicBezTo>
                  <a:cubicBezTo>
                    <a:pt x="3998" y="2060"/>
                    <a:pt x="4090" y="1664"/>
                    <a:pt x="3941" y="1333"/>
                  </a:cubicBezTo>
                  <a:cubicBezTo>
                    <a:pt x="3828" y="1088"/>
                    <a:pt x="3601" y="915"/>
                    <a:pt x="3373" y="772"/>
                  </a:cubicBezTo>
                  <a:cubicBezTo>
                    <a:pt x="2577" y="275"/>
                    <a:pt x="2105" y="9"/>
                    <a:pt x="1168"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79" name="Google Shape;212;p26">
              <a:extLst>
                <a:ext uri="{FF2B5EF4-FFF2-40B4-BE49-F238E27FC236}">
                  <a16:creationId xmlns:a16="http://schemas.microsoft.com/office/drawing/2014/main" id="{B776BB3D-798B-4F21-AF27-C552783A7EA2}"/>
                </a:ext>
              </a:extLst>
            </p:cNvPr>
            <p:cNvSpPr/>
            <p:nvPr/>
          </p:nvSpPr>
          <p:spPr>
            <a:xfrm>
              <a:off x="3827125" y="3245200"/>
              <a:ext cx="115750" cy="66525"/>
            </a:xfrm>
            <a:custGeom>
              <a:avLst/>
              <a:gdLst/>
              <a:ahLst/>
              <a:cxnLst/>
              <a:rect l="l" t="t" r="r" b="b"/>
              <a:pathLst>
                <a:path w="4630" h="2661" extrusionOk="0">
                  <a:moveTo>
                    <a:pt x="112" y="1"/>
                  </a:moveTo>
                  <a:cubicBezTo>
                    <a:pt x="99" y="1"/>
                    <a:pt x="88" y="3"/>
                    <a:pt x="79" y="9"/>
                  </a:cubicBezTo>
                  <a:cubicBezTo>
                    <a:pt x="0" y="61"/>
                    <a:pt x="94" y="377"/>
                    <a:pt x="408" y="780"/>
                  </a:cubicBezTo>
                  <a:cubicBezTo>
                    <a:pt x="717" y="1185"/>
                    <a:pt x="1242" y="1659"/>
                    <a:pt x="1913" y="2042"/>
                  </a:cubicBezTo>
                  <a:cubicBezTo>
                    <a:pt x="2583" y="2422"/>
                    <a:pt x="3273" y="2633"/>
                    <a:pt x="3794" y="2657"/>
                  </a:cubicBezTo>
                  <a:cubicBezTo>
                    <a:pt x="3844" y="2660"/>
                    <a:pt x="3892" y="2661"/>
                    <a:pt x="3938" y="2661"/>
                  </a:cubicBezTo>
                  <a:cubicBezTo>
                    <a:pt x="4374" y="2661"/>
                    <a:pt x="4630" y="2539"/>
                    <a:pt x="4617" y="2457"/>
                  </a:cubicBezTo>
                  <a:cubicBezTo>
                    <a:pt x="4605" y="2351"/>
                    <a:pt x="4314" y="2303"/>
                    <a:pt x="3886" y="2156"/>
                  </a:cubicBezTo>
                  <a:cubicBezTo>
                    <a:pt x="3456" y="2017"/>
                    <a:pt x="2879" y="1760"/>
                    <a:pt x="2269" y="1416"/>
                  </a:cubicBezTo>
                  <a:cubicBezTo>
                    <a:pt x="1100" y="772"/>
                    <a:pt x="332" y="1"/>
                    <a:pt x="112"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0" name="Google Shape;213;p26">
              <a:extLst>
                <a:ext uri="{FF2B5EF4-FFF2-40B4-BE49-F238E27FC236}">
                  <a16:creationId xmlns:a16="http://schemas.microsoft.com/office/drawing/2014/main" id="{CD121B89-10B3-423F-AEAD-03B892B32EF4}"/>
                </a:ext>
              </a:extLst>
            </p:cNvPr>
            <p:cNvSpPr/>
            <p:nvPr/>
          </p:nvSpPr>
          <p:spPr>
            <a:xfrm>
              <a:off x="3164625" y="2645250"/>
              <a:ext cx="592100" cy="1222300"/>
            </a:xfrm>
            <a:custGeom>
              <a:avLst/>
              <a:gdLst/>
              <a:ahLst/>
              <a:cxnLst/>
              <a:rect l="l" t="t" r="r" b="b"/>
              <a:pathLst>
                <a:path w="23684" h="48892" extrusionOk="0">
                  <a:moveTo>
                    <a:pt x="17559" y="1"/>
                  </a:moveTo>
                  <a:cubicBezTo>
                    <a:pt x="16957" y="1"/>
                    <a:pt x="16338" y="69"/>
                    <a:pt x="15725" y="237"/>
                  </a:cubicBezTo>
                  <a:cubicBezTo>
                    <a:pt x="12414" y="1142"/>
                    <a:pt x="10046" y="3713"/>
                    <a:pt x="8515" y="9927"/>
                  </a:cubicBezTo>
                  <a:cubicBezTo>
                    <a:pt x="6983" y="16141"/>
                    <a:pt x="8405" y="21556"/>
                    <a:pt x="5819" y="25443"/>
                  </a:cubicBezTo>
                  <a:cubicBezTo>
                    <a:pt x="3233" y="29329"/>
                    <a:pt x="0" y="32229"/>
                    <a:pt x="388" y="36339"/>
                  </a:cubicBezTo>
                  <a:cubicBezTo>
                    <a:pt x="776" y="40449"/>
                    <a:pt x="3541" y="48891"/>
                    <a:pt x="3541" y="48891"/>
                  </a:cubicBezTo>
                  <a:lnTo>
                    <a:pt x="13421" y="46021"/>
                  </a:lnTo>
                  <a:cubicBezTo>
                    <a:pt x="19404" y="43909"/>
                    <a:pt x="20021" y="30732"/>
                    <a:pt x="15935" y="24429"/>
                  </a:cubicBezTo>
                  <a:cubicBezTo>
                    <a:pt x="18670" y="21434"/>
                    <a:pt x="19244" y="16666"/>
                    <a:pt x="17297" y="13107"/>
                  </a:cubicBezTo>
                  <a:cubicBezTo>
                    <a:pt x="19661" y="12447"/>
                    <a:pt x="21692" y="10690"/>
                    <a:pt x="22688" y="8446"/>
                  </a:cubicBezTo>
                  <a:cubicBezTo>
                    <a:pt x="23683" y="6204"/>
                    <a:pt x="23622" y="3518"/>
                    <a:pt x="22525" y="1323"/>
                  </a:cubicBezTo>
                  <a:cubicBezTo>
                    <a:pt x="22525" y="1323"/>
                    <a:pt x="20209" y="1"/>
                    <a:pt x="17559"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1" name="Google Shape;214;p26">
              <a:extLst>
                <a:ext uri="{FF2B5EF4-FFF2-40B4-BE49-F238E27FC236}">
                  <a16:creationId xmlns:a16="http://schemas.microsoft.com/office/drawing/2014/main" id="{0796A873-90E0-4BC7-A3DA-05683CAD43CB}"/>
                </a:ext>
              </a:extLst>
            </p:cNvPr>
            <p:cNvSpPr/>
            <p:nvPr/>
          </p:nvSpPr>
          <p:spPr>
            <a:xfrm>
              <a:off x="3183050" y="2681200"/>
              <a:ext cx="465800" cy="972525"/>
            </a:xfrm>
            <a:custGeom>
              <a:avLst/>
              <a:gdLst/>
              <a:ahLst/>
              <a:cxnLst/>
              <a:rect l="l" t="t" r="r" b="b"/>
              <a:pathLst>
                <a:path w="18632" h="38901" extrusionOk="0">
                  <a:moveTo>
                    <a:pt x="18442" y="1"/>
                  </a:moveTo>
                  <a:cubicBezTo>
                    <a:pt x="18442" y="1"/>
                    <a:pt x="18442" y="1"/>
                    <a:pt x="18442" y="1"/>
                  </a:cubicBezTo>
                  <a:cubicBezTo>
                    <a:pt x="18400" y="1"/>
                    <a:pt x="18631" y="637"/>
                    <a:pt x="18411" y="1766"/>
                  </a:cubicBezTo>
                  <a:cubicBezTo>
                    <a:pt x="18193" y="2887"/>
                    <a:pt x="17359" y="4394"/>
                    <a:pt x="15851" y="5780"/>
                  </a:cubicBezTo>
                  <a:cubicBezTo>
                    <a:pt x="15102" y="6474"/>
                    <a:pt x="14192" y="7144"/>
                    <a:pt x="13251" y="7907"/>
                  </a:cubicBezTo>
                  <a:cubicBezTo>
                    <a:pt x="12316" y="8670"/>
                    <a:pt x="11316" y="9541"/>
                    <a:pt x="10570" y="10710"/>
                  </a:cubicBezTo>
                  <a:cubicBezTo>
                    <a:pt x="10379" y="11004"/>
                    <a:pt x="10215" y="11314"/>
                    <a:pt x="10083" y="11638"/>
                  </a:cubicBezTo>
                  <a:cubicBezTo>
                    <a:pt x="9928" y="11958"/>
                    <a:pt x="9826" y="12301"/>
                    <a:pt x="9721" y="12647"/>
                  </a:cubicBezTo>
                  <a:cubicBezTo>
                    <a:pt x="9531" y="13357"/>
                    <a:pt x="9411" y="14082"/>
                    <a:pt x="9363" y="14815"/>
                  </a:cubicBezTo>
                  <a:cubicBezTo>
                    <a:pt x="9238" y="16302"/>
                    <a:pt x="9322" y="17840"/>
                    <a:pt x="9229" y="19398"/>
                  </a:cubicBezTo>
                  <a:cubicBezTo>
                    <a:pt x="9191" y="20164"/>
                    <a:pt x="9080" y="20926"/>
                    <a:pt x="8898" y="21672"/>
                  </a:cubicBezTo>
                  <a:cubicBezTo>
                    <a:pt x="8713" y="22404"/>
                    <a:pt x="8393" y="23077"/>
                    <a:pt x="8008" y="23692"/>
                  </a:cubicBezTo>
                  <a:cubicBezTo>
                    <a:pt x="7181" y="24898"/>
                    <a:pt x="5978" y="25711"/>
                    <a:pt x="4907" y="26542"/>
                  </a:cubicBezTo>
                  <a:cubicBezTo>
                    <a:pt x="3816" y="27359"/>
                    <a:pt x="2868" y="28290"/>
                    <a:pt x="2179" y="29297"/>
                  </a:cubicBezTo>
                  <a:cubicBezTo>
                    <a:pt x="1532" y="30225"/>
                    <a:pt x="1019" y="31241"/>
                    <a:pt x="655" y="32313"/>
                  </a:cubicBezTo>
                  <a:cubicBezTo>
                    <a:pt x="357" y="33196"/>
                    <a:pt x="160" y="34111"/>
                    <a:pt x="67" y="35039"/>
                  </a:cubicBezTo>
                  <a:cubicBezTo>
                    <a:pt x="0" y="35857"/>
                    <a:pt x="10" y="36567"/>
                    <a:pt x="69" y="37142"/>
                  </a:cubicBezTo>
                  <a:cubicBezTo>
                    <a:pt x="186" y="38294"/>
                    <a:pt x="399" y="38901"/>
                    <a:pt x="399" y="38901"/>
                  </a:cubicBezTo>
                  <a:cubicBezTo>
                    <a:pt x="402" y="38900"/>
                    <a:pt x="399" y="38861"/>
                    <a:pt x="386" y="38785"/>
                  </a:cubicBezTo>
                  <a:cubicBezTo>
                    <a:pt x="370" y="38695"/>
                    <a:pt x="351" y="38583"/>
                    <a:pt x="327" y="38446"/>
                  </a:cubicBezTo>
                  <a:cubicBezTo>
                    <a:pt x="266" y="38150"/>
                    <a:pt x="206" y="37708"/>
                    <a:pt x="162" y="37136"/>
                  </a:cubicBezTo>
                  <a:cubicBezTo>
                    <a:pt x="118" y="36565"/>
                    <a:pt x="123" y="35862"/>
                    <a:pt x="200" y="35053"/>
                  </a:cubicBezTo>
                  <a:cubicBezTo>
                    <a:pt x="306" y="34138"/>
                    <a:pt x="512" y="33238"/>
                    <a:pt x="816" y="32369"/>
                  </a:cubicBezTo>
                  <a:cubicBezTo>
                    <a:pt x="1185" y="31317"/>
                    <a:pt x="1698" y="30322"/>
                    <a:pt x="2342" y="29413"/>
                  </a:cubicBezTo>
                  <a:cubicBezTo>
                    <a:pt x="3029" y="28424"/>
                    <a:pt x="3953" y="27526"/>
                    <a:pt x="5043" y="26719"/>
                  </a:cubicBezTo>
                  <a:cubicBezTo>
                    <a:pt x="6111" y="25896"/>
                    <a:pt x="7336" y="25079"/>
                    <a:pt x="8202" y="23824"/>
                  </a:cubicBezTo>
                  <a:cubicBezTo>
                    <a:pt x="8606" y="23187"/>
                    <a:pt x="8938" y="22486"/>
                    <a:pt x="9129" y="21733"/>
                  </a:cubicBezTo>
                  <a:cubicBezTo>
                    <a:pt x="9317" y="20972"/>
                    <a:pt x="9430" y="20196"/>
                    <a:pt x="9469" y="19413"/>
                  </a:cubicBezTo>
                  <a:cubicBezTo>
                    <a:pt x="9562" y="17836"/>
                    <a:pt x="9477" y="16301"/>
                    <a:pt x="9597" y="14834"/>
                  </a:cubicBezTo>
                  <a:cubicBezTo>
                    <a:pt x="9642" y="14116"/>
                    <a:pt x="9758" y="13403"/>
                    <a:pt x="9942" y="12708"/>
                  </a:cubicBezTo>
                  <a:cubicBezTo>
                    <a:pt x="10043" y="12372"/>
                    <a:pt x="10140" y="12039"/>
                    <a:pt x="10291" y="11729"/>
                  </a:cubicBezTo>
                  <a:cubicBezTo>
                    <a:pt x="10417" y="11414"/>
                    <a:pt x="10573" y="11113"/>
                    <a:pt x="10757" y="10828"/>
                  </a:cubicBezTo>
                  <a:cubicBezTo>
                    <a:pt x="11474" y="9692"/>
                    <a:pt x="12451" y="8827"/>
                    <a:pt x="13377" y="8061"/>
                  </a:cubicBezTo>
                  <a:cubicBezTo>
                    <a:pt x="14309" y="7294"/>
                    <a:pt x="15214" y="6616"/>
                    <a:pt x="15967" y="5904"/>
                  </a:cubicBezTo>
                  <a:cubicBezTo>
                    <a:pt x="17480" y="4484"/>
                    <a:pt x="18309" y="2934"/>
                    <a:pt x="18502" y="1785"/>
                  </a:cubicBezTo>
                  <a:cubicBezTo>
                    <a:pt x="18609" y="1210"/>
                    <a:pt x="18571" y="755"/>
                    <a:pt x="18542" y="454"/>
                  </a:cubicBezTo>
                  <a:cubicBezTo>
                    <a:pt x="18514" y="316"/>
                    <a:pt x="18491" y="205"/>
                    <a:pt x="18474" y="114"/>
                  </a:cubicBezTo>
                  <a:cubicBezTo>
                    <a:pt x="18457" y="39"/>
                    <a:pt x="18446" y="1"/>
                    <a:pt x="18442"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2" name="Google Shape;215;p26">
              <a:extLst>
                <a:ext uri="{FF2B5EF4-FFF2-40B4-BE49-F238E27FC236}">
                  <a16:creationId xmlns:a16="http://schemas.microsoft.com/office/drawing/2014/main" id="{614C64D0-522C-4E0B-AFFB-D02EC3DA1DE5}"/>
                </a:ext>
              </a:extLst>
            </p:cNvPr>
            <p:cNvSpPr/>
            <p:nvPr/>
          </p:nvSpPr>
          <p:spPr>
            <a:xfrm>
              <a:off x="3283600" y="4408500"/>
              <a:ext cx="115250" cy="491025"/>
            </a:xfrm>
            <a:custGeom>
              <a:avLst/>
              <a:gdLst/>
              <a:ahLst/>
              <a:cxnLst/>
              <a:rect l="l" t="t" r="r" b="b"/>
              <a:pathLst>
                <a:path w="4610" h="19641" extrusionOk="0">
                  <a:moveTo>
                    <a:pt x="385" y="1"/>
                  </a:moveTo>
                  <a:cubicBezTo>
                    <a:pt x="376" y="1"/>
                    <a:pt x="359" y="70"/>
                    <a:pt x="332" y="202"/>
                  </a:cubicBezTo>
                  <a:cubicBezTo>
                    <a:pt x="307" y="335"/>
                    <a:pt x="262" y="531"/>
                    <a:pt x="229" y="788"/>
                  </a:cubicBezTo>
                  <a:cubicBezTo>
                    <a:pt x="151" y="1298"/>
                    <a:pt x="77" y="2044"/>
                    <a:pt x="55" y="2969"/>
                  </a:cubicBezTo>
                  <a:cubicBezTo>
                    <a:pt x="0" y="4818"/>
                    <a:pt x="262" y="7385"/>
                    <a:pt x="989" y="10114"/>
                  </a:cubicBezTo>
                  <a:cubicBezTo>
                    <a:pt x="1712" y="12843"/>
                    <a:pt x="2667" y="15216"/>
                    <a:pt x="3375" y="16917"/>
                  </a:cubicBezTo>
                  <a:cubicBezTo>
                    <a:pt x="3732" y="17766"/>
                    <a:pt x="4031" y="18449"/>
                    <a:pt x="4242" y="18920"/>
                  </a:cubicBezTo>
                  <a:cubicBezTo>
                    <a:pt x="4452" y="19384"/>
                    <a:pt x="4576" y="19640"/>
                    <a:pt x="4593" y="19640"/>
                  </a:cubicBezTo>
                  <a:cubicBezTo>
                    <a:pt x="4594" y="19640"/>
                    <a:pt x="4594" y="19640"/>
                    <a:pt x="4594" y="19640"/>
                  </a:cubicBezTo>
                  <a:cubicBezTo>
                    <a:pt x="4609" y="19634"/>
                    <a:pt x="4514" y="19364"/>
                    <a:pt x="4329" y="18883"/>
                  </a:cubicBezTo>
                  <a:cubicBezTo>
                    <a:pt x="4126" y="18366"/>
                    <a:pt x="3857" y="17681"/>
                    <a:pt x="3532" y="16852"/>
                  </a:cubicBezTo>
                  <a:cubicBezTo>
                    <a:pt x="2866" y="15137"/>
                    <a:pt x="1939" y="12763"/>
                    <a:pt x="1221" y="10053"/>
                  </a:cubicBezTo>
                  <a:cubicBezTo>
                    <a:pt x="500" y="7343"/>
                    <a:pt x="214" y="4805"/>
                    <a:pt x="224" y="2970"/>
                  </a:cubicBezTo>
                  <a:cubicBezTo>
                    <a:pt x="224" y="2053"/>
                    <a:pt x="274" y="1310"/>
                    <a:pt x="322" y="799"/>
                  </a:cubicBezTo>
                  <a:cubicBezTo>
                    <a:pt x="370" y="287"/>
                    <a:pt x="404" y="3"/>
                    <a:pt x="385" y="1"/>
                  </a:cubicBezTo>
                  <a:cubicBezTo>
                    <a:pt x="385" y="1"/>
                    <a:pt x="385" y="1"/>
                    <a:pt x="385"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3" name="Google Shape;216;p26">
              <a:extLst>
                <a:ext uri="{FF2B5EF4-FFF2-40B4-BE49-F238E27FC236}">
                  <a16:creationId xmlns:a16="http://schemas.microsoft.com/office/drawing/2014/main" id="{79267A63-4BE8-4637-B283-D02BC79EBDA5}"/>
                </a:ext>
              </a:extLst>
            </p:cNvPr>
            <p:cNvSpPr/>
            <p:nvPr/>
          </p:nvSpPr>
          <p:spPr>
            <a:xfrm>
              <a:off x="3769450" y="4082700"/>
              <a:ext cx="150100" cy="332375"/>
            </a:xfrm>
            <a:custGeom>
              <a:avLst/>
              <a:gdLst/>
              <a:ahLst/>
              <a:cxnLst/>
              <a:rect l="l" t="t" r="r" b="b"/>
              <a:pathLst>
                <a:path w="6004" h="13295" extrusionOk="0">
                  <a:moveTo>
                    <a:pt x="17" y="0"/>
                  </a:moveTo>
                  <a:cubicBezTo>
                    <a:pt x="17" y="0"/>
                    <a:pt x="17" y="0"/>
                    <a:pt x="17" y="0"/>
                  </a:cubicBezTo>
                  <a:cubicBezTo>
                    <a:pt x="0" y="5"/>
                    <a:pt x="35" y="233"/>
                    <a:pt x="112" y="644"/>
                  </a:cubicBezTo>
                  <a:cubicBezTo>
                    <a:pt x="203" y="1100"/>
                    <a:pt x="320" y="1681"/>
                    <a:pt x="460" y="2380"/>
                  </a:cubicBezTo>
                  <a:cubicBezTo>
                    <a:pt x="764" y="3844"/>
                    <a:pt x="1202" y="5861"/>
                    <a:pt x="1699" y="8089"/>
                  </a:cubicBezTo>
                  <a:cubicBezTo>
                    <a:pt x="1950" y="9198"/>
                    <a:pt x="2189" y="10256"/>
                    <a:pt x="2409" y="11224"/>
                  </a:cubicBezTo>
                  <a:cubicBezTo>
                    <a:pt x="2533" y="11702"/>
                    <a:pt x="2584" y="12168"/>
                    <a:pt x="2791" y="12596"/>
                  </a:cubicBezTo>
                  <a:cubicBezTo>
                    <a:pt x="3002" y="13035"/>
                    <a:pt x="3460" y="13253"/>
                    <a:pt x="3843" y="13285"/>
                  </a:cubicBezTo>
                  <a:cubicBezTo>
                    <a:pt x="3905" y="13292"/>
                    <a:pt x="3966" y="13295"/>
                    <a:pt x="4026" y="13295"/>
                  </a:cubicBezTo>
                  <a:cubicBezTo>
                    <a:pt x="4346" y="13295"/>
                    <a:pt x="4633" y="13207"/>
                    <a:pt x="4863" y="13097"/>
                  </a:cubicBezTo>
                  <a:cubicBezTo>
                    <a:pt x="5139" y="12966"/>
                    <a:pt x="5350" y="12811"/>
                    <a:pt x="5516" y="12682"/>
                  </a:cubicBezTo>
                  <a:cubicBezTo>
                    <a:pt x="5843" y="12417"/>
                    <a:pt x="6003" y="12251"/>
                    <a:pt x="5995" y="12239"/>
                  </a:cubicBezTo>
                  <a:cubicBezTo>
                    <a:pt x="5994" y="12238"/>
                    <a:pt x="5993" y="12238"/>
                    <a:pt x="5992" y="12238"/>
                  </a:cubicBezTo>
                  <a:cubicBezTo>
                    <a:pt x="5966" y="12238"/>
                    <a:pt x="5784" y="12379"/>
                    <a:pt x="5461" y="12607"/>
                  </a:cubicBezTo>
                  <a:cubicBezTo>
                    <a:pt x="5160" y="12801"/>
                    <a:pt x="4695" y="13129"/>
                    <a:pt x="4080" y="13129"/>
                  </a:cubicBezTo>
                  <a:cubicBezTo>
                    <a:pt x="4010" y="13129"/>
                    <a:pt x="3939" y="13125"/>
                    <a:pt x="3865" y="13116"/>
                  </a:cubicBezTo>
                  <a:cubicBezTo>
                    <a:pt x="3516" y="13073"/>
                    <a:pt x="3142" y="12882"/>
                    <a:pt x="2970" y="12508"/>
                  </a:cubicBezTo>
                  <a:cubicBezTo>
                    <a:pt x="2796" y="12137"/>
                    <a:pt x="2742" y="11654"/>
                    <a:pt x="2625" y="11176"/>
                  </a:cubicBezTo>
                  <a:cubicBezTo>
                    <a:pt x="2412" y="10206"/>
                    <a:pt x="2178" y="9147"/>
                    <a:pt x="1934" y="8036"/>
                  </a:cubicBezTo>
                  <a:cubicBezTo>
                    <a:pt x="1437" y="5809"/>
                    <a:pt x="973" y="3797"/>
                    <a:pt x="626" y="2343"/>
                  </a:cubicBezTo>
                  <a:cubicBezTo>
                    <a:pt x="457" y="1652"/>
                    <a:pt x="315" y="1074"/>
                    <a:pt x="203" y="624"/>
                  </a:cubicBezTo>
                  <a:cubicBezTo>
                    <a:pt x="99" y="221"/>
                    <a:pt x="34" y="0"/>
                    <a:pt x="17"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4" name="Google Shape;217;p26">
              <a:extLst>
                <a:ext uri="{FF2B5EF4-FFF2-40B4-BE49-F238E27FC236}">
                  <a16:creationId xmlns:a16="http://schemas.microsoft.com/office/drawing/2014/main" id="{47F59DD6-B51B-4CC1-9ED1-76D79400C0BB}"/>
                </a:ext>
              </a:extLst>
            </p:cNvPr>
            <p:cNvSpPr/>
            <p:nvPr/>
          </p:nvSpPr>
          <p:spPr>
            <a:xfrm>
              <a:off x="3817300" y="4111100"/>
              <a:ext cx="63600" cy="60500"/>
            </a:xfrm>
            <a:custGeom>
              <a:avLst/>
              <a:gdLst/>
              <a:ahLst/>
              <a:cxnLst/>
              <a:rect l="l" t="t" r="r" b="b"/>
              <a:pathLst>
                <a:path w="2544" h="2420" extrusionOk="0">
                  <a:moveTo>
                    <a:pt x="1212" y="1"/>
                  </a:moveTo>
                  <a:cubicBezTo>
                    <a:pt x="1148" y="1"/>
                    <a:pt x="1091" y="7"/>
                    <a:pt x="1042" y="17"/>
                  </a:cubicBezTo>
                  <a:cubicBezTo>
                    <a:pt x="859" y="53"/>
                    <a:pt x="777" y="122"/>
                    <a:pt x="783" y="131"/>
                  </a:cubicBezTo>
                  <a:cubicBezTo>
                    <a:pt x="784" y="135"/>
                    <a:pt x="790" y="137"/>
                    <a:pt x="800" y="137"/>
                  </a:cubicBezTo>
                  <a:cubicBezTo>
                    <a:pt x="835" y="137"/>
                    <a:pt x="920" y="114"/>
                    <a:pt x="1051" y="110"/>
                  </a:cubicBezTo>
                  <a:cubicBezTo>
                    <a:pt x="1062" y="109"/>
                    <a:pt x="1073" y="109"/>
                    <a:pt x="1084" y="109"/>
                  </a:cubicBezTo>
                  <a:cubicBezTo>
                    <a:pt x="1249" y="109"/>
                    <a:pt x="1482" y="157"/>
                    <a:pt x="1717" y="305"/>
                  </a:cubicBezTo>
                  <a:cubicBezTo>
                    <a:pt x="1961" y="464"/>
                    <a:pt x="2218" y="753"/>
                    <a:pt x="2252" y="1127"/>
                  </a:cubicBezTo>
                  <a:cubicBezTo>
                    <a:pt x="2297" y="1500"/>
                    <a:pt x="2031" y="1895"/>
                    <a:pt x="1629" y="2076"/>
                  </a:cubicBezTo>
                  <a:cubicBezTo>
                    <a:pt x="1474" y="2147"/>
                    <a:pt x="1307" y="2183"/>
                    <a:pt x="1147" y="2183"/>
                  </a:cubicBezTo>
                  <a:cubicBezTo>
                    <a:pt x="895" y="2183"/>
                    <a:pt x="657" y="2095"/>
                    <a:pt x="503" y="1924"/>
                  </a:cubicBezTo>
                  <a:cubicBezTo>
                    <a:pt x="243" y="1653"/>
                    <a:pt x="193" y="1269"/>
                    <a:pt x="234" y="982"/>
                  </a:cubicBezTo>
                  <a:cubicBezTo>
                    <a:pt x="278" y="688"/>
                    <a:pt x="407" y="473"/>
                    <a:pt x="523" y="352"/>
                  </a:cubicBezTo>
                  <a:cubicBezTo>
                    <a:pt x="638" y="227"/>
                    <a:pt x="726" y="181"/>
                    <a:pt x="715" y="161"/>
                  </a:cubicBezTo>
                  <a:cubicBezTo>
                    <a:pt x="715" y="160"/>
                    <a:pt x="712" y="159"/>
                    <a:pt x="707" y="159"/>
                  </a:cubicBezTo>
                  <a:cubicBezTo>
                    <a:pt x="679" y="159"/>
                    <a:pt x="585" y="186"/>
                    <a:pt x="460" y="282"/>
                  </a:cubicBezTo>
                  <a:cubicBezTo>
                    <a:pt x="311" y="394"/>
                    <a:pt x="140" y="622"/>
                    <a:pt x="66" y="951"/>
                  </a:cubicBezTo>
                  <a:cubicBezTo>
                    <a:pt x="0" y="1272"/>
                    <a:pt x="26" y="1721"/>
                    <a:pt x="342" y="2076"/>
                  </a:cubicBezTo>
                  <a:cubicBezTo>
                    <a:pt x="537" y="2304"/>
                    <a:pt x="846" y="2419"/>
                    <a:pt x="1165" y="2419"/>
                  </a:cubicBezTo>
                  <a:cubicBezTo>
                    <a:pt x="1356" y="2419"/>
                    <a:pt x="1552" y="2378"/>
                    <a:pt x="1728" y="2294"/>
                  </a:cubicBezTo>
                  <a:cubicBezTo>
                    <a:pt x="2204" y="2086"/>
                    <a:pt x="2544" y="1581"/>
                    <a:pt x="2472" y="1104"/>
                  </a:cubicBezTo>
                  <a:cubicBezTo>
                    <a:pt x="2412" y="634"/>
                    <a:pt x="2090" y="319"/>
                    <a:pt x="1805" y="159"/>
                  </a:cubicBezTo>
                  <a:cubicBezTo>
                    <a:pt x="1589" y="43"/>
                    <a:pt x="1379" y="1"/>
                    <a:pt x="1212"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5" name="Google Shape;218;p26">
              <a:extLst>
                <a:ext uri="{FF2B5EF4-FFF2-40B4-BE49-F238E27FC236}">
                  <a16:creationId xmlns:a16="http://schemas.microsoft.com/office/drawing/2014/main" id="{6A3A82B7-6EF0-4B29-91FF-052CC8C933ED}"/>
                </a:ext>
              </a:extLst>
            </p:cNvPr>
            <p:cNvSpPr/>
            <p:nvPr/>
          </p:nvSpPr>
          <p:spPr>
            <a:xfrm>
              <a:off x="3859700" y="4252575"/>
              <a:ext cx="63625" cy="60500"/>
            </a:xfrm>
            <a:custGeom>
              <a:avLst/>
              <a:gdLst/>
              <a:ahLst/>
              <a:cxnLst/>
              <a:rect l="l" t="t" r="r" b="b"/>
              <a:pathLst>
                <a:path w="2545" h="2420" extrusionOk="0">
                  <a:moveTo>
                    <a:pt x="1212" y="1"/>
                  </a:moveTo>
                  <a:cubicBezTo>
                    <a:pt x="1149" y="1"/>
                    <a:pt x="1092" y="7"/>
                    <a:pt x="1042" y="17"/>
                  </a:cubicBezTo>
                  <a:cubicBezTo>
                    <a:pt x="860" y="53"/>
                    <a:pt x="778" y="122"/>
                    <a:pt x="783" y="131"/>
                  </a:cubicBezTo>
                  <a:cubicBezTo>
                    <a:pt x="785" y="135"/>
                    <a:pt x="791" y="137"/>
                    <a:pt x="801" y="137"/>
                  </a:cubicBezTo>
                  <a:cubicBezTo>
                    <a:pt x="835" y="137"/>
                    <a:pt x="921" y="115"/>
                    <a:pt x="1052" y="111"/>
                  </a:cubicBezTo>
                  <a:cubicBezTo>
                    <a:pt x="1064" y="111"/>
                    <a:pt x="1076" y="110"/>
                    <a:pt x="1089" y="110"/>
                  </a:cubicBezTo>
                  <a:cubicBezTo>
                    <a:pt x="1255" y="110"/>
                    <a:pt x="1485" y="159"/>
                    <a:pt x="1719" y="306"/>
                  </a:cubicBezTo>
                  <a:cubicBezTo>
                    <a:pt x="1961" y="464"/>
                    <a:pt x="2219" y="754"/>
                    <a:pt x="2253" y="1128"/>
                  </a:cubicBezTo>
                  <a:cubicBezTo>
                    <a:pt x="2297" y="1500"/>
                    <a:pt x="2031" y="1895"/>
                    <a:pt x="1629" y="2076"/>
                  </a:cubicBezTo>
                  <a:cubicBezTo>
                    <a:pt x="1474" y="2148"/>
                    <a:pt x="1308" y="2183"/>
                    <a:pt x="1148" y="2183"/>
                  </a:cubicBezTo>
                  <a:cubicBezTo>
                    <a:pt x="895" y="2183"/>
                    <a:pt x="658" y="2095"/>
                    <a:pt x="504" y="1925"/>
                  </a:cubicBezTo>
                  <a:cubicBezTo>
                    <a:pt x="244" y="1654"/>
                    <a:pt x="194" y="1269"/>
                    <a:pt x="234" y="983"/>
                  </a:cubicBezTo>
                  <a:cubicBezTo>
                    <a:pt x="279" y="690"/>
                    <a:pt x="408" y="474"/>
                    <a:pt x="523" y="352"/>
                  </a:cubicBezTo>
                  <a:cubicBezTo>
                    <a:pt x="638" y="228"/>
                    <a:pt x="726" y="181"/>
                    <a:pt x="716" y="161"/>
                  </a:cubicBezTo>
                  <a:cubicBezTo>
                    <a:pt x="715" y="160"/>
                    <a:pt x="712" y="159"/>
                    <a:pt x="707" y="159"/>
                  </a:cubicBezTo>
                  <a:cubicBezTo>
                    <a:pt x="680" y="159"/>
                    <a:pt x="585" y="186"/>
                    <a:pt x="460" y="284"/>
                  </a:cubicBezTo>
                  <a:cubicBezTo>
                    <a:pt x="313" y="394"/>
                    <a:pt x="141" y="622"/>
                    <a:pt x="67" y="952"/>
                  </a:cubicBezTo>
                  <a:cubicBezTo>
                    <a:pt x="1" y="1273"/>
                    <a:pt x="27" y="1721"/>
                    <a:pt x="342" y="2076"/>
                  </a:cubicBezTo>
                  <a:cubicBezTo>
                    <a:pt x="538" y="2305"/>
                    <a:pt x="846" y="2420"/>
                    <a:pt x="1165" y="2420"/>
                  </a:cubicBezTo>
                  <a:cubicBezTo>
                    <a:pt x="1357" y="2420"/>
                    <a:pt x="1552" y="2378"/>
                    <a:pt x="1729" y="2295"/>
                  </a:cubicBezTo>
                  <a:cubicBezTo>
                    <a:pt x="2205" y="2086"/>
                    <a:pt x="2544" y="1582"/>
                    <a:pt x="2472" y="1105"/>
                  </a:cubicBezTo>
                  <a:cubicBezTo>
                    <a:pt x="2412" y="634"/>
                    <a:pt x="2091" y="320"/>
                    <a:pt x="1805" y="159"/>
                  </a:cubicBezTo>
                  <a:cubicBezTo>
                    <a:pt x="1589" y="43"/>
                    <a:pt x="1380" y="1"/>
                    <a:pt x="1212"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6" name="Google Shape;219;p26">
              <a:extLst>
                <a:ext uri="{FF2B5EF4-FFF2-40B4-BE49-F238E27FC236}">
                  <a16:creationId xmlns:a16="http://schemas.microsoft.com/office/drawing/2014/main" id="{65E8E4E0-9C0A-4D23-9763-F1E241E7FF3A}"/>
                </a:ext>
              </a:extLst>
            </p:cNvPr>
            <p:cNvSpPr/>
            <p:nvPr/>
          </p:nvSpPr>
          <p:spPr>
            <a:xfrm>
              <a:off x="3251525" y="3878275"/>
              <a:ext cx="49000" cy="467200"/>
            </a:xfrm>
            <a:custGeom>
              <a:avLst/>
              <a:gdLst/>
              <a:ahLst/>
              <a:cxnLst/>
              <a:rect l="l" t="t" r="r" b="b"/>
              <a:pathLst>
                <a:path w="1960" h="18688" extrusionOk="0">
                  <a:moveTo>
                    <a:pt x="17" y="0"/>
                  </a:moveTo>
                  <a:cubicBezTo>
                    <a:pt x="17" y="0"/>
                    <a:pt x="17" y="0"/>
                    <a:pt x="17" y="0"/>
                  </a:cubicBezTo>
                  <a:cubicBezTo>
                    <a:pt x="0" y="4"/>
                    <a:pt x="50" y="264"/>
                    <a:pt x="150" y="730"/>
                  </a:cubicBezTo>
                  <a:cubicBezTo>
                    <a:pt x="255" y="1195"/>
                    <a:pt x="397" y="1869"/>
                    <a:pt x="560" y="2705"/>
                  </a:cubicBezTo>
                  <a:cubicBezTo>
                    <a:pt x="1424" y="7058"/>
                    <a:pt x="1808" y="11494"/>
                    <a:pt x="1709" y="15930"/>
                  </a:cubicBezTo>
                  <a:cubicBezTo>
                    <a:pt x="1691" y="16782"/>
                    <a:pt x="1668" y="17471"/>
                    <a:pt x="1646" y="17947"/>
                  </a:cubicBezTo>
                  <a:cubicBezTo>
                    <a:pt x="1626" y="18423"/>
                    <a:pt x="1624" y="18687"/>
                    <a:pt x="1640" y="18688"/>
                  </a:cubicBezTo>
                  <a:cubicBezTo>
                    <a:pt x="1640" y="18688"/>
                    <a:pt x="1640" y="18688"/>
                    <a:pt x="1640" y="18688"/>
                  </a:cubicBezTo>
                  <a:cubicBezTo>
                    <a:pt x="1657" y="18688"/>
                    <a:pt x="1692" y="18426"/>
                    <a:pt x="1739" y="17953"/>
                  </a:cubicBezTo>
                  <a:cubicBezTo>
                    <a:pt x="1790" y="17478"/>
                    <a:pt x="1840" y="16788"/>
                    <a:pt x="1879" y="15936"/>
                  </a:cubicBezTo>
                  <a:cubicBezTo>
                    <a:pt x="1960" y="14231"/>
                    <a:pt x="1959" y="11865"/>
                    <a:pt x="1735" y="9265"/>
                  </a:cubicBezTo>
                  <a:cubicBezTo>
                    <a:pt x="1507" y="6666"/>
                    <a:pt x="1101" y="4337"/>
                    <a:pt x="727" y="2671"/>
                  </a:cubicBezTo>
                  <a:cubicBezTo>
                    <a:pt x="542" y="1837"/>
                    <a:pt x="374" y="1166"/>
                    <a:pt x="242" y="708"/>
                  </a:cubicBezTo>
                  <a:cubicBezTo>
                    <a:pt x="113" y="251"/>
                    <a:pt x="34" y="0"/>
                    <a:pt x="17"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7" name="Google Shape;220;p26">
              <a:extLst>
                <a:ext uri="{FF2B5EF4-FFF2-40B4-BE49-F238E27FC236}">
                  <a16:creationId xmlns:a16="http://schemas.microsoft.com/office/drawing/2014/main" id="{610C8E25-5967-4EB2-BBA1-13C2729B7B18}"/>
                </a:ext>
              </a:extLst>
            </p:cNvPr>
            <p:cNvSpPr/>
            <p:nvPr/>
          </p:nvSpPr>
          <p:spPr>
            <a:xfrm>
              <a:off x="3689000" y="3342700"/>
              <a:ext cx="452575" cy="710000"/>
            </a:xfrm>
            <a:custGeom>
              <a:avLst/>
              <a:gdLst/>
              <a:ahLst/>
              <a:cxnLst/>
              <a:rect l="l" t="t" r="r" b="b"/>
              <a:pathLst>
                <a:path w="18103" h="28400" extrusionOk="0">
                  <a:moveTo>
                    <a:pt x="14033" y="1"/>
                  </a:moveTo>
                  <a:cubicBezTo>
                    <a:pt x="13838" y="1"/>
                    <a:pt x="13582" y="69"/>
                    <a:pt x="13251" y="235"/>
                  </a:cubicBezTo>
                  <a:cubicBezTo>
                    <a:pt x="12118" y="801"/>
                    <a:pt x="13251" y="7271"/>
                    <a:pt x="13251" y="7271"/>
                  </a:cubicBezTo>
                  <a:lnTo>
                    <a:pt x="12604" y="10747"/>
                  </a:lnTo>
                  <a:cubicBezTo>
                    <a:pt x="12604" y="10747"/>
                    <a:pt x="8641" y="9858"/>
                    <a:pt x="8318" y="9696"/>
                  </a:cubicBezTo>
                  <a:cubicBezTo>
                    <a:pt x="8313" y="9694"/>
                    <a:pt x="8307" y="9693"/>
                    <a:pt x="8300" y="9693"/>
                  </a:cubicBezTo>
                  <a:cubicBezTo>
                    <a:pt x="7776" y="9693"/>
                    <a:pt x="0" y="15321"/>
                    <a:pt x="0" y="15321"/>
                  </a:cubicBezTo>
                  <a:cubicBezTo>
                    <a:pt x="0" y="15321"/>
                    <a:pt x="869" y="16035"/>
                    <a:pt x="1920" y="16035"/>
                  </a:cubicBezTo>
                  <a:cubicBezTo>
                    <a:pt x="2162" y="16035"/>
                    <a:pt x="2414" y="15997"/>
                    <a:pt x="2667" y="15904"/>
                  </a:cubicBezTo>
                  <a:cubicBezTo>
                    <a:pt x="3278" y="15679"/>
                    <a:pt x="6457" y="13739"/>
                    <a:pt x="6457" y="13739"/>
                  </a:cubicBezTo>
                  <a:lnTo>
                    <a:pt x="6457" y="13739"/>
                  </a:lnTo>
                  <a:lnTo>
                    <a:pt x="3870" y="17298"/>
                  </a:lnTo>
                  <a:cubicBezTo>
                    <a:pt x="3870" y="17298"/>
                    <a:pt x="2900" y="22635"/>
                    <a:pt x="3142" y="23039"/>
                  </a:cubicBezTo>
                  <a:cubicBezTo>
                    <a:pt x="3200" y="23135"/>
                    <a:pt x="3368" y="23172"/>
                    <a:pt x="3590" y="23172"/>
                  </a:cubicBezTo>
                  <a:cubicBezTo>
                    <a:pt x="4301" y="23172"/>
                    <a:pt x="5569" y="22797"/>
                    <a:pt x="5569" y="22797"/>
                  </a:cubicBezTo>
                  <a:lnTo>
                    <a:pt x="5892" y="20613"/>
                  </a:lnTo>
                  <a:cubicBezTo>
                    <a:pt x="5892" y="20613"/>
                    <a:pt x="6134" y="22149"/>
                    <a:pt x="6377" y="22474"/>
                  </a:cubicBezTo>
                  <a:cubicBezTo>
                    <a:pt x="6430" y="22545"/>
                    <a:pt x="6544" y="22573"/>
                    <a:pt x="6688" y="22573"/>
                  </a:cubicBezTo>
                  <a:cubicBezTo>
                    <a:pt x="7193" y="22573"/>
                    <a:pt x="8075" y="22230"/>
                    <a:pt x="8075" y="22230"/>
                  </a:cubicBezTo>
                  <a:lnTo>
                    <a:pt x="8398" y="24575"/>
                  </a:lnTo>
                  <a:lnTo>
                    <a:pt x="10296" y="28399"/>
                  </a:lnTo>
                  <a:lnTo>
                    <a:pt x="18102" y="26274"/>
                  </a:lnTo>
                  <a:lnTo>
                    <a:pt x="18102" y="13821"/>
                  </a:lnTo>
                  <a:lnTo>
                    <a:pt x="16404" y="12284"/>
                  </a:lnTo>
                  <a:lnTo>
                    <a:pt x="15919" y="5976"/>
                  </a:lnTo>
                  <a:cubicBezTo>
                    <a:pt x="15919" y="5976"/>
                    <a:pt x="14625" y="1367"/>
                    <a:pt x="14625" y="801"/>
                  </a:cubicBezTo>
                  <a:cubicBezTo>
                    <a:pt x="14625" y="401"/>
                    <a:pt x="14504" y="1"/>
                    <a:pt x="14033" y="1"/>
                  </a:cubicBezTo>
                  <a:close/>
                </a:path>
              </a:pathLst>
            </a:custGeom>
            <a:solidFill>
              <a:srgbClr val="B78876"/>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8" name="Google Shape;221;p26">
              <a:extLst>
                <a:ext uri="{FF2B5EF4-FFF2-40B4-BE49-F238E27FC236}">
                  <a16:creationId xmlns:a16="http://schemas.microsoft.com/office/drawing/2014/main" id="{7DF3997A-7C42-48EC-A25B-54C0FEB01F34}"/>
                </a:ext>
              </a:extLst>
            </p:cNvPr>
            <p:cNvSpPr/>
            <p:nvPr/>
          </p:nvSpPr>
          <p:spPr>
            <a:xfrm>
              <a:off x="3940250" y="3999525"/>
              <a:ext cx="685375" cy="1245975"/>
            </a:xfrm>
            <a:custGeom>
              <a:avLst/>
              <a:gdLst/>
              <a:ahLst/>
              <a:cxnLst/>
              <a:rect l="l" t="t" r="r" b="b"/>
              <a:pathLst>
                <a:path w="27415" h="49839" extrusionOk="0">
                  <a:moveTo>
                    <a:pt x="8052" y="1"/>
                  </a:moveTo>
                  <a:lnTo>
                    <a:pt x="0" y="1851"/>
                  </a:lnTo>
                  <a:cubicBezTo>
                    <a:pt x="0" y="2306"/>
                    <a:pt x="1213" y="27686"/>
                    <a:pt x="1486" y="29506"/>
                  </a:cubicBezTo>
                  <a:cubicBezTo>
                    <a:pt x="1759" y="31325"/>
                    <a:pt x="1919" y="48518"/>
                    <a:pt x="11801" y="49839"/>
                  </a:cubicBezTo>
                  <a:cubicBezTo>
                    <a:pt x="11801" y="49839"/>
                    <a:pt x="16747" y="49778"/>
                    <a:pt x="17215" y="49387"/>
                  </a:cubicBezTo>
                  <a:lnTo>
                    <a:pt x="17231" y="49375"/>
                  </a:lnTo>
                  <a:cubicBezTo>
                    <a:pt x="22610" y="45338"/>
                    <a:pt x="26005" y="39191"/>
                    <a:pt x="26387" y="32478"/>
                  </a:cubicBezTo>
                  <a:lnTo>
                    <a:pt x="27414" y="14375"/>
                  </a:lnTo>
                  <a:lnTo>
                    <a:pt x="27414" y="14375"/>
                  </a:lnTo>
                  <a:cubicBezTo>
                    <a:pt x="27414" y="14375"/>
                    <a:pt x="21743" y="15110"/>
                    <a:pt x="14390" y="15746"/>
                  </a:cubicBezTo>
                  <a:lnTo>
                    <a:pt x="14390" y="20498"/>
                  </a:lnTo>
                  <a:cubicBezTo>
                    <a:pt x="14390" y="20498"/>
                    <a:pt x="12676" y="15711"/>
                    <a:pt x="12403" y="14375"/>
                  </a:cubicBezTo>
                  <a:cubicBezTo>
                    <a:pt x="12130" y="13038"/>
                    <a:pt x="8052" y="1"/>
                    <a:pt x="8052" y="1"/>
                  </a:cubicBezTo>
                  <a:close/>
                </a:path>
              </a:pathLst>
            </a:custGeom>
            <a:solidFill>
              <a:srgbClr val="B78876"/>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89" name="Google Shape;222;p26">
              <a:extLst>
                <a:ext uri="{FF2B5EF4-FFF2-40B4-BE49-F238E27FC236}">
                  <a16:creationId xmlns:a16="http://schemas.microsoft.com/office/drawing/2014/main" id="{09182764-0AF8-41CB-BC74-9A73FE3B420A}"/>
                </a:ext>
              </a:extLst>
            </p:cNvPr>
            <p:cNvSpPr/>
            <p:nvPr/>
          </p:nvSpPr>
          <p:spPr>
            <a:xfrm>
              <a:off x="3998700" y="3336850"/>
              <a:ext cx="100700" cy="312950"/>
            </a:xfrm>
            <a:custGeom>
              <a:avLst/>
              <a:gdLst/>
              <a:ahLst/>
              <a:cxnLst/>
              <a:rect l="l" t="t" r="r" b="b"/>
              <a:pathLst>
                <a:path w="4028" h="12518" extrusionOk="0">
                  <a:moveTo>
                    <a:pt x="1558" y="0"/>
                  </a:moveTo>
                  <a:lnTo>
                    <a:pt x="1524" y="19"/>
                  </a:lnTo>
                  <a:cubicBezTo>
                    <a:pt x="762" y="428"/>
                    <a:pt x="350" y="1219"/>
                    <a:pt x="180" y="1960"/>
                  </a:cubicBezTo>
                  <a:cubicBezTo>
                    <a:pt x="0" y="2719"/>
                    <a:pt x="67" y="3473"/>
                    <a:pt x="181" y="4152"/>
                  </a:cubicBezTo>
                  <a:cubicBezTo>
                    <a:pt x="295" y="4837"/>
                    <a:pt x="454" y="5470"/>
                    <a:pt x="553" y="6066"/>
                  </a:cubicBezTo>
                  <a:cubicBezTo>
                    <a:pt x="648" y="6616"/>
                    <a:pt x="690" y="7174"/>
                    <a:pt x="679" y="7733"/>
                  </a:cubicBezTo>
                  <a:cubicBezTo>
                    <a:pt x="662" y="8757"/>
                    <a:pt x="469" y="9570"/>
                    <a:pt x="313" y="10117"/>
                  </a:cubicBezTo>
                  <a:cubicBezTo>
                    <a:pt x="150" y="10665"/>
                    <a:pt x="26" y="10956"/>
                    <a:pt x="44" y="10963"/>
                  </a:cubicBezTo>
                  <a:cubicBezTo>
                    <a:pt x="44" y="10963"/>
                    <a:pt x="44" y="10963"/>
                    <a:pt x="45" y="10963"/>
                  </a:cubicBezTo>
                  <a:cubicBezTo>
                    <a:pt x="52" y="10963"/>
                    <a:pt x="90" y="10894"/>
                    <a:pt x="153" y="10760"/>
                  </a:cubicBezTo>
                  <a:cubicBezTo>
                    <a:pt x="218" y="10623"/>
                    <a:pt x="303" y="10416"/>
                    <a:pt x="399" y="10144"/>
                  </a:cubicBezTo>
                  <a:cubicBezTo>
                    <a:pt x="663" y="9368"/>
                    <a:pt x="813" y="8557"/>
                    <a:pt x="844" y="7738"/>
                  </a:cubicBezTo>
                  <a:cubicBezTo>
                    <a:pt x="866" y="7169"/>
                    <a:pt x="832" y="6599"/>
                    <a:pt x="744" y="6035"/>
                  </a:cubicBezTo>
                  <a:cubicBezTo>
                    <a:pt x="652" y="5428"/>
                    <a:pt x="499" y="4791"/>
                    <a:pt x="393" y="4118"/>
                  </a:cubicBezTo>
                  <a:cubicBezTo>
                    <a:pt x="289" y="3446"/>
                    <a:pt x="233" y="2728"/>
                    <a:pt x="405" y="2014"/>
                  </a:cubicBezTo>
                  <a:cubicBezTo>
                    <a:pt x="568" y="1324"/>
                    <a:pt x="945" y="618"/>
                    <a:pt x="1602" y="249"/>
                  </a:cubicBezTo>
                  <a:lnTo>
                    <a:pt x="1602" y="249"/>
                  </a:lnTo>
                  <a:lnTo>
                    <a:pt x="2252" y="341"/>
                  </a:lnTo>
                  <a:lnTo>
                    <a:pt x="2252" y="341"/>
                  </a:lnTo>
                  <a:cubicBezTo>
                    <a:pt x="2252" y="341"/>
                    <a:pt x="2252" y="341"/>
                    <a:pt x="2252" y="341"/>
                  </a:cubicBezTo>
                  <a:cubicBezTo>
                    <a:pt x="2652" y="2386"/>
                    <a:pt x="3029" y="4311"/>
                    <a:pt x="3356" y="5978"/>
                  </a:cubicBezTo>
                  <a:lnTo>
                    <a:pt x="3356" y="5978"/>
                  </a:lnTo>
                  <a:cubicBezTo>
                    <a:pt x="3537" y="7905"/>
                    <a:pt x="3689" y="9529"/>
                    <a:pt x="3801" y="10711"/>
                  </a:cubicBezTo>
                  <a:cubicBezTo>
                    <a:pt x="3860" y="11261"/>
                    <a:pt x="3907" y="11706"/>
                    <a:pt x="3944" y="12046"/>
                  </a:cubicBezTo>
                  <a:cubicBezTo>
                    <a:pt x="3980" y="12353"/>
                    <a:pt x="4005" y="12518"/>
                    <a:pt x="4017" y="12518"/>
                  </a:cubicBezTo>
                  <a:cubicBezTo>
                    <a:pt x="4017" y="12518"/>
                    <a:pt x="4017" y="12518"/>
                    <a:pt x="4017" y="12518"/>
                  </a:cubicBezTo>
                  <a:cubicBezTo>
                    <a:pt x="4028" y="12517"/>
                    <a:pt x="4024" y="12351"/>
                    <a:pt x="4009" y="12040"/>
                  </a:cubicBezTo>
                  <a:cubicBezTo>
                    <a:pt x="3987" y="11697"/>
                    <a:pt x="3959" y="11250"/>
                    <a:pt x="3925" y="10699"/>
                  </a:cubicBezTo>
                  <a:cubicBezTo>
                    <a:pt x="3836" y="9512"/>
                    <a:pt x="3712" y="7882"/>
                    <a:pt x="3566" y="5948"/>
                  </a:cubicBezTo>
                  <a:lnTo>
                    <a:pt x="3566" y="5943"/>
                  </a:lnTo>
                  <a:lnTo>
                    <a:pt x="3565" y="5937"/>
                  </a:lnTo>
                  <a:cubicBezTo>
                    <a:pt x="3246" y="4268"/>
                    <a:pt x="2878" y="2341"/>
                    <a:pt x="2487" y="294"/>
                  </a:cubicBezTo>
                  <a:cubicBezTo>
                    <a:pt x="2481" y="265"/>
                    <a:pt x="2475" y="236"/>
                    <a:pt x="2471" y="210"/>
                  </a:cubicBezTo>
                  <a:lnTo>
                    <a:pt x="2455" y="126"/>
                  </a:lnTo>
                  <a:lnTo>
                    <a:pt x="2369" y="114"/>
                  </a:lnTo>
                  <a:lnTo>
                    <a:pt x="1598" y="6"/>
                  </a:lnTo>
                  <a:lnTo>
                    <a:pt x="1558" y="0"/>
                  </a:ln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0" name="Google Shape;223;p26">
              <a:extLst>
                <a:ext uri="{FF2B5EF4-FFF2-40B4-BE49-F238E27FC236}">
                  <a16:creationId xmlns:a16="http://schemas.microsoft.com/office/drawing/2014/main" id="{655C26C3-C6C2-42BE-A9D2-A01EC5B71579}"/>
                </a:ext>
              </a:extLst>
            </p:cNvPr>
            <p:cNvSpPr/>
            <p:nvPr/>
          </p:nvSpPr>
          <p:spPr>
            <a:xfrm>
              <a:off x="3689725" y="3581625"/>
              <a:ext cx="367875" cy="165975"/>
            </a:xfrm>
            <a:custGeom>
              <a:avLst/>
              <a:gdLst/>
              <a:ahLst/>
              <a:cxnLst/>
              <a:rect l="l" t="t" r="r" b="b"/>
              <a:pathLst>
                <a:path w="14715" h="6639" extrusionOk="0">
                  <a:moveTo>
                    <a:pt x="8303" y="1"/>
                  </a:moveTo>
                  <a:lnTo>
                    <a:pt x="8263" y="28"/>
                  </a:lnTo>
                  <a:lnTo>
                    <a:pt x="3941" y="2931"/>
                  </a:lnTo>
                  <a:lnTo>
                    <a:pt x="106" y="5530"/>
                  </a:lnTo>
                  <a:lnTo>
                    <a:pt x="0" y="5601"/>
                  </a:lnTo>
                  <a:lnTo>
                    <a:pt x="85" y="5693"/>
                  </a:lnTo>
                  <a:cubicBezTo>
                    <a:pt x="454" y="6096"/>
                    <a:pt x="883" y="6411"/>
                    <a:pt x="1372" y="6567"/>
                  </a:cubicBezTo>
                  <a:cubicBezTo>
                    <a:pt x="1517" y="6614"/>
                    <a:pt x="1669" y="6638"/>
                    <a:pt x="1821" y="6638"/>
                  </a:cubicBezTo>
                  <a:cubicBezTo>
                    <a:pt x="1920" y="6638"/>
                    <a:pt x="2020" y="6628"/>
                    <a:pt x="2117" y="6608"/>
                  </a:cubicBezTo>
                  <a:cubicBezTo>
                    <a:pt x="2365" y="6556"/>
                    <a:pt x="2567" y="6441"/>
                    <a:pt x="2758" y="6345"/>
                  </a:cubicBezTo>
                  <a:cubicBezTo>
                    <a:pt x="3530" y="5942"/>
                    <a:pt x="4188" y="5559"/>
                    <a:pt x="4733" y="5239"/>
                  </a:cubicBezTo>
                  <a:cubicBezTo>
                    <a:pt x="5277" y="4919"/>
                    <a:pt x="5703" y="4660"/>
                    <a:pt x="5993" y="4479"/>
                  </a:cubicBezTo>
                  <a:cubicBezTo>
                    <a:pt x="6282" y="4297"/>
                    <a:pt x="6435" y="4193"/>
                    <a:pt x="6428" y="4183"/>
                  </a:cubicBezTo>
                  <a:cubicBezTo>
                    <a:pt x="6428" y="4182"/>
                    <a:pt x="6427" y="4182"/>
                    <a:pt x="6426" y="4182"/>
                  </a:cubicBezTo>
                  <a:cubicBezTo>
                    <a:pt x="6403" y="4182"/>
                    <a:pt x="6240" y="4265"/>
                    <a:pt x="5958" y="4417"/>
                  </a:cubicBezTo>
                  <a:lnTo>
                    <a:pt x="4667" y="5122"/>
                  </a:lnTo>
                  <a:cubicBezTo>
                    <a:pt x="4114" y="5423"/>
                    <a:pt x="3447" y="5793"/>
                    <a:pt x="2675" y="6179"/>
                  </a:cubicBezTo>
                  <a:cubicBezTo>
                    <a:pt x="2480" y="6275"/>
                    <a:pt x="2284" y="6380"/>
                    <a:pt x="2080" y="6417"/>
                  </a:cubicBezTo>
                  <a:cubicBezTo>
                    <a:pt x="2002" y="6431"/>
                    <a:pt x="1922" y="6439"/>
                    <a:pt x="1843" y="6439"/>
                  </a:cubicBezTo>
                  <a:cubicBezTo>
                    <a:pt x="1704" y="6439"/>
                    <a:pt x="1565" y="6416"/>
                    <a:pt x="1432" y="6371"/>
                  </a:cubicBezTo>
                  <a:cubicBezTo>
                    <a:pt x="1035" y="6242"/>
                    <a:pt x="655" y="5971"/>
                    <a:pt x="338" y="5641"/>
                  </a:cubicBezTo>
                  <a:lnTo>
                    <a:pt x="338" y="5641"/>
                  </a:lnTo>
                  <a:lnTo>
                    <a:pt x="4076" y="3129"/>
                  </a:lnTo>
                  <a:lnTo>
                    <a:pt x="8345" y="232"/>
                  </a:lnTo>
                  <a:lnTo>
                    <a:pt x="8345" y="232"/>
                  </a:lnTo>
                  <a:lnTo>
                    <a:pt x="12926" y="1296"/>
                  </a:lnTo>
                  <a:lnTo>
                    <a:pt x="14239" y="1582"/>
                  </a:lnTo>
                  <a:cubicBezTo>
                    <a:pt x="14498" y="1635"/>
                    <a:pt x="14656" y="1664"/>
                    <a:pt x="14700" y="1664"/>
                  </a:cubicBezTo>
                  <a:cubicBezTo>
                    <a:pt x="14707" y="1664"/>
                    <a:pt x="14712" y="1663"/>
                    <a:pt x="14712" y="1661"/>
                  </a:cubicBezTo>
                  <a:cubicBezTo>
                    <a:pt x="14714" y="1650"/>
                    <a:pt x="14556" y="1599"/>
                    <a:pt x="14256" y="1516"/>
                  </a:cubicBezTo>
                  <a:lnTo>
                    <a:pt x="12957" y="1171"/>
                  </a:lnTo>
                  <a:lnTo>
                    <a:pt x="8349" y="13"/>
                  </a:lnTo>
                  <a:lnTo>
                    <a:pt x="8303" y="1"/>
                  </a:ln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1" name="Google Shape;224;p26">
              <a:extLst>
                <a:ext uri="{FF2B5EF4-FFF2-40B4-BE49-F238E27FC236}">
                  <a16:creationId xmlns:a16="http://schemas.microsoft.com/office/drawing/2014/main" id="{22CA1B49-AA9D-46E3-AA52-6F47411724F8}"/>
                </a:ext>
              </a:extLst>
            </p:cNvPr>
            <p:cNvSpPr/>
            <p:nvPr/>
          </p:nvSpPr>
          <p:spPr>
            <a:xfrm>
              <a:off x="3763625" y="3648300"/>
              <a:ext cx="206725" cy="271375"/>
            </a:xfrm>
            <a:custGeom>
              <a:avLst/>
              <a:gdLst/>
              <a:ahLst/>
              <a:cxnLst/>
              <a:rect l="l" t="t" r="r" b="b"/>
              <a:pathLst>
                <a:path w="8269" h="10855" extrusionOk="0">
                  <a:moveTo>
                    <a:pt x="6570" y="0"/>
                  </a:moveTo>
                  <a:cubicBezTo>
                    <a:pt x="6522" y="0"/>
                    <a:pt x="6474" y="4"/>
                    <a:pt x="6425" y="12"/>
                  </a:cubicBezTo>
                  <a:cubicBezTo>
                    <a:pt x="6009" y="64"/>
                    <a:pt x="5568" y="240"/>
                    <a:pt x="5087" y="367"/>
                  </a:cubicBezTo>
                  <a:lnTo>
                    <a:pt x="5063" y="373"/>
                  </a:lnTo>
                  <a:lnTo>
                    <a:pt x="5045" y="391"/>
                  </a:lnTo>
                  <a:cubicBezTo>
                    <a:pt x="4481" y="946"/>
                    <a:pt x="3837" y="1593"/>
                    <a:pt x="3140" y="2313"/>
                  </a:cubicBezTo>
                  <a:cubicBezTo>
                    <a:pt x="2792" y="2674"/>
                    <a:pt x="2431" y="3053"/>
                    <a:pt x="2062" y="3452"/>
                  </a:cubicBezTo>
                  <a:cubicBezTo>
                    <a:pt x="1696" y="3859"/>
                    <a:pt x="1312" y="4251"/>
                    <a:pt x="969" y="4757"/>
                  </a:cubicBezTo>
                  <a:lnTo>
                    <a:pt x="960" y="4772"/>
                  </a:lnTo>
                  <a:lnTo>
                    <a:pt x="956" y="4796"/>
                  </a:lnTo>
                  <a:cubicBezTo>
                    <a:pt x="878" y="5243"/>
                    <a:pt x="800" y="5704"/>
                    <a:pt x="719" y="6171"/>
                  </a:cubicBezTo>
                  <a:cubicBezTo>
                    <a:pt x="468" y="7662"/>
                    <a:pt x="229" y="9080"/>
                    <a:pt x="13" y="10365"/>
                  </a:cubicBezTo>
                  <a:lnTo>
                    <a:pt x="1" y="10437"/>
                  </a:lnTo>
                  <a:lnTo>
                    <a:pt x="58" y="10473"/>
                  </a:lnTo>
                  <a:cubicBezTo>
                    <a:pt x="439" y="10716"/>
                    <a:pt x="864" y="10855"/>
                    <a:pt x="1281" y="10855"/>
                  </a:cubicBezTo>
                  <a:cubicBezTo>
                    <a:pt x="1376" y="10855"/>
                    <a:pt x="1470" y="10847"/>
                    <a:pt x="1564" y="10833"/>
                  </a:cubicBezTo>
                  <a:cubicBezTo>
                    <a:pt x="2067" y="10749"/>
                    <a:pt x="2470" y="10442"/>
                    <a:pt x="2730" y="10107"/>
                  </a:cubicBezTo>
                  <a:lnTo>
                    <a:pt x="2746" y="10086"/>
                  </a:lnTo>
                  <a:lnTo>
                    <a:pt x="2750" y="10063"/>
                  </a:lnTo>
                  <a:cubicBezTo>
                    <a:pt x="2884" y="9004"/>
                    <a:pt x="2994" y="8131"/>
                    <a:pt x="3077" y="7480"/>
                  </a:cubicBezTo>
                  <a:cubicBezTo>
                    <a:pt x="3108" y="7197"/>
                    <a:pt x="3133" y="6964"/>
                    <a:pt x="3154" y="6773"/>
                  </a:cubicBezTo>
                  <a:cubicBezTo>
                    <a:pt x="3169" y="6610"/>
                    <a:pt x="3172" y="6524"/>
                    <a:pt x="3163" y="6523"/>
                  </a:cubicBezTo>
                  <a:cubicBezTo>
                    <a:pt x="3163" y="6523"/>
                    <a:pt x="3163" y="6523"/>
                    <a:pt x="3163" y="6523"/>
                  </a:cubicBezTo>
                  <a:cubicBezTo>
                    <a:pt x="3154" y="6523"/>
                    <a:pt x="3134" y="6607"/>
                    <a:pt x="3103" y="6766"/>
                  </a:cubicBezTo>
                  <a:lnTo>
                    <a:pt x="2979" y="7466"/>
                  </a:lnTo>
                  <a:cubicBezTo>
                    <a:pt x="2877" y="8109"/>
                    <a:pt x="2741" y="8971"/>
                    <a:pt x="2576" y="10014"/>
                  </a:cubicBezTo>
                  <a:lnTo>
                    <a:pt x="2576" y="10014"/>
                  </a:lnTo>
                  <a:cubicBezTo>
                    <a:pt x="2325" y="10314"/>
                    <a:pt x="1966" y="10567"/>
                    <a:pt x="1534" y="10633"/>
                  </a:cubicBezTo>
                  <a:cubicBezTo>
                    <a:pt x="1459" y="10645"/>
                    <a:pt x="1382" y="10650"/>
                    <a:pt x="1304" y="10650"/>
                  </a:cubicBezTo>
                  <a:cubicBezTo>
                    <a:pt x="948" y="10650"/>
                    <a:pt x="569" y="10531"/>
                    <a:pt x="243" y="10332"/>
                  </a:cubicBezTo>
                  <a:lnTo>
                    <a:pt x="243" y="10332"/>
                  </a:lnTo>
                  <a:cubicBezTo>
                    <a:pt x="462" y="9066"/>
                    <a:pt x="703" y="7674"/>
                    <a:pt x="956" y="6213"/>
                  </a:cubicBezTo>
                  <a:cubicBezTo>
                    <a:pt x="1034" y="5754"/>
                    <a:pt x="1111" y="5301"/>
                    <a:pt x="1187" y="4860"/>
                  </a:cubicBezTo>
                  <a:lnTo>
                    <a:pt x="1187" y="4860"/>
                  </a:lnTo>
                  <a:cubicBezTo>
                    <a:pt x="1487" y="4417"/>
                    <a:pt x="1880" y="4002"/>
                    <a:pt x="2232" y="3608"/>
                  </a:cubicBezTo>
                  <a:lnTo>
                    <a:pt x="3297" y="2463"/>
                  </a:lnTo>
                  <a:lnTo>
                    <a:pt x="5154" y="528"/>
                  </a:lnTo>
                  <a:lnTo>
                    <a:pt x="5154" y="528"/>
                  </a:lnTo>
                  <a:cubicBezTo>
                    <a:pt x="5646" y="384"/>
                    <a:pt x="6059" y="209"/>
                    <a:pt x="6444" y="148"/>
                  </a:cubicBezTo>
                  <a:cubicBezTo>
                    <a:pt x="6499" y="137"/>
                    <a:pt x="6553" y="132"/>
                    <a:pt x="6605" y="132"/>
                  </a:cubicBezTo>
                  <a:cubicBezTo>
                    <a:pt x="6734" y="132"/>
                    <a:pt x="6854" y="162"/>
                    <a:pt x="6972" y="198"/>
                  </a:cubicBezTo>
                  <a:cubicBezTo>
                    <a:pt x="7135" y="249"/>
                    <a:pt x="7281" y="309"/>
                    <a:pt x="7413" y="363"/>
                  </a:cubicBezTo>
                  <a:cubicBezTo>
                    <a:pt x="7859" y="565"/>
                    <a:pt x="8164" y="624"/>
                    <a:pt x="8245" y="624"/>
                  </a:cubicBezTo>
                  <a:cubicBezTo>
                    <a:pt x="8259" y="624"/>
                    <a:pt x="8266" y="622"/>
                    <a:pt x="8266" y="619"/>
                  </a:cubicBezTo>
                  <a:cubicBezTo>
                    <a:pt x="8268" y="609"/>
                    <a:pt x="8192" y="591"/>
                    <a:pt x="8051" y="541"/>
                  </a:cubicBezTo>
                  <a:cubicBezTo>
                    <a:pt x="7910" y="492"/>
                    <a:pt x="7710" y="400"/>
                    <a:pt x="7453" y="276"/>
                  </a:cubicBezTo>
                  <a:cubicBezTo>
                    <a:pt x="7323" y="215"/>
                    <a:pt x="7178" y="146"/>
                    <a:pt x="7009" y="87"/>
                  </a:cubicBezTo>
                  <a:cubicBezTo>
                    <a:pt x="6885" y="41"/>
                    <a:pt x="6731" y="0"/>
                    <a:pt x="6570"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2" name="Google Shape;225;p26">
              <a:extLst>
                <a:ext uri="{FF2B5EF4-FFF2-40B4-BE49-F238E27FC236}">
                  <a16:creationId xmlns:a16="http://schemas.microsoft.com/office/drawing/2014/main" id="{7DF3E504-4583-4924-848B-54B9CBF882B2}"/>
                </a:ext>
              </a:extLst>
            </p:cNvPr>
            <p:cNvSpPr/>
            <p:nvPr/>
          </p:nvSpPr>
          <p:spPr>
            <a:xfrm>
              <a:off x="3838100" y="3731675"/>
              <a:ext cx="151350" cy="179175"/>
            </a:xfrm>
            <a:custGeom>
              <a:avLst/>
              <a:gdLst/>
              <a:ahLst/>
              <a:cxnLst/>
              <a:rect l="l" t="t" r="r" b="b"/>
              <a:pathLst>
                <a:path w="6054" h="7167" extrusionOk="0">
                  <a:moveTo>
                    <a:pt x="5781" y="1"/>
                  </a:moveTo>
                  <a:lnTo>
                    <a:pt x="5011" y="15"/>
                  </a:lnTo>
                  <a:lnTo>
                    <a:pt x="2209" y="119"/>
                  </a:lnTo>
                  <a:lnTo>
                    <a:pt x="2167" y="121"/>
                  </a:lnTo>
                  <a:lnTo>
                    <a:pt x="2140" y="156"/>
                  </a:lnTo>
                  <a:lnTo>
                    <a:pt x="28" y="2885"/>
                  </a:lnTo>
                  <a:lnTo>
                    <a:pt x="5" y="2916"/>
                  </a:lnTo>
                  <a:lnTo>
                    <a:pt x="5" y="2956"/>
                  </a:lnTo>
                  <a:cubicBezTo>
                    <a:pt x="3" y="3780"/>
                    <a:pt x="2" y="4648"/>
                    <a:pt x="1" y="5545"/>
                  </a:cubicBezTo>
                  <a:cubicBezTo>
                    <a:pt x="1" y="6041"/>
                    <a:pt x="2" y="6529"/>
                    <a:pt x="2" y="6994"/>
                  </a:cubicBezTo>
                  <a:lnTo>
                    <a:pt x="2" y="7089"/>
                  </a:lnTo>
                  <a:lnTo>
                    <a:pt x="91" y="7109"/>
                  </a:lnTo>
                  <a:cubicBezTo>
                    <a:pt x="258" y="7145"/>
                    <a:pt x="427" y="7166"/>
                    <a:pt x="594" y="7166"/>
                  </a:cubicBezTo>
                  <a:cubicBezTo>
                    <a:pt x="794" y="7166"/>
                    <a:pt x="993" y="7135"/>
                    <a:pt x="1185" y="7060"/>
                  </a:cubicBezTo>
                  <a:cubicBezTo>
                    <a:pt x="1358" y="6989"/>
                    <a:pt x="1521" y="6870"/>
                    <a:pt x="1624" y="6712"/>
                  </a:cubicBezTo>
                  <a:cubicBezTo>
                    <a:pt x="1728" y="6550"/>
                    <a:pt x="1782" y="6391"/>
                    <a:pt x="1832" y="6231"/>
                  </a:cubicBezTo>
                  <a:cubicBezTo>
                    <a:pt x="2008" y="5610"/>
                    <a:pt x="2055" y="5013"/>
                    <a:pt x="2066" y="4455"/>
                  </a:cubicBezTo>
                  <a:lnTo>
                    <a:pt x="2066" y="4455"/>
                  </a:lnTo>
                  <a:cubicBezTo>
                    <a:pt x="2527" y="4123"/>
                    <a:pt x="2887" y="3739"/>
                    <a:pt x="3136" y="3338"/>
                  </a:cubicBezTo>
                  <a:lnTo>
                    <a:pt x="3136" y="3338"/>
                  </a:lnTo>
                  <a:lnTo>
                    <a:pt x="5262" y="3229"/>
                  </a:lnTo>
                  <a:cubicBezTo>
                    <a:pt x="5773" y="3197"/>
                    <a:pt x="6053" y="3171"/>
                    <a:pt x="6053" y="3155"/>
                  </a:cubicBezTo>
                  <a:cubicBezTo>
                    <a:pt x="6053" y="3141"/>
                    <a:pt x="5857" y="3134"/>
                    <a:pt x="5495" y="3134"/>
                  </a:cubicBezTo>
                  <a:cubicBezTo>
                    <a:pt x="5423" y="3134"/>
                    <a:pt x="5344" y="3135"/>
                    <a:pt x="5259" y="3135"/>
                  </a:cubicBezTo>
                  <a:lnTo>
                    <a:pt x="3084" y="3170"/>
                  </a:lnTo>
                  <a:lnTo>
                    <a:pt x="3039" y="3171"/>
                  </a:lnTo>
                  <a:lnTo>
                    <a:pt x="3013" y="3212"/>
                  </a:lnTo>
                  <a:cubicBezTo>
                    <a:pt x="2764" y="3605"/>
                    <a:pt x="2380" y="3999"/>
                    <a:pt x="1910" y="4317"/>
                  </a:cubicBezTo>
                  <a:lnTo>
                    <a:pt x="1866" y="4347"/>
                  </a:lnTo>
                  <a:lnTo>
                    <a:pt x="1863" y="4402"/>
                  </a:lnTo>
                  <a:cubicBezTo>
                    <a:pt x="1847" y="4954"/>
                    <a:pt x="1794" y="5566"/>
                    <a:pt x="1617" y="6167"/>
                  </a:cubicBezTo>
                  <a:cubicBezTo>
                    <a:pt x="1570" y="6314"/>
                    <a:pt x="1513" y="6466"/>
                    <a:pt x="1437" y="6582"/>
                  </a:cubicBezTo>
                  <a:cubicBezTo>
                    <a:pt x="1357" y="6702"/>
                    <a:pt x="1236" y="6789"/>
                    <a:pt x="1097" y="6846"/>
                  </a:cubicBezTo>
                  <a:cubicBezTo>
                    <a:pt x="947" y="6906"/>
                    <a:pt x="775" y="6932"/>
                    <a:pt x="600" y="6932"/>
                  </a:cubicBezTo>
                  <a:cubicBezTo>
                    <a:pt x="480" y="6932"/>
                    <a:pt x="357" y="6919"/>
                    <a:pt x="239" y="6898"/>
                  </a:cubicBezTo>
                  <a:lnTo>
                    <a:pt x="239" y="6898"/>
                  </a:lnTo>
                  <a:cubicBezTo>
                    <a:pt x="239" y="6462"/>
                    <a:pt x="240" y="6007"/>
                    <a:pt x="240" y="5545"/>
                  </a:cubicBezTo>
                  <a:cubicBezTo>
                    <a:pt x="239" y="4663"/>
                    <a:pt x="238" y="3808"/>
                    <a:pt x="236" y="2995"/>
                  </a:cubicBezTo>
                  <a:lnTo>
                    <a:pt x="236" y="2995"/>
                  </a:lnTo>
                  <a:lnTo>
                    <a:pt x="2263" y="306"/>
                  </a:lnTo>
                  <a:lnTo>
                    <a:pt x="2263" y="306"/>
                  </a:lnTo>
                  <a:lnTo>
                    <a:pt x="5016" y="122"/>
                  </a:lnTo>
                  <a:lnTo>
                    <a:pt x="5785" y="57"/>
                  </a:lnTo>
                  <a:cubicBezTo>
                    <a:pt x="5960" y="38"/>
                    <a:pt x="6053" y="24"/>
                    <a:pt x="6053" y="15"/>
                  </a:cubicBezTo>
                  <a:cubicBezTo>
                    <a:pt x="6053" y="5"/>
                    <a:pt x="5959" y="1"/>
                    <a:pt x="5781"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3" name="Google Shape;226;p26">
              <a:extLst>
                <a:ext uri="{FF2B5EF4-FFF2-40B4-BE49-F238E27FC236}">
                  <a16:creationId xmlns:a16="http://schemas.microsoft.com/office/drawing/2014/main" id="{CD773BEE-4F76-44D7-81A5-23A2E0246B6B}"/>
                </a:ext>
              </a:extLst>
            </p:cNvPr>
            <p:cNvSpPr/>
            <p:nvPr/>
          </p:nvSpPr>
          <p:spPr>
            <a:xfrm>
              <a:off x="3886050" y="3874250"/>
              <a:ext cx="62025" cy="171575"/>
            </a:xfrm>
            <a:custGeom>
              <a:avLst/>
              <a:gdLst/>
              <a:ahLst/>
              <a:cxnLst/>
              <a:rect l="l" t="t" r="r" b="b"/>
              <a:pathLst>
                <a:path w="2481" h="6863" extrusionOk="0">
                  <a:moveTo>
                    <a:pt x="76" y="1"/>
                  </a:moveTo>
                  <a:cubicBezTo>
                    <a:pt x="76" y="1"/>
                    <a:pt x="75" y="1"/>
                    <a:pt x="75" y="1"/>
                  </a:cubicBezTo>
                  <a:cubicBezTo>
                    <a:pt x="75" y="1"/>
                    <a:pt x="75" y="1"/>
                    <a:pt x="75" y="1"/>
                  </a:cubicBezTo>
                  <a:cubicBezTo>
                    <a:pt x="47" y="1"/>
                    <a:pt x="0" y="418"/>
                    <a:pt x="36" y="1089"/>
                  </a:cubicBezTo>
                  <a:cubicBezTo>
                    <a:pt x="72" y="1762"/>
                    <a:pt x="217" y="2691"/>
                    <a:pt x="549" y="3669"/>
                  </a:cubicBezTo>
                  <a:cubicBezTo>
                    <a:pt x="883" y="4646"/>
                    <a:pt x="1337" y="5468"/>
                    <a:pt x="1718" y="6025"/>
                  </a:cubicBezTo>
                  <a:cubicBezTo>
                    <a:pt x="2089" y="6565"/>
                    <a:pt x="2376" y="6863"/>
                    <a:pt x="2411" y="6863"/>
                  </a:cubicBezTo>
                  <a:cubicBezTo>
                    <a:pt x="2412" y="6863"/>
                    <a:pt x="2413" y="6863"/>
                    <a:pt x="2414" y="6862"/>
                  </a:cubicBezTo>
                  <a:cubicBezTo>
                    <a:pt x="2480" y="6819"/>
                    <a:pt x="1421" y="5516"/>
                    <a:pt x="776" y="3592"/>
                  </a:cubicBezTo>
                  <a:cubicBezTo>
                    <a:pt x="111" y="1675"/>
                    <a:pt x="155" y="1"/>
                    <a:pt x="76"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4" name="Google Shape;227;p26">
              <a:extLst>
                <a:ext uri="{FF2B5EF4-FFF2-40B4-BE49-F238E27FC236}">
                  <a16:creationId xmlns:a16="http://schemas.microsoft.com/office/drawing/2014/main" id="{699C9E2C-EFE1-4EB2-86A2-4DB1CD8218F9}"/>
                </a:ext>
              </a:extLst>
            </p:cNvPr>
            <p:cNvSpPr/>
            <p:nvPr/>
          </p:nvSpPr>
          <p:spPr>
            <a:xfrm>
              <a:off x="3901850" y="3865000"/>
              <a:ext cx="77175" cy="32550"/>
            </a:xfrm>
            <a:custGeom>
              <a:avLst/>
              <a:gdLst/>
              <a:ahLst/>
              <a:cxnLst/>
              <a:rect l="l" t="t" r="r" b="b"/>
              <a:pathLst>
                <a:path w="3087" h="1302" extrusionOk="0">
                  <a:moveTo>
                    <a:pt x="1012" y="0"/>
                  </a:moveTo>
                  <a:cubicBezTo>
                    <a:pt x="813" y="0"/>
                    <a:pt x="634" y="25"/>
                    <a:pt x="489" y="62"/>
                  </a:cubicBezTo>
                  <a:cubicBezTo>
                    <a:pt x="170" y="141"/>
                    <a:pt x="0" y="256"/>
                    <a:pt x="12" y="284"/>
                  </a:cubicBezTo>
                  <a:cubicBezTo>
                    <a:pt x="14" y="291"/>
                    <a:pt x="24" y="294"/>
                    <a:pt x="43" y="294"/>
                  </a:cubicBezTo>
                  <a:cubicBezTo>
                    <a:pt x="137" y="294"/>
                    <a:pt x="435" y="214"/>
                    <a:pt x="835" y="214"/>
                  </a:cubicBezTo>
                  <a:cubicBezTo>
                    <a:pt x="1086" y="214"/>
                    <a:pt x="1377" y="246"/>
                    <a:pt x="1683" y="349"/>
                  </a:cubicBezTo>
                  <a:cubicBezTo>
                    <a:pt x="2547" y="633"/>
                    <a:pt x="2977" y="1301"/>
                    <a:pt x="3054" y="1301"/>
                  </a:cubicBezTo>
                  <a:cubicBezTo>
                    <a:pt x="3056" y="1301"/>
                    <a:pt x="3058" y="1300"/>
                    <a:pt x="3060" y="1299"/>
                  </a:cubicBezTo>
                  <a:cubicBezTo>
                    <a:pt x="3086" y="1285"/>
                    <a:pt x="3020" y="1090"/>
                    <a:pt x="2810" y="836"/>
                  </a:cubicBezTo>
                  <a:cubicBezTo>
                    <a:pt x="2606" y="584"/>
                    <a:pt x="2242" y="281"/>
                    <a:pt x="1760" y="121"/>
                  </a:cubicBezTo>
                  <a:cubicBezTo>
                    <a:pt x="1500" y="34"/>
                    <a:pt x="1243" y="0"/>
                    <a:pt x="1012"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5" name="Google Shape;228;p26">
              <a:extLst>
                <a:ext uri="{FF2B5EF4-FFF2-40B4-BE49-F238E27FC236}">
                  <a16:creationId xmlns:a16="http://schemas.microsoft.com/office/drawing/2014/main" id="{D2EC6093-5F3B-4D74-8986-63D5FAD759E4}"/>
                </a:ext>
              </a:extLst>
            </p:cNvPr>
            <p:cNvSpPr/>
            <p:nvPr/>
          </p:nvSpPr>
          <p:spPr>
            <a:xfrm>
              <a:off x="3973750" y="3817325"/>
              <a:ext cx="10725" cy="75825"/>
            </a:xfrm>
            <a:custGeom>
              <a:avLst/>
              <a:gdLst/>
              <a:ahLst/>
              <a:cxnLst/>
              <a:rect l="l" t="t" r="r" b="b"/>
              <a:pathLst>
                <a:path w="429" h="3033" extrusionOk="0">
                  <a:moveTo>
                    <a:pt x="362" y="1"/>
                  </a:moveTo>
                  <a:cubicBezTo>
                    <a:pt x="296" y="1"/>
                    <a:pt x="177" y="669"/>
                    <a:pt x="96" y="1502"/>
                  </a:cubicBezTo>
                  <a:cubicBezTo>
                    <a:pt x="14" y="2341"/>
                    <a:pt x="1" y="3027"/>
                    <a:pt x="67" y="3032"/>
                  </a:cubicBezTo>
                  <a:cubicBezTo>
                    <a:pt x="68" y="3032"/>
                    <a:pt x="68" y="3032"/>
                    <a:pt x="68" y="3032"/>
                  </a:cubicBezTo>
                  <a:cubicBezTo>
                    <a:pt x="134" y="3032"/>
                    <a:pt x="253" y="2362"/>
                    <a:pt x="334" y="1531"/>
                  </a:cubicBezTo>
                  <a:cubicBezTo>
                    <a:pt x="416" y="697"/>
                    <a:pt x="429" y="12"/>
                    <a:pt x="363" y="1"/>
                  </a:cubicBezTo>
                  <a:cubicBezTo>
                    <a:pt x="363" y="1"/>
                    <a:pt x="362" y="1"/>
                    <a:pt x="362"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6" name="Google Shape;229;p26">
              <a:extLst>
                <a:ext uri="{FF2B5EF4-FFF2-40B4-BE49-F238E27FC236}">
                  <a16:creationId xmlns:a16="http://schemas.microsoft.com/office/drawing/2014/main" id="{5AA774F9-428B-4D01-AF21-C4757068FBAE}"/>
                </a:ext>
              </a:extLst>
            </p:cNvPr>
            <p:cNvSpPr/>
            <p:nvPr/>
          </p:nvSpPr>
          <p:spPr>
            <a:xfrm>
              <a:off x="4141425" y="3999525"/>
              <a:ext cx="305900" cy="1025000"/>
            </a:xfrm>
            <a:custGeom>
              <a:avLst/>
              <a:gdLst/>
              <a:ahLst/>
              <a:cxnLst/>
              <a:rect l="l" t="t" r="r" b="b"/>
              <a:pathLst>
                <a:path w="12236" h="41000" extrusionOk="0">
                  <a:moveTo>
                    <a:pt x="6" y="1"/>
                  </a:moveTo>
                  <a:cubicBezTo>
                    <a:pt x="5" y="1"/>
                    <a:pt x="5" y="1"/>
                    <a:pt x="5" y="1"/>
                  </a:cubicBezTo>
                  <a:cubicBezTo>
                    <a:pt x="1" y="2"/>
                    <a:pt x="8" y="40"/>
                    <a:pt x="24" y="111"/>
                  </a:cubicBezTo>
                  <a:cubicBezTo>
                    <a:pt x="46" y="197"/>
                    <a:pt x="72" y="301"/>
                    <a:pt x="105" y="429"/>
                  </a:cubicBezTo>
                  <a:cubicBezTo>
                    <a:pt x="187" y="726"/>
                    <a:pt x="298" y="1131"/>
                    <a:pt x="439" y="1642"/>
                  </a:cubicBezTo>
                  <a:cubicBezTo>
                    <a:pt x="735" y="2694"/>
                    <a:pt x="1173" y="4213"/>
                    <a:pt x="1729" y="6086"/>
                  </a:cubicBezTo>
                  <a:cubicBezTo>
                    <a:pt x="2840" y="9831"/>
                    <a:pt x="4418" y="14996"/>
                    <a:pt x="6286" y="20661"/>
                  </a:cubicBezTo>
                  <a:cubicBezTo>
                    <a:pt x="7225" y="23490"/>
                    <a:pt x="8155" y="26175"/>
                    <a:pt x="9040" y="28603"/>
                  </a:cubicBezTo>
                  <a:cubicBezTo>
                    <a:pt x="9496" y="29812"/>
                    <a:pt x="9920" y="30964"/>
                    <a:pt x="10357" y="32029"/>
                  </a:cubicBezTo>
                  <a:cubicBezTo>
                    <a:pt x="10774" y="33101"/>
                    <a:pt x="11215" y="34076"/>
                    <a:pt x="11528" y="34996"/>
                  </a:cubicBezTo>
                  <a:cubicBezTo>
                    <a:pt x="11844" y="35914"/>
                    <a:pt x="12035" y="36778"/>
                    <a:pt x="12074" y="37545"/>
                  </a:cubicBezTo>
                  <a:cubicBezTo>
                    <a:pt x="12113" y="38313"/>
                    <a:pt x="12018" y="38977"/>
                    <a:pt x="11864" y="39496"/>
                  </a:cubicBezTo>
                  <a:cubicBezTo>
                    <a:pt x="11550" y="40541"/>
                    <a:pt x="11087" y="40982"/>
                    <a:pt x="11121" y="40999"/>
                  </a:cubicBezTo>
                  <a:cubicBezTo>
                    <a:pt x="11121" y="40999"/>
                    <a:pt x="11237" y="40898"/>
                    <a:pt x="11400" y="40661"/>
                  </a:cubicBezTo>
                  <a:cubicBezTo>
                    <a:pt x="11642" y="40313"/>
                    <a:pt x="11827" y="39929"/>
                    <a:pt x="11953" y="39524"/>
                  </a:cubicBezTo>
                  <a:cubicBezTo>
                    <a:pt x="12124" y="39000"/>
                    <a:pt x="12235" y="38325"/>
                    <a:pt x="12208" y="37541"/>
                  </a:cubicBezTo>
                  <a:cubicBezTo>
                    <a:pt x="12181" y="36756"/>
                    <a:pt x="11998" y="35875"/>
                    <a:pt x="11687" y="34944"/>
                  </a:cubicBezTo>
                  <a:cubicBezTo>
                    <a:pt x="11383" y="34009"/>
                    <a:pt x="10949" y="33028"/>
                    <a:pt x="10541" y="31957"/>
                  </a:cubicBezTo>
                  <a:cubicBezTo>
                    <a:pt x="10114" y="30891"/>
                    <a:pt x="9698" y="29737"/>
                    <a:pt x="9248" y="28528"/>
                  </a:cubicBezTo>
                  <a:cubicBezTo>
                    <a:pt x="8374" y="26099"/>
                    <a:pt x="7453" y="23414"/>
                    <a:pt x="6514" y="20586"/>
                  </a:cubicBezTo>
                  <a:cubicBezTo>
                    <a:pt x="4647" y="14924"/>
                    <a:pt x="3045" y="9770"/>
                    <a:pt x="1892" y="6038"/>
                  </a:cubicBezTo>
                  <a:cubicBezTo>
                    <a:pt x="1321" y="4185"/>
                    <a:pt x="856" y="2681"/>
                    <a:pt x="528" y="1617"/>
                  </a:cubicBezTo>
                  <a:cubicBezTo>
                    <a:pt x="369" y="1109"/>
                    <a:pt x="243" y="708"/>
                    <a:pt x="152" y="416"/>
                  </a:cubicBezTo>
                  <a:cubicBezTo>
                    <a:pt x="110" y="290"/>
                    <a:pt x="75" y="189"/>
                    <a:pt x="48" y="105"/>
                  </a:cubicBezTo>
                  <a:cubicBezTo>
                    <a:pt x="24" y="36"/>
                    <a:pt x="9" y="1"/>
                    <a:pt x="6"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7" name="Google Shape;230;p26">
              <a:extLst>
                <a:ext uri="{FF2B5EF4-FFF2-40B4-BE49-F238E27FC236}">
                  <a16:creationId xmlns:a16="http://schemas.microsoft.com/office/drawing/2014/main" id="{A681E92B-5DC3-4830-9A0B-5974FFB70F16}"/>
                </a:ext>
              </a:extLst>
            </p:cNvPr>
            <p:cNvSpPr/>
            <p:nvPr/>
          </p:nvSpPr>
          <p:spPr>
            <a:xfrm>
              <a:off x="2736000" y="4512025"/>
              <a:ext cx="1244100" cy="959225"/>
            </a:xfrm>
            <a:custGeom>
              <a:avLst/>
              <a:gdLst/>
              <a:ahLst/>
              <a:cxnLst/>
              <a:rect l="l" t="t" r="r" b="b"/>
              <a:pathLst>
                <a:path w="49764" h="38369" extrusionOk="0">
                  <a:moveTo>
                    <a:pt x="5614" y="1"/>
                  </a:moveTo>
                  <a:lnTo>
                    <a:pt x="1501" y="23232"/>
                  </a:lnTo>
                  <a:cubicBezTo>
                    <a:pt x="1" y="31033"/>
                    <a:pt x="5932" y="38287"/>
                    <a:pt x="13875" y="38368"/>
                  </a:cubicBezTo>
                  <a:lnTo>
                    <a:pt x="49764" y="37970"/>
                  </a:lnTo>
                  <a:lnTo>
                    <a:pt x="48821" y="26349"/>
                  </a:lnTo>
                  <a:lnTo>
                    <a:pt x="18050" y="21759"/>
                  </a:lnTo>
                  <a:lnTo>
                    <a:pt x="21881" y="665"/>
                  </a:lnTo>
                  <a:lnTo>
                    <a:pt x="5614" y="1"/>
                  </a:lnTo>
                  <a:close/>
                </a:path>
              </a:pathLst>
            </a:custGeom>
            <a:solidFill>
              <a:srgbClr val="B78876"/>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8" name="Google Shape;231;p26">
              <a:extLst>
                <a:ext uri="{FF2B5EF4-FFF2-40B4-BE49-F238E27FC236}">
                  <a16:creationId xmlns:a16="http://schemas.microsoft.com/office/drawing/2014/main" id="{C057052A-7680-4A06-9F9B-5EA7B2DA22E0}"/>
                </a:ext>
              </a:extLst>
            </p:cNvPr>
            <p:cNvSpPr/>
            <p:nvPr/>
          </p:nvSpPr>
          <p:spPr>
            <a:xfrm>
              <a:off x="3901025" y="5105825"/>
              <a:ext cx="507200" cy="368775"/>
            </a:xfrm>
            <a:custGeom>
              <a:avLst/>
              <a:gdLst/>
              <a:ahLst/>
              <a:cxnLst/>
              <a:rect l="l" t="t" r="r" b="b"/>
              <a:pathLst>
                <a:path w="20288" h="14751" extrusionOk="0">
                  <a:moveTo>
                    <a:pt x="7057" y="0"/>
                  </a:moveTo>
                  <a:cubicBezTo>
                    <a:pt x="7057" y="0"/>
                    <a:pt x="510" y="3127"/>
                    <a:pt x="19" y="3127"/>
                  </a:cubicBezTo>
                  <a:cubicBezTo>
                    <a:pt x="11" y="3127"/>
                    <a:pt x="5" y="3126"/>
                    <a:pt x="0" y="3125"/>
                  </a:cubicBezTo>
                  <a:lnTo>
                    <a:pt x="0" y="3342"/>
                  </a:lnTo>
                  <a:lnTo>
                    <a:pt x="0" y="13273"/>
                  </a:lnTo>
                  <a:lnTo>
                    <a:pt x="3260" y="14247"/>
                  </a:lnTo>
                  <a:cubicBezTo>
                    <a:pt x="4388" y="14583"/>
                    <a:pt x="5553" y="14751"/>
                    <a:pt x="6718" y="14751"/>
                  </a:cubicBezTo>
                  <a:cubicBezTo>
                    <a:pt x="7822" y="14751"/>
                    <a:pt x="8927" y="14600"/>
                    <a:pt x="10001" y="14297"/>
                  </a:cubicBezTo>
                  <a:cubicBezTo>
                    <a:pt x="11368" y="13914"/>
                    <a:pt x="12653" y="13515"/>
                    <a:pt x="12818" y="13326"/>
                  </a:cubicBezTo>
                  <a:cubicBezTo>
                    <a:pt x="13186" y="12905"/>
                    <a:pt x="14079" y="11066"/>
                    <a:pt x="14079" y="11066"/>
                  </a:cubicBezTo>
                  <a:cubicBezTo>
                    <a:pt x="14079" y="11066"/>
                    <a:pt x="15498" y="10541"/>
                    <a:pt x="15655" y="10016"/>
                  </a:cubicBezTo>
                  <a:cubicBezTo>
                    <a:pt x="15813" y="9491"/>
                    <a:pt x="15866" y="8492"/>
                    <a:pt x="15866" y="8492"/>
                  </a:cubicBezTo>
                  <a:cubicBezTo>
                    <a:pt x="15866" y="8492"/>
                    <a:pt x="18473" y="8274"/>
                    <a:pt x="19380" y="7669"/>
                  </a:cubicBezTo>
                  <a:cubicBezTo>
                    <a:pt x="20287" y="7064"/>
                    <a:pt x="20162" y="3731"/>
                    <a:pt x="20162" y="3731"/>
                  </a:cubicBezTo>
                  <a:lnTo>
                    <a:pt x="20162" y="3731"/>
                  </a:lnTo>
                  <a:lnTo>
                    <a:pt x="18952" y="4738"/>
                  </a:lnTo>
                  <a:lnTo>
                    <a:pt x="14114" y="5141"/>
                  </a:lnTo>
                  <a:lnTo>
                    <a:pt x="11291" y="3128"/>
                  </a:lnTo>
                  <a:lnTo>
                    <a:pt x="11291" y="3128"/>
                  </a:lnTo>
                  <a:cubicBezTo>
                    <a:pt x="11291" y="3128"/>
                    <a:pt x="13755" y="3351"/>
                    <a:pt x="15666" y="3351"/>
                  </a:cubicBezTo>
                  <a:cubicBezTo>
                    <a:pt x="16622" y="3351"/>
                    <a:pt x="17440" y="3295"/>
                    <a:pt x="17742" y="3128"/>
                  </a:cubicBezTo>
                  <a:cubicBezTo>
                    <a:pt x="18650" y="2626"/>
                    <a:pt x="18952" y="605"/>
                    <a:pt x="18952" y="605"/>
                  </a:cubicBezTo>
                  <a:lnTo>
                    <a:pt x="7057" y="0"/>
                  </a:lnTo>
                  <a:close/>
                </a:path>
              </a:pathLst>
            </a:custGeom>
            <a:solidFill>
              <a:srgbClr val="B78876"/>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199" name="Google Shape;232;p26">
              <a:extLst>
                <a:ext uri="{FF2B5EF4-FFF2-40B4-BE49-F238E27FC236}">
                  <a16:creationId xmlns:a16="http://schemas.microsoft.com/office/drawing/2014/main" id="{4131912E-4B55-45F1-97F0-FB77FF55071F}"/>
                </a:ext>
              </a:extLst>
            </p:cNvPr>
            <p:cNvSpPr/>
            <p:nvPr/>
          </p:nvSpPr>
          <p:spPr>
            <a:xfrm>
              <a:off x="4074250" y="5109375"/>
              <a:ext cx="336000" cy="124550"/>
            </a:xfrm>
            <a:custGeom>
              <a:avLst/>
              <a:gdLst/>
              <a:ahLst/>
              <a:cxnLst/>
              <a:rect l="l" t="t" r="r" b="b"/>
              <a:pathLst>
                <a:path w="13440" h="4982" extrusionOk="0">
                  <a:moveTo>
                    <a:pt x="168" y="0"/>
                  </a:moveTo>
                  <a:cubicBezTo>
                    <a:pt x="59" y="0"/>
                    <a:pt x="1" y="3"/>
                    <a:pt x="1" y="9"/>
                  </a:cubicBezTo>
                  <a:cubicBezTo>
                    <a:pt x="0" y="16"/>
                    <a:pt x="80" y="27"/>
                    <a:pt x="234" y="42"/>
                  </a:cubicBezTo>
                  <a:lnTo>
                    <a:pt x="909" y="98"/>
                  </a:lnTo>
                  <a:lnTo>
                    <a:pt x="3426" y="267"/>
                  </a:lnTo>
                  <a:lnTo>
                    <a:pt x="11912" y="762"/>
                  </a:lnTo>
                  <a:lnTo>
                    <a:pt x="11912" y="762"/>
                  </a:lnTo>
                  <a:cubicBezTo>
                    <a:pt x="11809" y="1797"/>
                    <a:pt x="10898" y="2709"/>
                    <a:pt x="9819" y="3028"/>
                  </a:cubicBezTo>
                  <a:cubicBezTo>
                    <a:pt x="9259" y="3204"/>
                    <a:pt x="8678" y="3263"/>
                    <a:pt x="8102" y="3263"/>
                  </a:cubicBezTo>
                  <a:cubicBezTo>
                    <a:pt x="7712" y="3263"/>
                    <a:pt x="7324" y="3236"/>
                    <a:pt x="6946" y="3200"/>
                  </a:cubicBezTo>
                  <a:cubicBezTo>
                    <a:pt x="6108" y="3120"/>
                    <a:pt x="5287" y="3006"/>
                    <a:pt x="4489" y="3006"/>
                  </a:cubicBezTo>
                  <a:cubicBezTo>
                    <a:pt x="4389" y="3006"/>
                    <a:pt x="4289" y="3007"/>
                    <a:pt x="4189" y="3011"/>
                  </a:cubicBezTo>
                  <a:lnTo>
                    <a:pt x="3625" y="3033"/>
                  </a:lnTo>
                  <a:lnTo>
                    <a:pt x="4154" y="3227"/>
                  </a:lnTo>
                  <a:cubicBezTo>
                    <a:pt x="4813" y="3470"/>
                    <a:pt x="5367" y="3912"/>
                    <a:pt x="5977" y="4209"/>
                  </a:cubicBezTo>
                  <a:cubicBezTo>
                    <a:pt x="6550" y="4499"/>
                    <a:pt x="7161" y="4710"/>
                    <a:pt x="7791" y="4837"/>
                  </a:cubicBezTo>
                  <a:cubicBezTo>
                    <a:pt x="8274" y="4933"/>
                    <a:pt x="8763" y="4982"/>
                    <a:pt x="9253" y="4982"/>
                  </a:cubicBezTo>
                  <a:cubicBezTo>
                    <a:pt x="9814" y="4982"/>
                    <a:pt x="10374" y="4918"/>
                    <a:pt x="10924" y="4792"/>
                  </a:cubicBezTo>
                  <a:cubicBezTo>
                    <a:pt x="11784" y="4596"/>
                    <a:pt x="12421" y="4292"/>
                    <a:pt x="12832" y="4054"/>
                  </a:cubicBezTo>
                  <a:cubicBezTo>
                    <a:pt x="13042" y="3941"/>
                    <a:pt x="13189" y="3831"/>
                    <a:pt x="13289" y="3760"/>
                  </a:cubicBezTo>
                  <a:cubicBezTo>
                    <a:pt x="13390" y="3688"/>
                    <a:pt x="13440" y="3649"/>
                    <a:pt x="13437" y="3643"/>
                  </a:cubicBezTo>
                  <a:cubicBezTo>
                    <a:pt x="13436" y="3643"/>
                    <a:pt x="13435" y="3642"/>
                    <a:pt x="13434" y="3642"/>
                  </a:cubicBezTo>
                  <a:cubicBezTo>
                    <a:pt x="13404" y="3642"/>
                    <a:pt x="13195" y="3786"/>
                    <a:pt x="12797" y="3989"/>
                  </a:cubicBezTo>
                  <a:cubicBezTo>
                    <a:pt x="12197" y="4299"/>
                    <a:pt x="11557" y="4524"/>
                    <a:pt x="10895" y="4658"/>
                  </a:cubicBezTo>
                  <a:cubicBezTo>
                    <a:pt x="10394" y="4762"/>
                    <a:pt x="9886" y="4814"/>
                    <a:pt x="9377" y="4814"/>
                  </a:cubicBezTo>
                  <a:cubicBezTo>
                    <a:pt x="8858" y="4814"/>
                    <a:pt x="8339" y="4760"/>
                    <a:pt x="7829" y="4651"/>
                  </a:cubicBezTo>
                  <a:cubicBezTo>
                    <a:pt x="7217" y="4522"/>
                    <a:pt x="6627" y="4310"/>
                    <a:pt x="6072" y="4023"/>
                  </a:cubicBezTo>
                  <a:cubicBezTo>
                    <a:pt x="5627" y="3804"/>
                    <a:pt x="5201" y="3490"/>
                    <a:pt x="4712" y="3235"/>
                  </a:cubicBezTo>
                  <a:lnTo>
                    <a:pt x="4712" y="3235"/>
                  </a:lnTo>
                  <a:cubicBezTo>
                    <a:pt x="5421" y="3257"/>
                    <a:pt x="6159" y="3359"/>
                    <a:pt x="6924" y="3435"/>
                  </a:cubicBezTo>
                  <a:cubicBezTo>
                    <a:pt x="7312" y="3472"/>
                    <a:pt x="7713" y="3502"/>
                    <a:pt x="8120" y="3502"/>
                  </a:cubicBezTo>
                  <a:cubicBezTo>
                    <a:pt x="8706" y="3502"/>
                    <a:pt x="9305" y="3441"/>
                    <a:pt x="9893" y="3256"/>
                  </a:cubicBezTo>
                  <a:cubicBezTo>
                    <a:pt x="10490" y="3075"/>
                    <a:pt x="11039" y="2732"/>
                    <a:pt x="11449" y="2282"/>
                  </a:cubicBezTo>
                  <a:cubicBezTo>
                    <a:pt x="11859" y="1831"/>
                    <a:pt x="12132" y="1253"/>
                    <a:pt x="12155" y="657"/>
                  </a:cubicBezTo>
                  <a:lnTo>
                    <a:pt x="12158" y="541"/>
                  </a:lnTo>
                  <a:lnTo>
                    <a:pt x="12042" y="535"/>
                  </a:lnTo>
                  <a:cubicBezTo>
                    <a:pt x="8607" y="368"/>
                    <a:pt x="5608" y="222"/>
                    <a:pt x="3435" y="117"/>
                  </a:cubicBezTo>
                  <a:lnTo>
                    <a:pt x="914" y="17"/>
                  </a:lnTo>
                  <a:lnTo>
                    <a:pt x="236" y="0"/>
                  </a:lnTo>
                  <a:cubicBezTo>
                    <a:pt x="212" y="0"/>
                    <a:pt x="189" y="0"/>
                    <a:pt x="168"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200" name="Google Shape;233;p26">
              <a:extLst>
                <a:ext uri="{FF2B5EF4-FFF2-40B4-BE49-F238E27FC236}">
                  <a16:creationId xmlns:a16="http://schemas.microsoft.com/office/drawing/2014/main" id="{BCA66D28-8DEE-4595-A52F-1FF800959955}"/>
                </a:ext>
              </a:extLst>
            </p:cNvPr>
            <p:cNvSpPr/>
            <p:nvPr/>
          </p:nvSpPr>
          <p:spPr>
            <a:xfrm>
              <a:off x="4208550" y="5311175"/>
              <a:ext cx="137950" cy="16475"/>
            </a:xfrm>
            <a:custGeom>
              <a:avLst/>
              <a:gdLst/>
              <a:ahLst/>
              <a:cxnLst/>
              <a:rect l="l" t="t" r="r" b="b"/>
              <a:pathLst>
                <a:path w="5518" h="659" extrusionOk="0">
                  <a:moveTo>
                    <a:pt x="5411" y="1"/>
                  </a:moveTo>
                  <a:cubicBezTo>
                    <a:pt x="5094" y="1"/>
                    <a:pt x="4024" y="137"/>
                    <a:pt x="2750" y="275"/>
                  </a:cubicBezTo>
                  <a:cubicBezTo>
                    <a:pt x="1234" y="442"/>
                    <a:pt x="0" y="551"/>
                    <a:pt x="4" y="619"/>
                  </a:cubicBezTo>
                  <a:cubicBezTo>
                    <a:pt x="5" y="644"/>
                    <a:pt x="185" y="659"/>
                    <a:pt x="490" y="659"/>
                  </a:cubicBezTo>
                  <a:cubicBezTo>
                    <a:pt x="991" y="659"/>
                    <a:pt x="1830" y="619"/>
                    <a:pt x="2777" y="513"/>
                  </a:cubicBezTo>
                  <a:cubicBezTo>
                    <a:pt x="4302" y="349"/>
                    <a:pt x="5518" y="80"/>
                    <a:pt x="5507" y="17"/>
                  </a:cubicBezTo>
                  <a:cubicBezTo>
                    <a:pt x="5505" y="6"/>
                    <a:pt x="5472" y="1"/>
                    <a:pt x="5411"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201" name="Google Shape;234;p26">
              <a:extLst>
                <a:ext uri="{FF2B5EF4-FFF2-40B4-BE49-F238E27FC236}">
                  <a16:creationId xmlns:a16="http://schemas.microsoft.com/office/drawing/2014/main" id="{7B99B52B-AABF-4073-9B91-57015F62468B}"/>
                </a:ext>
              </a:extLst>
            </p:cNvPr>
            <p:cNvSpPr/>
            <p:nvPr/>
          </p:nvSpPr>
          <p:spPr>
            <a:xfrm>
              <a:off x="4204425" y="5368675"/>
              <a:ext cx="76900" cy="29850"/>
            </a:xfrm>
            <a:custGeom>
              <a:avLst/>
              <a:gdLst/>
              <a:ahLst/>
              <a:cxnLst/>
              <a:rect l="l" t="t" r="r" b="b"/>
              <a:pathLst>
                <a:path w="3076" h="1194" extrusionOk="0">
                  <a:moveTo>
                    <a:pt x="3017" y="1"/>
                  </a:moveTo>
                  <a:cubicBezTo>
                    <a:pt x="2864" y="1"/>
                    <a:pt x="2234" y="200"/>
                    <a:pt x="1495" y="485"/>
                  </a:cubicBezTo>
                  <a:cubicBezTo>
                    <a:pt x="659" y="808"/>
                    <a:pt x="1" y="1121"/>
                    <a:pt x="25" y="1183"/>
                  </a:cubicBezTo>
                  <a:cubicBezTo>
                    <a:pt x="27" y="1190"/>
                    <a:pt x="39" y="1194"/>
                    <a:pt x="60" y="1194"/>
                  </a:cubicBezTo>
                  <a:cubicBezTo>
                    <a:pt x="214" y="1194"/>
                    <a:pt x="844" y="994"/>
                    <a:pt x="1581" y="709"/>
                  </a:cubicBezTo>
                  <a:cubicBezTo>
                    <a:pt x="2418" y="386"/>
                    <a:pt x="3076" y="74"/>
                    <a:pt x="3052" y="11"/>
                  </a:cubicBezTo>
                  <a:cubicBezTo>
                    <a:pt x="3049" y="4"/>
                    <a:pt x="3037" y="1"/>
                    <a:pt x="3017"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202" name="Google Shape;235;p26">
              <a:extLst>
                <a:ext uri="{FF2B5EF4-FFF2-40B4-BE49-F238E27FC236}">
                  <a16:creationId xmlns:a16="http://schemas.microsoft.com/office/drawing/2014/main" id="{A784A4E3-A612-433D-B491-06303F637982}"/>
                </a:ext>
              </a:extLst>
            </p:cNvPr>
            <p:cNvSpPr/>
            <p:nvPr/>
          </p:nvSpPr>
          <p:spPr>
            <a:xfrm>
              <a:off x="3864375" y="4291450"/>
              <a:ext cx="62925" cy="37450"/>
            </a:xfrm>
            <a:custGeom>
              <a:avLst/>
              <a:gdLst/>
              <a:ahLst/>
              <a:cxnLst/>
              <a:rect l="l" t="t" r="r" b="b"/>
              <a:pathLst>
                <a:path w="2517" h="1498" extrusionOk="0">
                  <a:moveTo>
                    <a:pt x="0" y="106"/>
                  </a:moveTo>
                  <a:cubicBezTo>
                    <a:pt x="51" y="209"/>
                    <a:pt x="116" y="303"/>
                    <a:pt x="193" y="386"/>
                  </a:cubicBezTo>
                  <a:lnTo>
                    <a:pt x="193" y="386"/>
                  </a:lnTo>
                  <a:cubicBezTo>
                    <a:pt x="194" y="367"/>
                    <a:pt x="195" y="347"/>
                    <a:pt x="197" y="328"/>
                  </a:cubicBezTo>
                  <a:lnTo>
                    <a:pt x="0" y="106"/>
                  </a:lnTo>
                  <a:close/>
                  <a:moveTo>
                    <a:pt x="2261" y="1"/>
                  </a:moveTo>
                  <a:cubicBezTo>
                    <a:pt x="2091" y="446"/>
                    <a:pt x="1642" y="771"/>
                    <a:pt x="1165" y="794"/>
                  </a:cubicBezTo>
                  <a:cubicBezTo>
                    <a:pt x="1148" y="795"/>
                    <a:pt x="1130" y="795"/>
                    <a:pt x="1113" y="795"/>
                  </a:cubicBezTo>
                  <a:cubicBezTo>
                    <a:pt x="768" y="795"/>
                    <a:pt x="427" y="639"/>
                    <a:pt x="193" y="386"/>
                  </a:cubicBezTo>
                  <a:lnTo>
                    <a:pt x="193" y="386"/>
                  </a:lnTo>
                  <a:cubicBezTo>
                    <a:pt x="179" y="965"/>
                    <a:pt x="719" y="1498"/>
                    <a:pt x="1294" y="1498"/>
                  </a:cubicBezTo>
                  <a:cubicBezTo>
                    <a:pt x="1342" y="1498"/>
                    <a:pt x="1390" y="1494"/>
                    <a:pt x="1438" y="1486"/>
                  </a:cubicBezTo>
                  <a:cubicBezTo>
                    <a:pt x="2082" y="1385"/>
                    <a:pt x="2517" y="601"/>
                    <a:pt x="2261"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203" name="Google Shape;236;p26">
              <a:extLst>
                <a:ext uri="{FF2B5EF4-FFF2-40B4-BE49-F238E27FC236}">
                  <a16:creationId xmlns:a16="http://schemas.microsoft.com/office/drawing/2014/main" id="{679AF81E-E399-4341-8523-622617954F5A}"/>
                </a:ext>
              </a:extLst>
            </p:cNvPr>
            <p:cNvSpPr/>
            <p:nvPr/>
          </p:nvSpPr>
          <p:spPr>
            <a:xfrm>
              <a:off x="3824075" y="4151025"/>
              <a:ext cx="62950" cy="37475"/>
            </a:xfrm>
            <a:custGeom>
              <a:avLst/>
              <a:gdLst/>
              <a:ahLst/>
              <a:cxnLst/>
              <a:rect l="l" t="t" r="r" b="b"/>
              <a:pathLst>
                <a:path w="2518" h="1499" extrusionOk="0">
                  <a:moveTo>
                    <a:pt x="1" y="108"/>
                  </a:moveTo>
                  <a:cubicBezTo>
                    <a:pt x="51" y="210"/>
                    <a:pt x="117" y="304"/>
                    <a:pt x="194" y="387"/>
                  </a:cubicBezTo>
                  <a:lnTo>
                    <a:pt x="194" y="387"/>
                  </a:lnTo>
                  <a:cubicBezTo>
                    <a:pt x="195" y="367"/>
                    <a:pt x="196" y="348"/>
                    <a:pt x="197" y="328"/>
                  </a:cubicBezTo>
                  <a:lnTo>
                    <a:pt x="1" y="108"/>
                  </a:lnTo>
                  <a:close/>
                  <a:moveTo>
                    <a:pt x="2262" y="1"/>
                  </a:moveTo>
                  <a:cubicBezTo>
                    <a:pt x="2091" y="447"/>
                    <a:pt x="1643" y="773"/>
                    <a:pt x="1167" y="794"/>
                  </a:cubicBezTo>
                  <a:cubicBezTo>
                    <a:pt x="1149" y="795"/>
                    <a:pt x="1132" y="796"/>
                    <a:pt x="1115" y="796"/>
                  </a:cubicBezTo>
                  <a:cubicBezTo>
                    <a:pt x="769" y="796"/>
                    <a:pt x="429" y="640"/>
                    <a:pt x="194" y="387"/>
                  </a:cubicBezTo>
                  <a:lnTo>
                    <a:pt x="194" y="387"/>
                  </a:lnTo>
                  <a:cubicBezTo>
                    <a:pt x="181" y="966"/>
                    <a:pt x="722" y="1499"/>
                    <a:pt x="1297" y="1499"/>
                  </a:cubicBezTo>
                  <a:cubicBezTo>
                    <a:pt x="1345" y="1499"/>
                    <a:pt x="1392" y="1495"/>
                    <a:pt x="1440" y="1488"/>
                  </a:cubicBezTo>
                  <a:cubicBezTo>
                    <a:pt x="2083" y="1385"/>
                    <a:pt x="2517" y="601"/>
                    <a:pt x="2262"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sp>
          <p:nvSpPr>
            <p:cNvPr id="204" name="Google Shape;237;p26">
              <a:extLst>
                <a:ext uri="{FF2B5EF4-FFF2-40B4-BE49-F238E27FC236}">
                  <a16:creationId xmlns:a16="http://schemas.microsoft.com/office/drawing/2014/main" id="{319C6479-432C-4D31-83CA-BBF01B9C209D}"/>
                </a:ext>
              </a:extLst>
            </p:cNvPr>
            <p:cNvSpPr/>
            <p:nvPr/>
          </p:nvSpPr>
          <p:spPr>
            <a:xfrm>
              <a:off x="4281325" y="4022375"/>
              <a:ext cx="20950" cy="459825"/>
            </a:xfrm>
            <a:custGeom>
              <a:avLst/>
              <a:gdLst/>
              <a:ahLst/>
              <a:cxnLst/>
              <a:rect l="l" t="t" r="r" b="b"/>
              <a:pathLst>
                <a:path w="838" h="18393" extrusionOk="0">
                  <a:moveTo>
                    <a:pt x="18" y="1"/>
                  </a:moveTo>
                  <a:cubicBezTo>
                    <a:pt x="17" y="1"/>
                    <a:pt x="17" y="1"/>
                    <a:pt x="17" y="1"/>
                  </a:cubicBezTo>
                  <a:cubicBezTo>
                    <a:pt x="1" y="2"/>
                    <a:pt x="12" y="260"/>
                    <a:pt x="44" y="724"/>
                  </a:cubicBezTo>
                  <a:cubicBezTo>
                    <a:pt x="80" y="1232"/>
                    <a:pt x="128" y="1895"/>
                    <a:pt x="184" y="2693"/>
                  </a:cubicBezTo>
                  <a:cubicBezTo>
                    <a:pt x="302" y="4354"/>
                    <a:pt x="443" y="6649"/>
                    <a:pt x="520" y="9189"/>
                  </a:cubicBezTo>
                  <a:cubicBezTo>
                    <a:pt x="596" y="11729"/>
                    <a:pt x="597" y="14030"/>
                    <a:pt x="581" y="15695"/>
                  </a:cubicBezTo>
                  <a:cubicBezTo>
                    <a:pt x="572" y="16495"/>
                    <a:pt x="565" y="17159"/>
                    <a:pt x="560" y="17667"/>
                  </a:cubicBezTo>
                  <a:cubicBezTo>
                    <a:pt x="556" y="18132"/>
                    <a:pt x="562" y="18391"/>
                    <a:pt x="578" y="18392"/>
                  </a:cubicBezTo>
                  <a:cubicBezTo>
                    <a:pt x="578" y="18392"/>
                    <a:pt x="579" y="18392"/>
                    <a:pt x="579" y="18392"/>
                  </a:cubicBezTo>
                  <a:cubicBezTo>
                    <a:pt x="595" y="18392"/>
                    <a:pt x="619" y="18135"/>
                    <a:pt x="653" y="17671"/>
                  </a:cubicBezTo>
                  <a:cubicBezTo>
                    <a:pt x="687" y="17206"/>
                    <a:pt x="720" y="16532"/>
                    <a:pt x="750" y="15698"/>
                  </a:cubicBezTo>
                  <a:cubicBezTo>
                    <a:pt x="811" y="14032"/>
                    <a:pt x="837" y="11725"/>
                    <a:pt x="759" y="9182"/>
                  </a:cubicBezTo>
                  <a:cubicBezTo>
                    <a:pt x="681" y="6638"/>
                    <a:pt x="515" y="4338"/>
                    <a:pt x="354" y="2678"/>
                  </a:cubicBezTo>
                  <a:cubicBezTo>
                    <a:pt x="273" y="1849"/>
                    <a:pt x="197" y="1178"/>
                    <a:pt x="136" y="716"/>
                  </a:cubicBezTo>
                  <a:cubicBezTo>
                    <a:pt x="75" y="255"/>
                    <a:pt x="35" y="1"/>
                    <a:pt x="18" y="1"/>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defTabSz="121917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cs typeface="Arial"/>
                <a:sym typeface="Arial"/>
              </a:endParaRPr>
            </a:p>
          </p:txBody>
        </p:sp>
      </p:grpSp>
      <p:grpSp>
        <p:nvGrpSpPr>
          <p:cNvPr id="100" name="Group 21">
            <a:extLst>
              <a:ext uri="{FF2B5EF4-FFF2-40B4-BE49-F238E27FC236}">
                <a16:creationId xmlns:a16="http://schemas.microsoft.com/office/drawing/2014/main" id="{6C6717BC-39C1-45BB-BCDA-CA873DB41AF7}"/>
              </a:ext>
            </a:extLst>
          </p:cNvPr>
          <p:cNvGrpSpPr>
            <a:grpSpLocks/>
          </p:cNvGrpSpPr>
          <p:nvPr/>
        </p:nvGrpSpPr>
        <p:grpSpPr bwMode="auto">
          <a:xfrm>
            <a:off x="1998257" y="876757"/>
            <a:ext cx="10024110" cy="155376"/>
            <a:chOff x="240" y="576"/>
            <a:chExt cx="5298" cy="0"/>
          </a:xfrm>
        </p:grpSpPr>
        <p:sp>
          <p:nvSpPr>
            <p:cNvPr id="101" name="Line 7">
              <a:extLst>
                <a:ext uri="{FF2B5EF4-FFF2-40B4-BE49-F238E27FC236}">
                  <a16:creationId xmlns:a16="http://schemas.microsoft.com/office/drawing/2014/main" id="{8B9E3C91-B879-47DB-B682-031221E7CF03}"/>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sp>
          <p:nvSpPr>
            <p:cNvPr id="102" name="Line 8">
              <a:extLst>
                <a:ext uri="{FF2B5EF4-FFF2-40B4-BE49-F238E27FC236}">
                  <a16:creationId xmlns:a16="http://schemas.microsoft.com/office/drawing/2014/main" id="{CACDDE3A-3999-4451-8E97-6C6320FD691B}"/>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grpSp>
    </p:spTree>
    <p:extLst>
      <p:ext uri="{BB962C8B-B14F-4D97-AF65-F5344CB8AC3E}">
        <p14:creationId xmlns:p14="http://schemas.microsoft.com/office/powerpoint/2010/main" val="3796114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rả Lời Câu Hỏi Giơ Tay Lên Hình ảnh | Định dạng hình ảnh AI 400056164|  vn.lovepik.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231031" y="1246722"/>
            <a:ext cx="2797561" cy="523220"/>
          </a:xfrm>
          <a:prstGeom prst="rect">
            <a:avLst/>
          </a:prstGeom>
        </p:spPr>
        <p:txBody>
          <a:bodyPr wrap="none">
            <a:spAutoFit/>
          </a:bodyPr>
          <a:lstStyle/>
          <a:p>
            <a:r>
              <a:rPr lang="pl-PL" sz="2800" b="1" dirty="0">
                <a:solidFill>
                  <a:srgbClr val="0033CC"/>
                </a:solidFill>
                <a:ea typeface="Times New Roman" panose="02020603050405020304" pitchFamily="18" charset="0"/>
              </a:rPr>
              <a:t>Chính trị là</a:t>
            </a:r>
            <a:r>
              <a:rPr lang="en-US" sz="2800" b="1" dirty="0">
                <a:solidFill>
                  <a:srgbClr val="0033CC"/>
                </a:solidFill>
                <a:ea typeface="Times New Roman" panose="02020603050405020304" pitchFamily="18" charset="0"/>
              </a:rPr>
              <a:t> </a:t>
            </a:r>
            <a:r>
              <a:rPr lang="en-US" sz="2800" b="1" dirty="0" err="1">
                <a:solidFill>
                  <a:srgbClr val="0033CC"/>
                </a:solidFill>
                <a:ea typeface="Times New Roman" panose="02020603050405020304" pitchFamily="18" charset="0"/>
              </a:rPr>
              <a:t>gì</a:t>
            </a:r>
            <a:r>
              <a:rPr lang="en-US" sz="2800" b="1" dirty="0">
                <a:solidFill>
                  <a:srgbClr val="0033CC"/>
                </a:solidFill>
                <a:ea typeface="Times New Roman" panose="02020603050405020304" pitchFamily="18" charset="0"/>
              </a:rPr>
              <a:t>?</a:t>
            </a:r>
            <a:r>
              <a:rPr lang="pl-PL" sz="2800" b="1" dirty="0">
                <a:solidFill>
                  <a:srgbClr val="0033CC"/>
                </a:solidFill>
                <a:ea typeface="Times New Roman" panose="02020603050405020304" pitchFamily="18" charset="0"/>
              </a:rPr>
              <a:t> </a:t>
            </a:r>
            <a:endParaRPr lang="en-US" sz="2800" b="1" dirty="0">
              <a:solidFill>
                <a:srgbClr val="0033CC"/>
              </a:solidFill>
            </a:endParaRPr>
          </a:p>
        </p:txBody>
      </p:sp>
    </p:spTree>
    <p:extLst>
      <p:ext uri="{BB962C8B-B14F-4D97-AF65-F5344CB8AC3E}">
        <p14:creationId xmlns:p14="http://schemas.microsoft.com/office/powerpoint/2010/main" val="684669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5">
            <a:extLst>
              <a:ext uri="{FF2B5EF4-FFF2-40B4-BE49-F238E27FC236}">
                <a16:creationId xmlns:a16="http://schemas.microsoft.com/office/drawing/2014/main" id="{D685F50A-8B6E-4335-92D7-055BD75DFE13}"/>
              </a:ext>
            </a:extLst>
          </p:cNvPr>
          <p:cNvSpPr>
            <a:spLocks noChangeArrowheads="1"/>
          </p:cNvSpPr>
          <p:nvPr/>
        </p:nvSpPr>
        <p:spPr bwMode="auto">
          <a:xfrm>
            <a:off x="166548" y="229150"/>
            <a:ext cx="59294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buFontTx/>
              <a:buNone/>
            </a:pPr>
            <a:r>
              <a:rPr lang="vi-VN" altLang="en-US" sz="2800" b="1" dirty="0">
                <a:solidFill>
                  <a:srgbClr val="000000"/>
                </a:solidFill>
                <a:latin typeface="Times New Roman" panose="02020603050405020304" pitchFamily="18" charset="0"/>
              </a:rPr>
              <a:t>I</a:t>
            </a:r>
            <a:r>
              <a:rPr lang="en-US" altLang="en-US" sz="2800" b="1" dirty="0">
                <a:solidFill>
                  <a:srgbClr val="000000"/>
                </a:solidFill>
                <a:latin typeface="Times New Roman" panose="02020603050405020304" pitchFamily="18" charset="0"/>
              </a:rPr>
              <a:t>. VỊ TRÍ, TÍNH CHẤT MÔN HỌC</a:t>
            </a:r>
            <a:r>
              <a:rPr lang="en-US" altLang="en-US" sz="2800" dirty="0">
                <a:solidFill>
                  <a:srgbClr val="000000"/>
                </a:solidFill>
                <a:latin typeface="Times New Roman" panose="02020603050405020304" pitchFamily="18" charset="0"/>
              </a:rPr>
              <a:t> </a:t>
            </a:r>
          </a:p>
        </p:txBody>
      </p:sp>
      <p:grpSp>
        <p:nvGrpSpPr>
          <p:cNvPr id="4" name="Group 21">
            <a:extLst>
              <a:ext uri="{FF2B5EF4-FFF2-40B4-BE49-F238E27FC236}">
                <a16:creationId xmlns:a16="http://schemas.microsoft.com/office/drawing/2014/main" id="{6C6717BC-39C1-45BB-BCDA-CA873DB41AF7}"/>
              </a:ext>
            </a:extLst>
          </p:cNvPr>
          <p:cNvGrpSpPr>
            <a:grpSpLocks/>
          </p:cNvGrpSpPr>
          <p:nvPr/>
        </p:nvGrpSpPr>
        <p:grpSpPr bwMode="auto">
          <a:xfrm>
            <a:off x="0" y="1045509"/>
            <a:ext cx="10024110" cy="155376"/>
            <a:chOff x="240" y="576"/>
            <a:chExt cx="5298" cy="0"/>
          </a:xfrm>
        </p:grpSpPr>
        <p:sp>
          <p:nvSpPr>
            <p:cNvPr id="5" name="Line 7">
              <a:extLst>
                <a:ext uri="{FF2B5EF4-FFF2-40B4-BE49-F238E27FC236}">
                  <a16:creationId xmlns:a16="http://schemas.microsoft.com/office/drawing/2014/main" id="{8B9E3C91-B879-47DB-B682-031221E7CF03}"/>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sp>
          <p:nvSpPr>
            <p:cNvPr id="6" name="Line 8">
              <a:extLst>
                <a:ext uri="{FF2B5EF4-FFF2-40B4-BE49-F238E27FC236}">
                  <a16:creationId xmlns:a16="http://schemas.microsoft.com/office/drawing/2014/main" id="{CACDDE3A-3999-4451-8E97-6C6320FD691B}"/>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7" name="Rectangle 6">
            <a:extLst>
              <a:ext uri="{FF2B5EF4-FFF2-40B4-BE49-F238E27FC236}">
                <a16:creationId xmlns:a16="http://schemas.microsoft.com/office/drawing/2014/main" id="{16DDB304-7A46-46DC-BE45-1479DEE933EB}"/>
              </a:ext>
            </a:extLst>
          </p:cNvPr>
          <p:cNvSpPr/>
          <p:nvPr/>
        </p:nvSpPr>
        <p:spPr>
          <a:xfrm>
            <a:off x="2051122" y="1302466"/>
            <a:ext cx="1208985" cy="461665"/>
          </a:xfrm>
          <a:prstGeom prst="rect">
            <a:avLst/>
          </a:prstGeom>
          <a:ln>
            <a:solidFill>
              <a:schemeClr val="bg1"/>
            </a:solidFill>
          </a:ln>
        </p:spPr>
        <p:txBody>
          <a:bodyPr wrap="none">
            <a:spAutoFit/>
          </a:bodyPr>
          <a:lstStyle/>
          <a:p>
            <a:pPr eaLnBrk="1" hangingPunct="1">
              <a:defRPr/>
            </a:pPr>
            <a:r>
              <a:rPr lang="vi-VN" sz="2400" b="1" dirty="0">
                <a:solidFill>
                  <a:srgbClr val="C00000"/>
                </a:solidFill>
                <a:latin typeface="Arial" panose="020B0604020202020204" pitchFamily="34" charset="0"/>
                <a:cs typeface="Arial" panose="020B0604020202020204" pitchFamily="34" charset="0"/>
              </a:rPr>
              <a:t>1. </a:t>
            </a:r>
            <a:r>
              <a:rPr lang="en-US" sz="2400" b="1" dirty="0" err="1">
                <a:solidFill>
                  <a:srgbClr val="C00000"/>
                </a:solidFill>
                <a:latin typeface="Arial" panose="020B0604020202020204" pitchFamily="34" charset="0"/>
                <a:cs typeface="Arial" panose="020B0604020202020204" pitchFamily="34" charset="0"/>
              </a:rPr>
              <a:t>Vị</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trí</a:t>
            </a:r>
            <a:endParaRPr lang="en-US" sz="2400" b="1" dirty="0">
              <a:solidFill>
                <a:srgbClr val="C00000"/>
              </a:solidFill>
              <a:latin typeface="Arial" panose="020B0604020202020204" pitchFamily="34" charset="0"/>
              <a:cs typeface="Arial" panose="020B0604020202020204" pitchFamily="34" charset="0"/>
            </a:endParaRPr>
          </a:p>
        </p:txBody>
      </p:sp>
      <p:sp>
        <p:nvSpPr>
          <p:cNvPr id="2" name="Rectangle 1"/>
          <p:cNvSpPr/>
          <p:nvPr/>
        </p:nvSpPr>
        <p:spPr>
          <a:xfrm>
            <a:off x="5422080" y="1674368"/>
            <a:ext cx="4602030" cy="430887"/>
          </a:xfrm>
          <a:prstGeom prst="rect">
            <a:avLst/>
          </a:prstGeom>
        </p:spPr>
        <p:txBody>
          <a:bodyPr wrap="none">
            <a:spAutoFit/>
          </a:bodyPr>
          <a:lstStyle/>
          <a:p>
            <a:pPr algn="ctr"/>
            <a:r>
              <a:rPr lang="pl-PL" sz="2200" dirty="0">
                <a:solidFill>
                  <a:srgbClr val="0033CC"/>
                </a:solidFill>
                <a:ea typeface="Times New Roman" panose="02020603050405020304" pitchFamily="18" charset="0"/>
              </a:rPr>
              <a:t>Theo Từ điển Bách khoa Việt Nam</a:t>
            </a:r>
            <a:r>
              <a:rPr lang="en-US" sz="2200" dirty="0">
                <a:solidFill>
                  <a:srgbClr val="0033CC"/>
                </a:solidFill>
                <a:ea typeface="Times New Roman" panose="02020603050405020304" pitchFamily="18" charset="0"/>
              </a:rPr>
              <a:t>:</a:t>
            </a:r>
            <a:endParaRPr lang="en-US" sz="2200" dirty="0">
              <a:solidFill>
                <a:srgbClr val="0033CC"/>
              </a:solidFill>
            </a:endParaRPr>
          </a:p>
        </p:txBody>
      </p:sp>
      <p:pic>
        <p:nvPicPr>
          <p:cNvPr id="9" name="Picture 4" descr="66 Blank Dry Erase Board Stock Vector Illustration and Royalty Free Blank  Dry Erase Board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3610" y="2335237"/>
            <a:ext cx="7469945" cy="347035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860582" y="2808942"/>
            <a:ext cx="6096000" cy="1938992"/>
          </a:xfrm>
          <a:prstGeom prst="rect">
            <a:avLst/>
          </a:prstGeom>
        </p:spPr>
        <p:txBody>
          <a:bodyPr>
            <a:spAutoFit/>
          </a:bodyPr>
          <a:lstStyle/>
          <a:p>
            <a:pPr indent="457200" algn="just">
              <a:spcBef>
                <a:spcPts val="600"/>
              </a:spcBef>
              <a:spcAft>
                <a:spcPts val="600"/>
              </a:spcAft>
              <a:tabLst>
                <a:tab pos="5257800" algn="l"/>
              </a:tabLst>
            </a:pPr>
            <a:r>
              <a:rPr lang="pl-PL" sz="2000" b="1" dirty="0">
                <a:solidFill>
                  <a:srgbClr val="FF0000"/>
                </a:solidFill>
                <a:latin typeface="+mj-lt"/>
                <a:ea typeface="Times New Roman" panose="02020603050405020304" pitchFamily="18" charset="0"/>
              </a:rPr>
              <a:t>Chính trị </a:t>
            </a:r>
            <a:r>
              <a:rPr lang="pl-PL" sz="2000" dirty="0">
                <a:latin typeface="+mj-lt"/>
                <a:ea typeface="Times New Roman" panose="02020603050405020304" pitchFamily="18" charset="0"/>
              </a:rPr>
              <a:t>là toàn bộ những </a:t>
            </a:r>
            <a:r>
              <a:rPr lang="pl-PL" sz="2000" b="1" u="sng" dirty="0">
                <a:solidFill>
                  <a:srgbClr val="660033"/>
                </a:solidFill>
                <a:latin typeface="+mj-lt"/>
                <a:ea typeface="Times New Roman" panose="02020603050405020304" pitchFamily="18" charset="0"/>
              </a:rPr>
              <a:t>hoạt động có liên quan đến </a:t>
            </a:r>
            <a:r>
              <a:rPr lang="pl-PL" sz="2000" b="1" dirty="0">
                <a:solidFill>
                  <a:srgbClr val="CC6600"/>
                </a:solidFill>
                <a:latin typeface="+mj-lt"/>
                <a:ea typeface="Times New Roman" panose="02020603050405020304" pitchFamily="18" charset="0"/>
              </a:rPr>
              <a:t>các mối quan hệ giai cấp, </a:t>
            </a:r>
            <a:r>
              <a:rPr lang="pl-PL" sz="2000" b="1" dirty="0">
                <a:solidFill>
                  <a:srgbClr val="006600"/>
                </a:solidFill>
                <a:latin typeface="+mj-lt"/>
                <a:ea typeface="Times New Roman" panose="02020603050405020304" pitchFamily="18" charset="0"/>
              </a:rPr>
              <a:t>dân tộc</a:t>
            </a:r>
            <a:r>
              <a:rPr lang="pl-PL" sz="2000" b="1" dirty="0">
                <a:solidFill>
                  <a:srgbClr val="CC6600"/>
                </a:solidFill>
                <a:latin typeface="+mj-lt"/>
                <a:ea typeface="Times New Roman" panose="02020603050405020304" pitchFamily="18" charset="0"/>
              </a:rPr>
              <a:t>, </a:t>
            </a:r>
            <a:r>
              <a:rPr lang="pl-PL" sz="2000" b="1" dirty="0">
                <a:solidFill>
                  <a:srgbClr val="FF0066"/>
                </a:solidFill>
                <a:latin typeface="+mj-lt"/>
                <a:ea typeface="Times New Roman" panose="02020603050405020304" pitchFamily="18" charset="0"/>
              </a:rPr>
              <a:t>quốc gia </a:t>
            </a:r>
            <a:r>
              <a:rPr lang="pl-PL" sz="2000" b="1" dirty="0">
                <a:solidFill>
                  <a:srgbClr val="CC6600"/>
                </a:solidFill>
                <a:latin typeface="+mj-lt"/>
                <a:ea typeface="Times New Roman" panose="02020603050405020304" pitchFamily="18" charset="0"/>
              </a:rPr>
              <a:t>và </a:t>
            </a:r>
            <a:r>
              <a:rPr lang="pl-PL" sz="2000" b="1" dirty="0">
                <a:solidFill>
                  <a:srgbClr val="7030A0"/>
                </a:solidFill>
                <a:latin typeface="+mj-lt"/>
                <a:ea typeface="Times New Roman" panose="02020603050405020304" pitchFamily="18" charset="0"/>
              </a:rPr>
              <a:t>các tầng lớp xã hội</a:t>
            </a:r>
            <a:r>
              <a:rPr lang="pl-PL" sz="2000" dirty="0">
                <a:latin typeface="+mj-lt"/>
                <a:ea typeface="Times New Roman" panose="02020603050405020304" pitchFamily="18" charset="0"/>
              </a:rPr>
              <a:t>, mà cốt lõi là vấn đề giành chính quyền, duy trì và sử dụng quyền lực nhà nước, xác định hình thức tổ chức, nhiệm vụ, nội dung hoạt động của Nhà nước. </a:t>
            </a:r>
            <a:endParaRPr lang="en-US" sz="2000" dirty="0">
              <a:effectLst/>
              <a:latin typeface="+mj-lt"/>
              <a:ea typeface="Times New Roman" panose="02020603050405020304" pitchFamily="18" charset="0"/>
            </a:endParaRPr>
          </a:p>
        </p:txBody>
      </p:sp>
    </p:spTree>
    <p:extLst>
      <p:ext uri="{BB962C8B-B14F-4D97-AF65-F5344CB8AC3E}">
        <p14:creationId xmlns:p14="http://schemas.microsoft.com/office/powerpoint/2010/main" val="409516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7107" y="1376680"/>
            <a:ext cx="8792307" cy="5252719"/>
          </a:xfrm>
          <a:prstGeom prst="rect">
            <a:avLst/>
          </a:prstGeom>
        </p:spPr>
      </p:pic>
      <p:sp>
        <p:nvSpPr>
          <p:cNvPr id="4" name="Rectangle 3">
            <a:extLst>
              <a:ext uri="{FF2B5EF4-FFF2-40B4-BE49-F238E27FC236}">
                <a16:creationId xmlns:a16="http://schemas.microsoft.com/office/drawing/2014/main" id="{16DDB304-7A46-46DC-BE45-1479DEE933EB}"/>
              </a:ext>
            </a:extLst>
          </p:cNvPr>
          <p:cNvSpPr/>
          <p:nvPr/>
        </p:nvSpPr>
        <p:spPr>
          <a:xfrm>
            <a:off x="1973949" y="1213268"/>
            <a:ext cx="1817494" cy="523220"/>
          </a:xfrm>
          <a:prstGeom prst="rect">
            <a:avLst/>
          </a:prstGeom>
          <a:ln>
            <a:solidFill>
              <a:schemeClr val="bg1"/>
            </a:solidFill>
          </a:ln>
        </p:spPr>
        <p:txBody>
          <a:bodyPr wrap="square">
            <a:spAutoFit/>
          </a:bodyPr>
          <a:lstStyle/>
          <a:p>
            <a:pPr>
              <a:defRPr/>
            </a:pPr>
            <a:r>
              <a:rPr lang="vi-VN" sz="2800" b="1" dirty="0">
                <a:solidFill>
                  <a:srgbClr val="C00000"/>
                </a:solidFill>
                <a:latin typeface="Arial" panose="020B0604020202020204" pitchFamily="34" charset="0"/>
                <a:cs typeface="Arial" panose="020B0604020202020204" pitchFamily="34" charset="0"/>
              </a:rPr>
              <a:t>1. </a:t>
            </a:r>
            <a:r>
              <a:rPr lang="en-US" sz="2800" b="1" dirty="0" err="1">
                <a:solidFill>
                  <a:srgbClr val="C00000"/>
                </a:solidFill>
                <a:latin typeface="Arial" panose="020B0604020202020204" pitchFamily="34" charset="0"/>
                <a:cs typeface="Arial" panose="020B0604020202020204" pitchFamily="34" charset="0"/>
              </a:rPr>
              <a:t>Vị</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trí</a:t>
            </a:r>
            <a:endParaRPr lang="en-US" sz="2800" b="1" dirty="0">
              <a:solidFill>
                <a:srgbClr val="C00000"/>
              </a:solidFill>
              <a:latin typeface="Arial" panose="020B0604020202020204" pitchFamily="34" charset="0"/>
              <a:cs typeface="Arial" panose="020B0604020202020204" pitchFamily="34" charset="0"/>
            </a:endParaRPr>
          </a:p>
        </p:txBody>
      </p:sp>
      <p:sp>
        <p:nvSpPr>
          <p:cNvPr id="7" name="Rectangle 6"/>
          <p:cNvSpPr/>
          <p:nvPr/>
        </p:nvSpPr>
        <p:spPr>
          <a:xfrm>
            <a:off x="1477106" y="6181002"/>
            <a:ext cx="8792307" cy="457200"/>
          </a:xfrm>
          <a:prstGeom prst="rect">
            <a:avLst/>
          </a:prstGeom>
          <a:solidFill>
            <a:srgbClr val="006600"/>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2344580" y="6181002"/>
            <a:ext cx="7260129" cy="461665"/>
          </a:xfrm>
          <a:prstGeom prst="rect">
            <a:avLst/>
          </a:prstGeom>
        </p:spPr>
        <p:txBody>
          <a:bodyPr wrap="none">
            <a:spAutoFit/>
          </a:bodyPr>
          <a:lstStyle/>
          <a:p>
            <a:r>
              <a:rPr lang="pl-PL" sz="2400" dirty="0">
                <a:solidFill>
                  <a:schemeClr val="bg1"/>
                </a:solidFill>
                <a:latin typeface="Arial" panose="020B0604020202020204" pitchFamily="34" charset="0"/>
                <a:cs typeface="Arial" panose="020B0604020202020204" pitchFamily="34" charset="0"/>
              </a:rPr>
              <a:t>Trong</a:t>
            </a:r>
            <a:r>
              <a:rPr lang="pl-PL" sz="2400" dirty="0">
                <a:solidFill>
                  <a:schemeClr val="bg1"/>
                </a:solidFill>
                <a:highlight>
                  <a:srgbClr val="FFFFFF"/>
                </a:highlight>
                <a:latin typeface="Arial" panose="020B0604020202020204" pitchFamily="34" charset="0"/>
                <a:ea typeface="Calibri" panose="020F0502020204030204" pitchFamily="34" charset="0"/>
                <a:cs typeface="Arial" panose="020B0604020202020204" pitchFamily="34" charset="0"/>
              </a:rPr>
              <a:t> </a:t>
            </a:r>
            <a:r>
              <a:rPr lang="pl-PL" sz="2400" dirty="0">
                <a:solidFill>
                  <a:schemeClr val="bg1"/>
                </a:solidFill>
                <a:latin typeface="Arial" panose="020B0604020202020204" pitchFamily="34" charset="0"/>
                <a:cs typeface="Arial" panose="020B0604020202020204" pitchFamily="34" charset="0"/>
              </a:rPr>
              <a:t>điều kiện xây dựng </a:t>
            </a:r>
            <a:r>
              <a:rPr lang="en-US" sz="2400" dirty="0">
                <a:solidFill>
                  <a:schemeClr val="bg1"/>
                </a:solidFill>
                <a:latin typeface="Arial" panose="020B0604020202020204" pitchFamily="34" charset="0"/>
                <a:cs typeface="Arial" panose="020B0604020202020204" pitchFamily="34" charset="0"/>
              </a:rPr>
              <a:t>CNXH</a:t>
            </a:r>
            <a:r>
              <a:rPr lang="pl-PL" sz="2400" dirty="0">
                <a:solidFill>
                  <a:schemeClr val="bg1"/>
                </a:solidFill>
                <a:latin typeface="Arial" panose="020B0604020202020204" pitchFamily="34" charset="0"/>
                <a:cs typeface="Arial" panose="020B0604020202020204" pitchFamily="34" charset="0"/>
              </a:rPr>
              <a:t>, chính trị </a:t>
            </a:r>
            <a:r>
              <a:rPr lang="en-US" sz="2400" dirty="0" err="1">
                <a:solidFill>
                  <a:schemeClr val="bg1"/>
                </a:solidFill>
                <a:latin typeface="Arial" panose="020B0604020202020204" pitchFamily="34" charset="0"/>
                <a:cs typeface="Arial" panose="020B0604020202020204" pitchFamily="34" charset="0"/>
              </a:rPr>
              <a:t>đảm</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bảo</a:t>
            </a:r>
            <a:r>
              <a:rPr lang="en-US" sz="2400" dirty="0">
                <a:solidFill>
                  <a:schemeClr val="bg1"/>
                </a:solidFill>
                <a:latin typeface="Arial" panose="020B0604020202020204" pitchFamily="34" charset="0"/>
                <a:cs typeface="Arial" panose="020B0604020202020204" pitchFamily="34" charset="0"/>
              </a:rPr>
              <a:t>:</a:t>
            </a:r>
          </a:p>
        </p:txBody>
      </p:sp>
      <p:sp>
        <p:nvSpPr>
          <p:cNvPr id="9" name="Rectangle 8"/>
          <p:cNvSpPr/>
          <p:nvPr/>
        </p:nvSpPr>
        <p:spPr>
          <a:xfrm>
            <a:off x="3038621" y="3070955"/>
            <a:ext cx="2377440" cy="707886"/>
          </a:xfrm>
          <a:prstGeom prst="rect">
            <a:avLst/>
          </a:prstGeom>
        </p:spPr>
        <p:txBody>
          <a:bodyPr wrap="square">
            <a:spAutoFit/>
          </a:bodyPr>
          <a:lstStyle/>
          <a:p>
            <a:pPr algn="ctr"/>
            <a:r>
              <a:rPr lang="en-US" sz="2000" dirty="0">
                <a:solidFill>
                  <a:srgbClr val="0033CC"/>
                </a:solidFill>
                <a:highlight>
                  <a:srgbClr val="FFFFFF"/>
                </a:highlight>
                <a:latin typeface="Arial" panose="020B0604020202020204" pitchFamily="34" charset="0"/>
                <a:ea typeface="Calibri" panose="020F0502020204030204" pitchFamily="34" charset="0"/>
                <a:cs typeface="Arial" panose="020B0604020202020204" pitchFamily="34" charset="0"/>
              </a:rPr>
              <a:t>V</a:t>
            </a:r>
            <a:r>
              <a:rPr lang="pl-PL" sz="2000" dirty="0">
                <a:solidFill>
                  <a:srgbClr val="0033CC"/>
                </a:solidFill>
                <a:highlight>
                  <a:srgbClr val="FFFFFF"/>
                </a:highlight>
                <a:latin typeface="Arial" panose="020B0604020202020204" pitchFamily="34" charset="0"/>
                <a:ea typeface="Calibri" panose="020F0502020204030204" pitchFamily="34" charset="0"/>
                <a:cs typeface="Arial" panose="020B0604020202020204" pitchFamily="34" charset="0"/>
              </a:rPr>
              <a:t>ai trò lãnh đạo của đảng cộng sản</a:t>
            </a:r>
            <a:endParaRPr lang="en-US" sz="2000" dirty="0">
              <a:solidFill>
                <a:srgbClr val="0033CC"/>
              </a:solidFill>
              <a:latin typeface="Arial" panose="020B0604020202020204" pitchFamily="34" charset="0"/>
              <a:cs typeface="Arial" panose="020B0604020202020204" pitchFamily="34" charset="0"/>
            </a:endParaRPr>
          </a:p>
        </p:txBody>
      </p:sp>
      <p:sp>
        <p:nvSpPr>
          <p:cNvPr id="10" name="Rectangle 9"/>
          <p:cNvSpPr/>
          <p:nvPr/>
        </p:nvSpPr>
        <p:spPr>
          <a:xfrm>
            <a:off x="6471684" y="3327401"/>
            <a:ext cx="2179948" cy="707886"/>
          </a:xfrm>
          <a:prstGeom prst="rect">
            <a:avLst/>
          </a:prstGeom>
        </p:spPr>
        <p:txBody>
          <a:bodyPr wrap="square">
            <a:spAutoFit/>
          </a:bodyPr>
          <a:lstStyle/>
          <a:p>
            <a:pPr algn="ctr"/>
            <a:r>
              <a:rPr lang="en-US" sz="2000" dirty="0">
                <a:solidFill>
                  <a:srgbClr val="FF0066"/>
                </a:solidFill>
                <a:highlight>
                  <a:srgbClr val="FFFFFF"/>
                </a:highlight>
                <a:latin typeface="Arial" panose="020B0604020202020204" pitchFamily="34" charset="0"/>
                <a:ea typeface="Calibri" panose="020F0502020204030204" pitchFamily="34" charset="0"/>
                <a:cs typeface="Arial" panose="020B0604020202020204" pitchFamily="34" charset="0"/>
              </a:rPr>
              <a:t>H</a:t>
            </a:r>
            <a:r>
              <a:rPr lang="pl-PL" sz="2000" dirty="0">
                <a:solidFill>
                  <a:srgbClr val="FF0066"/>
                </a:solidFill>
                <a:highlight>
                  <a:srgbClr val="FFFFFF"/>
                </a:highlight>
                <a:latin typeface="Arial" panose="020B0604020202020204" pitchFamily="34" charset="0"/>
                <a:ea typeface="Calibri" panose="020F0502020204030204" pitchFamily="34" charset="0"/>
                <a:cs typeface="Arial" panose="020B0604020202020204" pitchFamily="34" charset="0"/>
              </a:rPr>
              <a:t>iệu lực quản lý của Nhà nước</a:t>
            </a:r>
            <a:endParaRPr lang="en-US" sz="2000" dirty="0">
              <a:solidFill>
                <a:srgbClr val="FF0066"/>
              </a:solidFill>
              <a:latin typeface="Arial" panose="020B0604020202020204" pitchFamily="34" charset="0"/>
              <a:cs typeface="Arial" panose="020B0604020202020204" pitchFamily="34" charset="0"/>
            </a:endParaRPr>
          </a:p>
        </p:txBody>
      </p:sp>
      <p:sp>
        <p:nvSpPr>
          <p:cNvPr id="11" name="Rectangle 10"/>
          <p:cNvSpPr/>
          <p:nvPr/>
        </p:nvSpPr>
        <p:spPr>
          <a:xfrm>
            <a:off x="3791443" y="4776786"/>
            <a:ext cx="2370208" cy="707886"/>
          </a:xfrm>
          <a:prstGeom prst="rect">
            <a:avLst/>
          </a:prstGeom>
        </p:spPr>
        <p:txBody>
          <a:bodyPr wrap="square">
            <a:spAutoFit/>
          </a:bodyPr>
          <a:lstStyle/>
          <a:p>
            <a:pPr algn="ctr"/>
            <a:r>
              <a:rPr lang="en-US" sz="2000"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Q</a:t>
            </a:r>
            <a:r>
              <a:rPr lang="pl-PL" sz="2000"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uyền làm chủ của nhân dân lao động </a:t>
            </a:r>
            <a:endParaRPr lang="en-US" sz="2000" dirty="0">
              <a:latin typeface="Arial" panose="020B0604020202020204" pitchFamily="34" charset="0"/>
              <a:cs typeface="Arial" panose="020B0604020202020204" pitchFamily="34" charset="0"/>
            </a:endParaRPr>
          </a:p>
        </p:txBody>
      </p:sp>
      <p:grpSp>
        <p:nvGrpSpPr>
          <p:cNvPr id="12" name="Group 21">
            <a:extLst>
              <a:ext uri="{FF2B5EF4-FFF2-40B4-BE49-F238E27FC236}">
                <a16:creationId xmlns:a16="http://schemas.microsoft.com/office/drawing/2014/main" id="{6C6717BC-39C1-45BB-BCDA-CA873DB41AF7}"/>
              </a:ext>
            </a:extLst>
          </p:cNvPr>
          <p:cNvGrpSpPr>
            <a:grpSpLocks/>
          </p:cNvGrpSpPr>
          <p:nvPr/>
        </p:nvGrpSpPr>
        <p:grpSpPr bwMode="auto">
          <a:xfrm>
            <a:off x="0" y="1045509"/>
            <a:ext cx="10024110" cy="155376"/>
            <a:chOff x="240" y="576"/>
            <a:chExt cx="5298" cy="0"/>
          </a:xfrm>
        </p:grpSpPr>
        <p:sp>
          <p:nvSpPr>
            <p:cNvPr id="13" name="Line 7">
              <a:extLst>
                <a:ext uri="{FF2B5EF4-FFF2-40B4-BE49-F238E27FC236}">
                  <a16:creationId xmlns:a16="http://schemas.microsoft.com/office/drawing/2014/main" id="{8B9E3C91-B879-47DB-B682-031221E7CF03}"/>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sp>
          <p:nvSpPr>
            <p:cNvPr id="14" name="Line 8">
              <a:extLst>
                <a:ext uri="{FF2B5EF4-FFF2-40B4-BE49-F238E27FC236}">
                  <a16:creationId xmlns:a16="http://schemas.microsoft.com/office/drawing/2014/main" id="{CACDDE3A-3999-4451-8E97-6C6320FD691B}"/>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15" name="Rectangle 5">
            <a:extLst>
              <a:ext uri="{FF2B5EF4-FFF2-40B4-BE49-F238E27FC236}">
                <a16:creationId xmlns:a16="http://schemas.microsoft.com/office/drawing/2014/main" id="{D685F50A-8B6E-4335-92D7-055BD75DFE13}"/>
              </a:ext>
            </a:extLst>
          </p:cNvPr>
          <p:cNvSpPr>
            <a:spLocks noChangeArrowheads="1"/>
          </p:cNvSpPr>
          <p:nvPr/>
        </p:nvSpPr>
        <p:spPr bwMode="auto">
          <a:xfrm>
            <a:off x="377564" y="319495"/>
            <a:ext cx="59294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buFontTx/>
              <a:buNone/>
            </a:pPr>
            <a:r>
              <a:rPr lang="vi-VN" altLang="en-US" sz="2800" b="1" dirty="0">
                <a:solidFill>
                  <a:srgbClr val="000000"/>
                </a:solidFill>
                <a:latin typeface="Times New Roman" panose="02020603050405020304" pitchFamily="18" charset="0"/>
              </a:rPr>
              <a:t>I</a:t>
            </a:r>
            <a:r>
              <a:rPr lang="en-US" altLang="en-US" sz="2800" b="1" dirty="0">
                <a:solidFill>
                  <a:srgbClr val="000000"/>
                </a:solidFill>
                <a:latin typeface="Times New Roman" panose="02020603050405020304" pitchFamily="18" charset="0"/>
              </a:rPr>
              <a:t>. VỊ TRÍ, TÍNH CHẤT MÔN HỌC</a:t>
            </a:r>
            <a:r>
              <a:rPr lang="en-US" altLang="en-US" sz="2800" dirty="0">
                <a:solidFill>
                  <a:srgbClr val="000000"/>
                </a:solidFill>
                <a:latin typeface="Times New Roman" panose="02020603050405020304" pitchFamily="18" charset="0"/>
              </a:rPr>
              <a:t> </a:t>
            </a:r>
          </a:p>
        </p:txBody>
      </p:sp>
    </p:spTree>
    <p:extLst>
      <p:ext uri="{BB962C8B-B14F-4D97-AF65-F5344CB8AC3E}">
        <p14:creationId xmlns:p14="http://schemas.microsoft.com/office/powerpoint/2010/main" val="3680961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709" y="1181686"/>
            <a:ext cx="10972800" cy="5408111"/>
          </a:xfrm>
          <a:prstGeom prst="rect">
            <a:avLst/>
          </a:prstGeom>
        </p:spPr>
      </p:pic>
      <p:sp>
        <p:nvSpPr>
          <p:cNvPr id="3" name="Rectangle 2"/>
          <p:cNvSpPr/>
          <p:nvPr/>
        </p:nvSpPr>
        <p:spPr>
          <a:xfrm>
            <a:off x="4527588" y="4974459"/>
            <a:ext cx="3239990" cy="400110"/>
          </a:xfrm>
          <a:prstGeom prst="rect">
            <a:avLst/>
          </a:prstGeom>
          <a:ln>
            <a:solidFill>
              <a:srgbClr val="006600"/>
            </a:solidFill>
          </a:ln>
        </p:spPr>
        <p:txBody>
          <a:bodyPr wrap="none">
            <a:spAutoFit/>
          </a:bodyPr>
          <a:lstStyle/>
          <a:p>
            <a:r>
              <a:rPr lang="pl-PL" sz="2000" b="1" dirty="0">
                <a:latin typeface="Arial" panose="020B0604020202020204" pitchFamily="34" charset="0"/>
                <a:cs typeface="Arial" panose="020B0604020202020204" pitchFamily="34" charset="0"/>
              </a:rPr>
              <a:t>Chính trị có vai trò to lớn</a:t>
            </a:r>
            <a:endParaRPr lang="en-US" sz="2000" b="1" dirty="0">
              <a:latin typeface="Arial" panose="020B0604020202020204" pitchFamily="34" charset="0"/>
              <a:cs typeface="Arial" panose="020B0604020202020204" pitchFamily="34" charset="0"/>
            </a:endParaRPr>
          </a:p>
        </p:txBody>
      </p:sp>
      <p:sp>
        <p:nvSpPr>
          <p:cNvPr id="4" name="Rectangle 3"/>
          <p:cNvSpPr/>
          <p:nvPr/>
        </p:nvSpPr>
        <p:spPr>
          <a:xfrm>
            <a:off x="3760347" y="2573463"/>
            <a:ext cx="4300318" cy="707886"/>
          </a:xfrm>
          <a:prstGeom prst="rect">
            <a:avLst/>
          </a:prstGeom>
        </p:spPr>
        <p:txBody>
          <a:bodyPr wrap="square">
            <a:spAutoFit/>
          </a:bodyPr>
          <a:lstStyle/>
          <a:p>
            <a:pPr algn="ctr"/>
            <a:r>
              <a:rPr lang="pl-PL" sz="2000" dirty="0">
                <a:latin typeface="Arial" panose="020B0604020202020204" pitchFamily="34" charset="0"/>
                <a:cs typeface="Arial" panose="020B0604020202020204" pitchFamily="34" charset="0"/>
              </a:rPr>
              <a:t>Theo V.I.Lênin, “Chính trị là biểu hiện tập trung của kinh tế...”</a:t>
            </a:r>
            <a:endParaRPr lang="en-US" sz="2000" dirty="0">
              <a:latin typeface="Arial" panose="020B0604020202020204" pitchFamily="34" charset="0"/>
              <a:cs typeface="Arial" panose="020B0604020202020204" pitchFamily="34" charset="0"/>
            </a:endParaRPr>
          </a:p>
        </p:txBody>
      </p:sp>
      <p:sp>
        <p:nvSpPr>
          <p:cNvPr id="5" name="Rectangle 4"/>
          <p:cNvSpPr/>
          <p:nvPr/>
        </p:nvSpPr>
        <p:spPr>
          <a:xfrm>
            <a:off x="3668153" y="3288130"/>
            <a:ext cx="4761912" cy="923330"/>
          </a:xfrm>
          <a:prstGeom prst="rect">
            <a:avLst/>
          </a:prstGeom>
        </p:spPr>
        <p:txBody>
          <a:bodyPr wrap="square">
            <a:spAutoFit/>
          </a:bodyPr>
          <a:lstStyle/>
          <a:p>
            <a:pPr indent="457200" algn="ctr">
              <a:spcBef>
                <a:spcPts val="600"/>
              </a:spcBef>
              <a:spcAft>
                <a:spcPts val="600"/>
              </a:spcAft>
              <a:tabLst>
                <a:tab pos="5257800" algn="l"/>
              </a:tabLst>
            </a:pPr>
            <a:r>
              <a:rPr lang="pl-PL" dirty="0">
                <a:latin typeface="Arial" panose="020B0604020202020204" pitchFamily="34" charset="0"/>
                <a:cs typeface="Arial" panose="020B0604020202020204" pitchFamily="34" charset="0"/>
              </a:rPr>
              <a:t>Chính trị trong xã h</a:t>
            </a:r>
            <a:r>
              <a:rPr lang="en-US" dirty="0" err="1">
                <a:latin typeface="Arial" panose="020B0604020202020204" pitchFamily="34" charset="0"/>
                <a:cs typeface="Arial" panose="020B0604020202020204" pitchFamily="34" charset="0"/>
              </a:rPr>
              <a:t>ội</a:t>
            </a:r>
            <a:r>
              <a:rPr lang="en-US" dirty="0">
                <a:latin typeface="Arial" panose="020B0604020202020204" pitchFamily="34" charset="0"/>
                <a:cs typeface="Arial" panose="020B0604020202020204" pitchFamily="34" charset="0"/>
              </a:rPr>
              <a:t> XHCN</a:t>
            </a:r>
            <a:r>
              <a:rPr lang="pl-PL" dirty="0">
                <a:latin typeface="Arial" panose="020B0604020202020204" pitchFamily="34" charset="0"/>
                <a:cs typeface="Arial" panose="020B0604020202020204" pitchFamily="34" charset="0"/>
              </a:rPr>
              <a:t> còn là biểu hiện tập trung của văn minh, lao động sáng tạo trong sự nghiệp giải phóng con người.</a:t>
            </a:r>
            <a:endParaRPr lang="en-US" dirty="0">
              <a:latin typeface="Arial" panose="020B0604020202020204" pitchFamily="34" charset="0"/>
              <a:cs typeface="Arial" panose="020B0604020202020204" pitchFamily="34" charset="0"/>
            </a:endParaRPr>
          </a:p>
        </p:txBody>
      </p:sp>
      <p:sp>
        <p:nvSpPr>
          <p:cNvPr id="7" name="Rectangle 6"/>
          <p:cNvSpPr/>
          <p:nvPr/>
        </p:nvSpPr>
        <p:spPr>
          <a:xfrm>
            <a:off x="562710" y="5950634"/>
            <a:ext cx="10972800" cy="639162"/>
          </a:xfrm>
          <a:prstGeom prst="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562708" y="5943465"/>
            <a:ext cx="10832123" cy="707886"/>
          </a:xfrm>
          <a:prstGeom prst="rect">
            <a:avLst/>
          </a:prstGeom>
        </p:spPr>
        <p:txBody>
          <a:bodyPr wrap="square">
            <a:spAutoFit/>
          </a:bodyPr>
          <a:lstStyle/>
          <a:p>
            <a:pPr indent="457200" algn="ctr">
              <a:spcBef>
                <a:spcPts val="600"/>
              </a:spcBef>
              <a:spcAft>
                <a:spcPts val="600"/>
              </a:spcAft>
              <a:tabLst>
                <a:tab pos="5257800" algn="l"/>
              </a:tabLst>
            </a:pPr>
            <a:r>
              <a:rPr lang="pl-PL" sz="2000" dirty="0">
                <a:solidFill>
                  <a:schemeClr val="bg1"/>
                </a:solidFill>
              </a:rPr>
              <a:t>Môn học Giáo dục chính trị là môn học bắt buộc thuộc khối các môn học chung trong chương trình đào tạo trình độ cao đẳng.</a:t>
            </a:r>
            <a:endParaRPr lang="en-US" sz="2000" dirty="0">
              <a:solidFill>
                <a:schemeClr val="bg1"/>
              </a:solidFill>
            </a:endParaRPr>
          </a:p>
        </p:txBody>
      </p:sp>
      <p:sp>
        <p:nvSpPr>
          <p:cNvPr id="9" name="Rectangle 8">
            <a:extLst>
              <a:ext uri="{FF2B5EF4-FFF2-40B4-BE49-F238E27FC236}">
                <a16:creationId xmlns:a16="http://schemas.microsoft.com/office/drawing/2014/main" id="{16DDB304-7A46-46DC-BE45-1479DEE933EB}"/>
              </a:ext>
            </a:extLst>
          </p:cNvPr>
          <p:cNvSpPr/>
          <p:nvPr/>
        </p:nvSpPr>
        <p:spPr>
          <a:xfrm>
            <a:off x="5085845" y="1120132"/>
            <a:ext cx="1817494" cy="523220"/>
          </a:xfrm>
          <a:prstGeom prst="rect">
            <a:avLst/>
          </a:prstGeom>
          <a:ln>
            <a:solidFill>
              <a:schemeClr val="bg1"/>
            </a:solidFill>
          </a:ln>
        </p:spPr>
        <p:txBody>
          <a:bodyPr wrap="square">
            <a:spAutoFit/>
          </a:bodyPr>
          <a:lstStyle/>
          <a:p>
            <a:pPr>
              <a:defRPr/>
            </a:pPr>
            <a:r>
              <a:rPr lang="vi-VN" sz="2800" b="1" dirty="0">
                <a:solidFill>
                  <a:srgbClr val="C00000"/>
                </a:solidFill>
                <a:latin typeface="Arial" panose="020B0604020202020204" pitchFamily="34" charset="0"/>
                <a:cs typeface="Arial" panose="020B0604020202020204" pitchFamily="34" charset="0"/>
              </a:rPr>
              <a:t>1. </a:t>
            </a:r>
            <a:r>
              <a:rPr lang="en-US" sz="2800" b="1" dirty="0" err="1">
                <a:solidFill>
                  <a:srgbClr val="C00000"/>
                </a:solidFill>
                <a:latin typeface="Arial" panose="020B0604020202020204" pitchFamily="34" charset="0"/>
                <a:cs typeface="Arial" panose="020B0604020202020204" pitchFamily="34" charset="0"/>
              </a:rPr>
              <a:t>Vị</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trí</a:t>
            </a:r>
            <a:endParaRPr lang="en-US" sz="2800" b="1" dirty="0">
              <a:solidFill>
                <a:srgbClr val="C00000"/>
              </a:solidFill>
              <a:latin typeface="Arial" panose="020B0604020202020204" pitchFamily="34" charset="0"/>
              <a:cs typeface="Arial" panose="020B0604020202020204" pitchFamily="34" charset="0"/>
            </a:endParaRPr>
          </a:p>
        </p:txBody>
      </p:sp>
      <p:cxnSp>
        <p:nvCxnSpPr>
          <p:cNvPr id="13" name="Straight Arrow Connector 12"/>
          <p:cNvCxnSpPr/>
          <p:nvPr/>
        </p:nvCxnSpPr>
        <p:spPr>
          <a:xfrm>
            <a:off x="6147583" y="4459458"/>
            <a:ext cx="0" cy="5267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6147583" y="5355559"/>
            <a:ext cx="0" cy="5879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6" name="Group 21">
            <a:extLst>
              <a:ext uri="{FF2B5EF4-FFF2-40B4-BE49-F238E27FC236}">
                <a16:creationId xmlns:a16="http://schemas.microsoft.com/office/drawing/2014/main" id="{6C6717BC-39C1-45BB-BCDA-CA873DB41AF7}"/>
              </a:ext>
            </a:extLst>
          </p:cNvPr>
          <p:cNvGrpSpPr>
            <a:grpSpLocks/>
          </p:cNvGrpSpPr>
          <p:nvPr/>
        </p:nvGrpSpPr>
        <p:grpSpPr bwMode="auto">
          <a:xfrm>
            <a:off x="0" y="1081190"/>
            <a:ext cx="10024110" cy="155376"/>
            <a:chOff x="240" y="576"/>
            <a:chExt cx="5298" cy="0"/>
          </a:xfrm>
        </p:grpSpPr>
        <p:sp>
          <p:nvSpPr>
            <p:cNvPr id="17" name="Line 7">
              <a:extLst>
                <a:ext uri="{FF2B5EF4-FFF2-40B4-BE49-F238E27FC236}">
                  <a16:creationId xmlns:a16="http://schemas.microsoft.com/office/drawing/2014/main" id="{8B9E3C91-B879-47DB-B682-031221E7CF03}"/>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sp>
          <p:nvSpPr>
            <p:cNvPr id="18" name="Line 8">
              <a:extLst>
                <a:ext uri="{FF2B5EF4-FFF2-40B4-BE49-F238E27FC236}">
                  <a16:creationId xmlns:a16="http://schemas.microsoft.com/office/drawing/2014/main" id="{CACDDE3A-3999-4451-8E97-6C6320FD691B}"/>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19" name="Rectangle 5">
            <a:extLst>
              <a:ext uri="{FF2B5EF4-FFF2-40B4-BE49-F238E27FC236}">
                <a16:creationId xmlns:a16="http://schemas.microsoft.com/office/drawing/2014/main" id="{D685F50A-8B6E-4335-92D7-055BD75DFE13}"/>
              </a:ext>
            </a:extLst>
          </p:cNvPr>
          <p:cNvSpPr>
            <a:spLocks noChangeArrowheads="1"/>
          </p:cNvSpPr>
          <p:nvPr/>
        </p:nvSpPr>
        <p:spPr bwMode="auto">
          <a:xfrm>
            <a:off x="211851" y="372964"/>
            <a:ext cx="59294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buFontTx/>
              <a:buNone/>
            </a:pPr>
            <a:r>
              <a:rPr lang="vi-VN" altLang="en-US" sz="2800" b="1" dirty="0">
                <a:solidFill>
                  <a:srgbClr val="000000"/>
                </a:solidFill>
                <a:latin typeface="Times New Roman" panose="02020603050405020304" pitchFamily="18" charset="0"/>
              </a:rPr>
              <a:t>I</a:t>
            </a:r>
            <a:r>
              <a:rPr lang="en-US" altLang="en-US" sz="2800" b="1" dirty="0">
                <a:solidFill>
                  <a:srgbClr val="000000"/>
                </a:solidFill>
                <a:latin typeface="Times New Roman" panose="02020603050405020304" pitchFamily="18" charset="0"/>
              </a:rPr>
              <a:t>. VỊ TRÍ, TÍNH CHẤT MÔN HỌC</a:t>
            </a:r>
            <a:r>
              <a:rPr lang="en-US" altLang="en-US" sz="2800" dirty="0">
                <a:solidFill>
                  <a:srgbClr val="000000"/>
                </a:solidFill>
                <a:latin typeface="Times New Roman" panose="02020603050405020304" pitchFamily="18" charset="0"/>
              </a:rPr>
              <a:t> </a:t>
            </a:r>
          </a:p>
        </p:txBody>
      </p:sp>
    </p:spTree>
    <p:extLst>
      <p:ext uri="{BB962C8B-B14F-4D97-AF65-F5344CB8AC3E}">
        <p14:creationId xmlns:p14="http://schemas.microsoft.com/office/powerpoint/2010/main" val="1008256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Lefthanded child writing nothing on ... | Stock image | Colourbox">
            <a:extLst>
              <a:ext uri="{FF2B5EF4-FFF2-40B4-BE49-F238E27FC236}">
                <a16:creationId xmlns:a16="http://schemas.microsoft.com/office/drawing/2014/main" id="{B2AEB9A6-3F14-4968-ABE0-507F07311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55" y="1245514"/>
            <a:ext cx="5008669" cy="53530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F460F1B-9B98-4A6C-997A-285A6A574352}"/>
              </a:ext>
            </a:extLst>
          </p:cNvPr>
          <p:cNvSpPr>
            <a:spLocks noChangeArrowheads="1"/>
          </p:cNvSpPr>
          <p:nvPr/>
        </p:nvSpPr>
        <p:spPr bwMode="auto">
          <a:xfrm>
            <a:off x="227184" y="377279"/>
            <a:ext cx="5929452"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80000"/>
              </a:lnSpc>
              <a:buFontTx/>
              <a:buNone/>
            </a:pPr>
            <a:r>
              <a:rPr lang="vi-VN" altLang="en-US" sz="2800" b="1" dirty="0">
                <a:solidFill>
                  <a:srgbClr val="000000"/>
                </a:solidFill>
                <a:latin typeface="Times New Roman" panose="02020603050405020304" pitchFamily="18" charset="0"/>
              </a:rPr>
              <a:t>I</a:t>
            </a:r>
            <a:r>
              <a:rPr lang="en-US" altLang="en-US" sz="2800" b="1" dirty="0">
                <a:solidFill>
                  <a:srgbClr val="000000"/>
                </a:solidFill>
                <a:latin typeface="Times New Roman" panose="02020603050405020304" pitchFamily="18" charset="0"/>
              </a:rPr>
              <a:t>. VỊ TRÍ, TÍNH CHẤT MÔN HỌC</a:t>
            </a:r>
            <a:r>
              <a:rPr lang="en-US" altLang="en-US" sz="2800" dirty="0">
                <a:solidFill>
                  <a:srgbClr val="000000"/>
                </a:solidFill>
                <a:latin typeface="Times New Roman" panose="02020603050405020304" pitchFamily="18" charset="0"/>
              </a:rPr>
              <a:t> </a:t>
            </a:r>
          </a:p>
        </p:txBody>
      </p:sp>
      <p:sp>
        <p:nvSpPr>
          <p:cNvPr id="7" name="Rectangle 6">
            <a:extLst>
              <a:ext uri="{FF2B5EF4-FFF2-40B4-BE49-F238E27FC236}">
                <a16:creationId xmlns:a16="http://schemas.microsoft.com/office/drawing/2014/main" id="{76CD52B2-024D-4945-8823-BEBE8A913E0A}"/>
              </a:ext>
            </a:extLst>
          </p:cNvPr>
          <p:cNvSpPr/>
          <p:nvPr/>
        </p:nvSpPr>
        <p:spPr>
          <a:xfrm>
            <a:off x="1584245" y="1287113"/>
            <a:ext cx="2747868" cy="400110"/>
          </a:xfrm>
          <a:prstGeom prst="rect">
            <a:avLst/>
          </a:prstGeom>
        </p:spPr>
        <p:txBody>
          <a:bodyPr wrap="none">
            <a:spAutoFit/>
          </a:bodyPr>
          <a:lstStyle/>
          <a:p>
            <a:pPr eaLnBrk="1" hangingPunct="1">
              <a:defRPr/>
            </a:pPr>
            <a:r>
              <a:rPr lang="vi-VN" sz="2000" b="1" dirty="0">
                <a:solidFill>
                  <a:srgbClr val="C00000"/>
                </a:solidFill>
              </a:rPr>
              <a:t>2. Tính chất môn học</a:t>
            </a:r>
            <a:endParaRPr lang="en-US" sz="2000" b="1" dirty="0">
              <a:solidFill>
                <a:srgbClr val="C00000"/>
              </a:solidFill>
            </a:endParaRPr>
          </a:p>
        </p:txBody>
      </p:sp>
      <p:pic>
        <p:nvPicPr>
          <p:cNvPr id="8" name="Picture 2" descr="lotus vector png - Flower Asian Ftestickers Ⓒ - Asian Flower Png | #1478810  - Vippng">
            <a:extLst>
              <a:ext uri="{FF2B5EF4-FFF2-40B4-BE49-F238E27FC236}">
                <a16:creationId xmlns:a16="http://schemas.microsoft.com/office/drawing/2014/main" id="{2C5CD38B-12B1-49A9-8201-F0898E2A95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10261" y="3082834"/>
            <a:ext cx="3091542" cy="3775166"/>
          </a:xfrm>
          <a:prstGeom prst="rect">
            <a:avLst/>
          </a:prstGeom>
          <a:noFill/>
          <a:extLst>
            <a:ext uri="{909E8E84-426E-40DD-AFC4-6F175D3DCCD1}">
              <a14:hiddenFill xmlns:a14="http://schemas.microsoft.com/office/drawing/2010/main">
                <a:solidFill>
                  <a:srgbClr val="FFFFFF"/>
                </a:solidFill>
              </a14:hiddenFill>
            </a:ext>
          </a:extLst>
        </p:spPr>
      </p:pic>
      <p:sp>
        <p:nvSpPr>
          <p:cNvPr id="9" name="Shape 2248">
            <a:extLst>
              <a:ext uri="{FF2B5EF4-FFF2-40B4-BE49-F238E27FC236}">
                <a16:creationId xmlns:a16="http://schemas.microsoft.com/office/drawing/2014/main" id="{31F2E0DD-57B9-4D89-A705-9B0A24658FED}"/>
              </a:ext>
            </a:extLst>
          </p:cNvPr>
          <p:cNvSpPr/>
          <p:nvPr/>
        </p:nvSpPr>
        <p:spPr>
          <a:xfrm>
            <a:off x="5529301" y="2198681"/>
            <a:ext cx="1701494" cy="695325"/>
          </a:xfrm>
          <a:prstGeom prst="roundRect">
            <a:avLst>
              <a:gd name="adj" fmla="val 7260"/>
            </a:avLst>
          </a:prstGeom>
          <a:solidFill>
            <a:srgbClr val="CC6600"/>
          </a:solidFill>
          <a:ln w="12700">
            <a:miter lim="400000"/>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solidFill>
                  <a:srgbClr val="FFFFFF"/>
                </a:solidFill>
              </a:defRPr>
            </a:pPr>
            <a:endParaRPr kumimoji="0" b="0" i="0" u="none" strike="noStrike" kern="0" cap="none" spc="0" normalizeH="0" baseline="0" noProof="0">
              <a:ln>
                <a:noFill/>
              </a:ln>
              <a:solidFill>
                <a:schemeClr val="bg1"/>
              </a:solidFill>
              <a:effectLst/>
              <a:uLnTx/>
              <a:uFillTx/>
              <a:cs typeface="Helvetica"/>
              <a:sym typeface="Helvetica"/>
            </a:endParaRPr>
          </a:p>
        </p:txBody>
      </p:sp>
      <p:sp>
        <p:nvSpPr>
          <p:cNvPr id="10" name="Shape 2250">
            <a:extLst>
              <a:ext uri="{FF2B5EF4-FFF2-40B4-BE49-F238E27FC236}">
                <a16:creationId xmlns:a16="http://schemas.microsoft.com/office/drawing/2014/main" id="{7D0F02D9-5998-45D1-9D61-9147FC7CE843}"/>
              </a:ext>
            </a:extLst>
          </p:cNvPr>
          <p:cNvSpPr/>
          <p:nvPr/>
        </p:nvSpPr>
        <p:spPr>
          <a:xfrm>
            <a:off x="5507076" y="3141815"/>
            <a:ext cx="1723720" cy="698273"/>
          </a:xfrm>
          <a:prstGeom prst="roundRect">
            <a:avLst>
              <a:gd name="adj" fmla="val 7260"/>
            </a:avLst>
          </a:prstGeom>
          <a:solidFill>
            <a:srgbClr val="33CC33"/>
          </a:solidFill>
          <a:ln w="12700">
            <a:miter lim="400000"/>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solidFill>
                  <a:srgbClr val="FFFFFF"/>
                </a:solidFill>
              </a:defRPr>
            </a:pPr>
            <a:endParaRPr kumimoji="0" b="0" i="0" u="none" strike="noStrike" kern="0" cap="none" spc="0" normalizeH="0" baseline="0" noProof="0">
              <a:ln>
                <a:noFill/>
              </a:ln>
              <a:solidFill>
                <a:schemeClr val="bg1"/>
              </a:solidFill>
              <a:effectLst/>
              <a:uLnTx/>
              <a:uFillTx/>
              <a:cs typeface="Helvetica"/>
              <a:sym typeface="Helvetica"/>
            </a:endParaRPr>
          </a:p>
        </p:txBody>
      </p:sp>
      <p:sp>
        <p:nvSpPr>
          <p:cNvPr id="11" name="Shape 2252">
            <a:extLst>
              <a:ext uri="{FF2B5EF4-FFF2-40B4-BE49-F238E27FC236}">
                <a16:creationId xmlns:a16="http://schemas.microsoft.com/office/drawing/2014/main" id="{33175BEC-6A79-41D8-B317-510162AF2078}"/>
              </a:ext>
            </a:extLst>
          </p:cNvPr>
          <p:cNvSpPr/>
          <p:nvPr/>
        </p:nvSpPr>
        <p:spPr>
          <a:xfrm>
            <a:off x="5529300" y="4002841"/>
            <a:ext cx="1740877" cy="696913"/>
          </a:xfrm>
          <a:prstGeom prst="roundRect">
            <a:avLst>
              <a:gd name="adj" fmla="val 7260"/>
            </a:avLst>
          </a:prstGeom>
          <a:solidFill>
            <a:srgbClr val="7030A0"/>
          </a:solidFill>
          <a:ln w="12700">
            <a:miter lim="400000"/>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solidFill>
                  <a:srgbClr val="FFFFFF"/>
                </a:solidFill>
              </a:defRPr>
            </a:pPr>
            <a:endParaRPr kumimoji="0" b="0" i="0" u="none" strike="noStrike" kern="0" cap="none" spc="0" normalizeH="0" baseline="0" noProof="0">
              <a:ln>
                <a:noFill/>
              </a:ln>
              <a:solidFill>
                <a:schemeClr val="bg1"/>
              </a:solidFill>
              <a:effectLst/>
              <a:uLnTx/>
              <a:uFillTx/>
              <a:cs typeface="Helvetica"/>
              <a:sym typeface="Helvetica"/>
            </a:endParaRPr>
          </a:p>
        </p:txBody>
      </p:sp>
      <p:sp>
        <p:nvSpPr>
          <p:cNvPr id="12" name="Shape 2254">
            <a:extLst>
              <a:ext uri="{FF2B5EF4-FFF2-40B4-BE49-F238E27FC236}">
                <a16:creationId xmlns:a16="http://schemas.microsoft.com/office/drawing/2014/main" id="{F0E1C6BC-492A-4D52-912C-D65686255D19}"/>
              </a:ext>
            </a:extLst>
          </p:cNvPr>
          <p:cNvSpPr/>
          <p:nvPr/>
        </p:nvSpPr>
        <p:spPr>
          <a:xfrm>
            <a:off x="2686930" y="3231367"/>
            <a:ext cx="1645184" cy="1148296"/>
          </a:xfrm>
          <a:prstGeom prst="roundRect">
            <a:avLst>
              <a:gd name="adj" fmla="val 7260"/>
            </a:avLst>
          </a:prstGeom>
          <a:solidFill>
            <a:srgbClr val="0033CC"/>
          </a:solidFill>
          <a:ln w="12700">
            <a:miter lim="400000"/>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solidFill>
                  <a:srgbClr val="FFFFFF"/>
                </a:solidFill>
              </a:defRPr>
            </a:pPr>
            <a:endParaRPr kumimoji="0" lang="en-US" b="0" i="0" u="none" strike="noStrike" kern="0" cap="none" spc="0" normalizeH="0" baseline="0" noProof="0" dirty="0">
              <a:ln>
                <a:noFill/>
              </a:ln>
              <a:solidFill>
                <a:schemeClr val="bg1"/>
              </a:solidFill>
              <a:effectLst/>
              <a:uLnTx/>
              <a:uFillTx/>
              <a:cs typeface="Helvetica"/>
              <a:sym typeface="Helvetica"/>
            </a:endParaRPr>
          </a:p>
        </p:txBody>
      </p:sp>
      <p:sp>
        <p:nvSpPr>
          <p:cNvPr id="17" name="Shape 2264">
            <a:extLst>
              <a:ext uri="{FF2B5EF4-FFF2-40B4-BE49-F238E27FC236}">
                <a16:creationId xmlns:a16="http://schemas.microsoft.com/office/drawing/2014/main" id="{3BF37195-9939-4D56-B856-7609AB759C00}"/>
              </a:ext>
            </a:extLst>
          </p:cNvPr>
          <p:cNvSpPr/>
          <p:nvPr/>
        </p:nvSpPr>
        <p:spPr>
          <a:xfrm flipH="1">
            <a:off x="4162597" y="2618615"/>
            <a:ext cx="1191181" cy="53233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ln w="12700">
            <a:solidFill>
              <a:srgbClr val="000000"/>
            </a:solidFill>
            <a:prstDash val="sysDot"/>
            <a:bevel/>
            <a:headEnd type="oval"/>
            <a:tailEnd type="oval"/>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chemeClr val="bg1"/>
              </a:solidFill>
              <a:effectLst/>
              <a:uLnTx/>
              <a:uFillTx/>
              <a:cs typeface="Helvetica"/>
              <a:sym typeface="Helvetica"/>
            </a:endParaRPr>
          </a:p>
        </p:txBody>
      </p:sp>
      <p:sp>
        <p:nvSpPr>
          <p:cNvPr id="18" name="Shape 2265">
            <a:extLst>
              <a:ext uri="{FF2B5EF4-FFF2-40B4-BE49-F238E27FC236}">
                <a16:creationId xmlns:a16="http://schemas.microsoft.com/office/drawing/2014/main" id="{95945EB0-0C72-443B-8A01-0D3559022EF1}"/>
              </a:ext>
            </a:extLst>
          </p:cNvPr>
          <p:cNvSpPr/>
          <p:nvPr/>
        </p:nvSpPr>
        <p:spPr>
          <a:xfrm rot="10800000">
            <a:off x="4342888" y="3705609"/>
            <a:ext cx="958850" cy="4231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ln w="12700">
            <a:solidFill>
              <a:srgbClr val="000000"/>
            </a:solidFill>
            <a:prstDash val="sysDot"/>
            <a:bevel/>
            <a:headEnd type="oval"/>
            <a:tailEnd type="oval"/>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chemeClr val="bg1"/>
              </a:solidFill>
              <a:effectLst/>
              <a:uLnTx/>
              <a:uFillTx/>
              <a:cs typeface="Helvetica"/>
              <a:sym typeface="Helvetica"/>
            </a:endParaRPr>
          </a:p>
        </p:txBody>
      </p:sp>
      <p:cxnSp>
        <p:nvCxnSpPr>
          <p:cNvPr id="19" name="Connector 2266">
            <a:extLst>
              <a:ext uri="{FF2B5EF4-FFF2-40B4-BE49-F238E27FC236}">
                <a16:creationId xmlns:a16="http://schemas.microsoft.com/office/drawing/2014/main" id="{C81C6064-17A7-4192-9CB3-4DFFA1EECC58}"/>
              </a:ext>
            </a:extLst>
          </p:cNvPr>
          <p:cNvCxnSpPr>
            <a:cxnSpLocks noChangeShapeType="1"/>
          </p:cNvCxnSpPr>
          <p:nvPr/>
        </p:nvCxnSpPr>
        <p:spPr bwMode="auto">
          <a:xfrm rot="10800000" flipV="1">
            <a:off x="4314366" y="3291705"/>
            <a:ext cx="1106494" cy="328995"/>
          </a:xfrm>
          <a:prstGeom prst="bentConnector3">
            <a:avLst>
              <a:gd name="adj1" fmla="val 50000"/>
            </a:avLst>
          </a:prstGeom>
          <a:noFill/>
          <a:ln w="12700">
            <a:solidFill>
              <a:srgbClr val="000000"/>
            </a:solidFill>
            <a:prstDash val="sysDot"/>
            <a:bevel/>
            <a:headEnd type="oval" w="med" len="med"/>
            <a:tailEnd type="oval" w="med" len="med"/>
          </a:ln>
          <a:extLst>
            <a:ext uri="{909E8E84-426E-40DD-AFC4-6F175D3DCCD1}">
              <a14:hiddenFill xmlns:a14="http://schemas.microsoft.com/office/drawing/2010/main">
                <a:noFill/>
              </a14:hiddenFill>
            </a:ext>
          </a:extLst>
        </p:spPr>
      </p:cxnSp>
      <p:sp>
        <p:nvSpPr>
          <p:cNvPr id="26" name="TextBox 25">
            <a:extLst>
              <a:ext uri="{FF2B5EF4-FFF2-40B4-BE49-F238E27FC236}">
                <a16:creationId xmlns:a16="http://schemas.microsoft.com/office/drawing/2014/main" id="{6B6DFBF7-9A13-4691-985C-A8DE28F0EC1E}"/>
              </a:ext>
            </a:extLst>
          </p:cNvPr>
          <p:cNvSpPr txBox="1"/>
          <p:nvPr/>
        </p:nvSpPr>
        <p:spPr>
          <a:xfrm>
            <a:off x="5597094" y="2271930"/>
            <a:ext cx="1521158" cy="64633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vi-VN" dirty="0">
                <a:solidFill>
                  <a:schemeClr val="bg1"/>
                </a:solidFill>
                <a:ea typeface="Calibri" panose="020F0502020204030204" pitchFamily="34" charset="0"/>
                <a:cs typeface="Times New Roman" panose="02020603050405020304" pitchFamily="18" charset="0"/>
              </a:rPr>
              <a:t>C</a:t>
            </a:r>
            <a:r>
              <a:rPr lang="pl-PL" dirty="0">
                <a:solidFill>
                  <a:schemeClr val="bg1"/>
                </a:solidFill>
                <a:effectLst/>
                <a:ea typeface="Calibri" panose="020F0502020204030204" pitchFamily="34" charset="0"/>
                <a:cs typeface="Times New Roman" panose="02020603050405020304" pitchFamily="18" charset="0"/>
              </a:rPr>
              <a:t>hủ nghĩa </a:t>
            </a:r>
            <a:endParaRPr lang="en-US" dirty="0">
              <a:solidFill>
                <a:schemeClr val="bg1"/>
              </a:solidFill>
              <a:effectLst/>
              <a:ea typeface="Calibri" panose="020F0502020204030204" pitchFamily="34" charset="0"/>
              <a:cs typeface="Times New Roman" panose="02020603050405020304" pitchFamily="18" charset="0"/>
            </a:endParaRPr>
          </a:p>
          <a:p>
            <a:pPr algn="ctr"/>
            <a:r>
              <a:rPr lang="pl-PL" dirty="0">
                <a:solidFill>
                  <a:schemeClr val="bg1"/>
                </a:solidFill>
                <a:effectLst/>
                <a:ea typeface="Calibri" panose="020F0502020204030204" pitchFamily="34" charset="0"/>
                <a:cs typeface="Times New Roman" panose="02020603050405020304" pitchFamily="18" charset="0"/>
              </a:rPr>
              <a:t>Mác</a:t>
            </a:r>
            <a:r>
              <a:rPr lang="vi-VN" dirty="0">
                <a:solidFill>
                  <a:schemeClr val="bg1"/>
                </a:solidFill>
                <a:effectLst/>
                <a:ea typeface="Calibri" panose="020F0502020204030204" pitchFamily="34" charset="0"/>
                <a:cs typeface="Times New Roman" panose="02020603050405020304" pitchFamily="18" charset="0"/>
              </a:rPr>
              <a:t> </a:t>
            </a:r>
            <a:r>
              <a:rPr lang="pl-PL" dirty="0">
                <a:solidFill>
                  <a:schemeClr val="bg1"/>
                </a:solidFill>
                <a:effectLst/>
                <a:ea typeface="Calibri" panose="020F0502020204030204" pitchFamily="34" charset="0"/>
                <a:cs typeface="Times New Roman" panose="02020603050405020304" pitchFamily="18" charset="0"/>
              </a:rPr>
              <a:t>-Lênin </a:t>
            </a:r>
            <a:endParaRPr lang="en-US" dirty="0">
              <a:solidFill>
                <a:schemeClr val="bg1"/>
              </a:solidFill>
            </a:endParaRPr>
          </a:p>
        </p:txBody>
      </p:sp>
      <p:sp>
        <p:nvSpPr>
          <p:cNvPr id="37" name="TextBox 36">
            <a:extLst>
              <a:ext uri="{FF2B5EF4-FFF2-40B4-BE49-F238E27FC236}">
                <a16:creationId xmlns:a16="http://schemas.microsoft.com/office/drawing/2014/main" id="{DF9CD48D-EEEF-4328-A6A2-1B4213210B79}"/>
              </a:ext>
            </a:extLst>
          </p:cNvPr>
          <p:cNvSpPr txBox="1"/>
          <p:nvPr/>
        </p:nvSpPr>
        <p:spPr>
          <a:xfrm>
            <a:off x="2525969" y="1719422"/>
            <a:ext cx="9085943" cy="400110"/>
          </a:xfrm>
          <a:prstGeom prst="rect">
            <a:avLst/>
          </a:prstGeom>
          <a:noFill/>
        </p:spPr>
        <p:txBody>
          <a:bodyPr wrap="square">
            <a:spAutoFit/>
          </a:bodyPr>
          <a:lstStyle/>
          <a:p>
            <a:pPr marL="285750" indent="-285750">
              <a:buFont typeface="Wingdings" panose="05000000000000000000" pitchFamily="2" charset="2"/>
              <a:buChar char="§"/>
            </a:pPr>
            <a:r>
              <a:rPr lang="pl-PL" sz="2000" dirty="0">
                <a:solidFill>
                  <a:srgbClr val="002060"/>
                </a:solidFill>
                <a:effectLst/>
                <a:highlight>
                  <a:srgbClr val="FFFFFF"/>
                </a:highlight>
                <a:ea typeface="Calibri" panose="020F0502020204030204" pitchFamily="34" charset="0"/>
                <a:cs typeface="Times New Roman" panose="02020603050405020304" pitchFamily="18" charset="0"/>
              </a:rPr>
              <a:t>Giáo dục chính trị là bộ phận của khoa học chính trị, của công tác tư tưởng</a:t>
            </a:r>
            <a:endParaRPr lang="en-US" sz="2000" dirty="0">
              <a:solidFill>
                <a:srgbClr val="002060"/>
              </a:solidFill>
            </a:endParaRPr>
          </a:p>
        </p:txBody>
      </p:sp>
      <p:sp>
        <p:nvSpPr>
          <p:cNvPr id="39" name="TextBox 38">
            <a:extLst>
              <a:ext uri="{FF2B5EF4-FFF2-40B4-BE49-F238E27FC236}">
                <a16:creationId xmlns:a16="http://schemas.microsoft.com/office/drawing/2014/main" id="{FD15095A-2207-4FE1-A657-5A9A616DE0AA}"/>
              </a:ext>
            </a:extLst>
          </p:cNvPr>
          <p:cNvSpPr txBox="1"/>
          <p:nvPr/>
        </p:nvSpPr>
        <p:spPr>
          <a:xfrm>
            <a:off x="2686929" y="3573226"/>
            <a:ext cx="1501279" cy="348813"/>
          </a:xfrm>
          <a:prstGeom prst="rect">
            <a:avLst/>
          </a:prstGeom>
          <a:noFill/>
        </p:spPr>
        <p:txBody>
          <a:bodyPr wrap="square">
            <a:spAutoFit/>
          </a:bodyPr>
          <a:lstStyle/>
          <a:p>
            <a:pPr marL="285750" marR="0" indent="-285750">
              <a:lnSpc>
                <a:spcPts val="2000"/>
              </a:lnSpc>
              <a:spcBef>
                <a:spcPts val="0"/>
              </a:spcBef>
              <a:spcAft>
                <a:spcPts val="0"/>
              </a:spcAft>
              <a:buFont typeface="Wingdings" panose="05000000000000000000" pitchFamily="2" charset="2"/>
              <a:buChar char="§"/>
            </a:pPr>
            <a:r>
              <a:rPr lang="en-US" dirty="0">
                <a:solidFill>
                  <a:schemeClr val="bg1"/>
                </a:solidFill>
                <a:ea typeface="Calibri" panose="020F0502020204030204" pitchFamily="34" charset="0"/>
                <a:cs typeface="Times New Roman" panose="02020603050405020304" pitchFamily="18" charset="0"/>
              </a:rPr>
              <a:t>G</a:t>
            </a:r>
            <a:r>
              <a:rPr lang="pl-PL" dirty="0">
                <a:solidFill>
                  <a:schemeClr val="bg1"/>
                </a:solidFill>
                <a:effectLst/>
                <a:ea typeface="Calibri" panose="020F0502020204030204" pitchFamily="34" charset="0"/>
                <a:cs typeface="Times New Roman" panose="02020603050405020304" pitchFamily="18" charset="0"/>
              </a:rPr>
              <a:t>iáo </a:t>
            </a:r>
            <a:r>
              <a:rPr lang="vi-VN" dirty="0">
                <a:solidFill>
                  <a:schemeClr val="bg1"/>
                </a:solidFill>
                <a:effectLst/>
                <a:ea typeface="Calibri" panose="020F0502020204030204" pitchFamily="34" charset="0"/>
                <a:cs typeface="Times New Roman" panose="02020603050405020304" pitchFamily="18" charset="0"/>
              </a:rPr>
              <a:t>dục:</a:t>
            </a:r>
            <a:endParaRPr lang="en-US" dirty="0">
              <a:solidFill>
                <a:schemeClr val="bg1"/>
              </a:solidFill>
            </a:endParaRPr>
          </a:p>
        </p:txBody>
      </p:sp>
      <p:sp>
        <p:nvSpPr>
          <p:cNvPr id="41" name="TextBox 40">
            <a:extLst>
              <a:ext uri="{FF2B5EF4-FFF2-40B4-BE49-F238E27FC236}">
                <a16:creationId xmlns:a16="http://schemas.microsoft.com/office/drawing/2014/main" id="{D22EE503-C3F9-4C81-918E-7BB1F5FD3A09}"/>
              </a:ext>
            </a:extLst>
          </p:cNvPr>
          <p:cNvSpPr txBox="1"/>
          <p:nvPr/>
        </p:nvSpPr>
        <p:spPr>
          <a:xfrm>
            <a:off x="5529300" y="3193757"/>
            <a:ext cx="1682470" cy="646331"/>
          </a:xfrm>
          <a:prstGeom prst="rect">
            <a:avLst/>
          </a:prstGeom>
          <a:solidFill>
            <a:srgbClr val="33CC33"/>
          </a:solidFill>
        </p:spPr>
        <p:txBody>
          <a:bodyPr wrap="square">
            <a:spAutoFit/>
          </a:bodyPr>
          <a:lstStyle/>
          <a:p>
            <a:pPr algn="ctr"/>
            <a:r>
              <a:rPr lang="vi-VN" dirty="0">
                <a:solidFill>
                  <a:schemeClr val="bg1"/>
                </a:solidFill>
                <a:ea typeface="Calibri" panose="020F0502020204030204" pitchFamily="34" charset="0"/>
                <a:cs typeface="Times New Roman" panose="02020603050405020304" pitchFamily="18" charset="0"/>
              </a:rPr>
              <a:t>T</a:t>
            </a:r>
            <a:r>
              <a:rPr lang="pl-PL" dirty="0">
                <a:solidFill>
                  <a:schemeClr val="bg1"/>
                </a:solidFill>
                <a:effectLst/>
                <a:ea typeface="Calibri" panose="020F0502020204030204" pitchFamily="34" charset="0"/>
                <a:cs typeface="Times New Roman" panose="02020603050405020304" pitchFamily="18" charset="0"/>
              </a:rPr>
              <a:t>ư tưởng </a:t>
            </a:r>
            <a:endParaRPr lang="en-US" dirty="0">
              <a:solidFill>
                <a:schemeClr val="bg1"/>
              </a:solidFill>
              <a:effectLst/>
              <a:ea typeface="Calibri" panose="020F0502020204030204" pitchFamily="34" charset="0"/>
              <a:cs typeface="Times New Roman" panose="02020603050405020304" pitchFamily="18" charset="0"/>
            </a:endParaRPr>
          </a:p>
          <a:p>
            <a:pPr algn="ctr"/>
            <a:r>
              <a:rPr lang="pl-PL" dirty="0">
                <a:solidFill>
                  <a:schemeClr val="bg1"/>
                </a:solidFill>
                <a:effectLst/>
                <a:ea typeface="Calibri" panose="020F0502020204030204" pitchFamily="34" charset="0"/>
                <a:cs typeface="Times New Roman" panose="02020603050405020304" pitchFamily="18" charset="0"/>
              </a:rPr>
              <a:t>Hồ Chí Minh</a:t>
            </a:r>
            <a:endParaRPr lang="en-US" dirty="0">
              <a:solidFill>
                <a:schemeClr val="bg1"/>
              </a:solidFill>
            </a:endParaRPr>
          </a:p>
        </p:txBody>
      </p:sp>
      <p:sp>
        <p:nvSpPr>
          <p:cNvPr id="43" name="TextBox 42">
            <a:extLst>
              <a:ext uri="{FF2B5EF4-FFF2-40B4-BE49-F238E27FC236}">
                <a16:creationId xmlns:a16="http://schemas.microsoft.com/office/drawing/2014/main" id="{6242F343-10B2-4246-9182-09542D3558E2}"/>
              </a:ext>
            </a:extLst>
          </p:cNvPr>
          <p:cNvSpPr txBox="1"/>
          <p:nvPr/>
        </p:nvSpPr>
        <p:spPr>
          <a:xfrm>
            <a:off x="5597094" y="4040403"/>
            <a:ext cx="1593331" cy="646331"/>
          </a:xfrm>
          <a:prstGeom prst="rect">
            <a:avLst/>
          </a:prstGeom>
          <a:noFill/>
        </p:spPr>
        <p:txBody>
          <a:bodyPr wrap="square">
            <a:spAutoFit/>
          </a:bodyPr>
          <a:lstStyle/>
          <a:p>
            <a:pPr algn="ctr"/>
            <a:r>
              <a:rPr lang="vi-VN" dirty="0">
                <a:solidFill>
                  <a:schemeClr val="bg1"/>
                </a:solidFill>
                <a:effectLst/>
                <a:ea typeface="Calibri" panose="020F0502020204030204" pitchFamily="34" charset="0"/>
                <a:cs typeface="Times New Roman" panose="02020603050405020304" pitchFamily="18" charset="0"/>
              </a:rPr>
              <a:t>Đ</a:t>
            </a:r>
            <a:r>
              <a:rPr lang="pl-PL" dirty="0">
                <a:solidFill>
                  <a:schemeClr val="bg1"/>
                </a:solidFill>
                <a:effectLst/>
                <a:ea typeface="Calibri" panose="020F0502020204030204" pitchFamily="34" charset="0"/>
                <a:cs typeface="Times New Roman" panose="02020603050405020304" pitchFamily="18" charset="0"/>
              </a:rPr>
              <a:t>ường lối </a:t>
            </a:r>
            <a:endParaRPr lang="en-US" dirty="0">
              <a:solidFill>
                <a:schemeClr val="bg1"/>
              </a:solidFill>
              <a:effectLst/>
              <a:ea typeface="Calibri" panose="020F0502020204030204" pitchFamily="34" charset="0"/>
              <a:cs typeface="Times New Roman" panose="02020603050405020304" pitchFamily="18" charset="0"/>
            </a:endParaRPr>
          </a:p>
          <a:p>
            <a:pPr algn="ctr"/>
            <a:r>
              <a:rPr lang="pl-PL" dirty="0">
                <a:solidFill>
                  <a:schemeClr val="bg1"/>
                </a:solidFill>
                <a:effectLst/>
                <a:ea typeface="Calibri" panose="020F0502020204030204" pitchFamily="34" charset="0"/>
                <a:cs typeface="Times New Roman" panose="02020603050405020304" pitchFamily="18" charset="0"/>
              </a:rPr>
              <a:t>của Đảng</a:t>
            </a:r>
            <a:endParaRPr lang="en-US" dirty="0">
              <a:solidFill>
                <a:schemeClr val="bg1"/>
              </a:solidFill>
            </a:endParaRPr>
          </a:p>
        </p:txBody>
      </p:sp>
      <p:sp>
        <p:nvSpPr>
          <p:cNvPr id="44" name="Shape 2252">
            <a:extLst>
              <a:ext uri="{FF2B5EF4-FFF2-40B4-BE49-F238E27FC236}">
                <a16:creationId xmlns:a16="http://schemas.microsoft.com/office/drawing/2014/main" id="{3DC1C256-03BF-4688-B7FB-58887FAE77CF}"/>
              </a:ext>
            </a:extLst>
          </p:cNvPr>
          <p:cNvSpPr/>
          <p:nvPr/>
        </p:nvSpPr>
        <p:spPr>
          <a:xfrm>
            <a:off x="5533640" y="4887049"/>
            <a:ext cx="1736537" cy="696913"/>
          </a:xfrm>
          <a:prstGeom prst="roundRect">
            <a:avLst>
              <a:gd name="adj" fmla="val 7260"/>
            </a:avLst>
          </a:prstGeom>
          <a:solidFill>
            <a:srgbClr val="FF0066"/>
          </a:solidFill>
          <a:ln w="12700">
            <a:miter lim="400000"/>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solidFill>
                  <a:srgbClr val="FFFFFF"/>
                </a:solidFill>
              </a:defRPr>
            </a:pPr>
            <a:endParaRPr kumimoji="0" b="0" i="0" u="none" strike="noStrike" kern="0" cap="none" spc="0" normalizeH="0" baseline="0" noProof="0">
              <a:ln>
                <a:noFill/>
              </a:ln>
              <a:solidFill>
                <a:schemeClr val="bg1"/>
              </a:solidFill>
              <a:effectLst/>
              <a:uLnTx/>
              <a:uFillTx/>
              <a:cs typeface="Helvetica"/>
              <a:sym typeface="Helvetica"/>
            </a:endParaRPr>
          </a:p>
        </p:txBody>
      </p:sp>
      <p:sp>
        <p:nvSpPr>
          <p:cNvPr id="48" name="TextBox 47">
            <a:extLst>
              <a:ext uri="{FF2B5EF4-FFF2-40B4-BE49-F238E27FC236}">
                <a16:creationId xmlns:a16="http://schemas.microsoft.com/office/drawing/2014/main" id="{031FD5FB-28F7-459B-945F-5899D187C06C}"/>
              </a:ext>
            </a:extLst>
          </p:cNvPr>
          <p:cNvSpPr txBox="1"/>
          <p:nvPr/>
        </p:nvSpPr>
        <p:spPr>
          <a:xfrm>
            <a:off x="5353778" y="4926347"/>
            <a:ext cx="2096259" cy="646331"/>
          </a:xfrm>
          <a:prstGeom prst="rect">
            <a:avLst/>
          </a:prstGeom>
          <a:noFill/>
        </p:spPr>
        <p:txBody>
          <a:bodyPr wrap="square">
            <a:spAutoFit/>
          </a:bodyPr>
          <a:lstStyle/>
          <a:p>
            <a:pPr algn="ctr"/>
            <a:r>
              <a:rPr lang="vi-VN" dirty="0">
                <a:solidFill>
                  <a:schemeClr val="bg1"/>
                </a:solidFill>
                <a:ea typeface="Calibri" panose="020F0502020204030204" pitchFamily="34" charset="0"/>
                <a:cs typeface="Times New Roman" panose="02020603050405020304" pitchFamily="18" charset="0"/>
              </a:rPr>
              <a:t>P</a:t>
            </a:r>
            <a:r>
              <a:rPr lang="pl-PL" dirty="0">
                <a:solidFill>
                  <a:schemeClr val="bg1"/>
                </a:solidFill>
                <a:effectLst/>
                <a:ea typeface="Calibri" panose="020F0502020204030204" pitchFamily="34" charset="0"/>
                <a:cs typeface="Times New Roman" panose="02020603050405020304" pitchFamily="18" charset="0"/>
              </a:rPr>
              <a:t>háp luật của </a:t>
            </a:r>
            <a:endParaRPr lang="en-US" dirty="0">
              <a:solidFill>
                <a:schemeClr val="bg1"/>
              </a:solidFill>
              <a:effectLst/>
              <a:ea typeface="Calibri" panose="020F0502020204030204" pitchFamily="34" charset="0"/>
              <a:cs typeface="Times New Roman" panose="02020603050405020304" pitchFamily="18" charset="0"/>
            </a:endParaRPr>
          </a:p>
          <a:p>
            <a:pPr algn="ctr"/>
            <a:r>
              <a:rPr lang="pl-PL" dirty="0">
                <a:solidFill>
                  <a:schemeClr val="bg1"/>
                </a:solidFill>
                <a:effectLst/>
                <a:ea typeface="Calibri" panose="020F0502020204030204" pitchFamily="34" charset="0"/>
                <a:cs typeface="Times New Roman" panose="02020603050405020304" pitchFamily="18" charset="0"/>
              </a:rPr>
              <a:t>Nhà nước </a:t>
            </a:r>
            <a:endParaRPr lang="en-US" dirty="0">
              <a:solidFill>
                <a:schemeClr val="bg1"/>
              </a:solidFill>
            </a:endParaRPr>
          </a:p>
        </p:txBody>
      </p:sp>
      <p:sp>
        <p:nvSpPr>
          <p:cNvPr id="49" name="Shape 2265">
            <a:extLst>
              <a:ext uri="{FF2B5EF4-FFF2-40B4-BE49-F238E27FC236}">
                <a16:creationId xmlns:a16="http://schemas.microsoft.com/office/drawing/2014/main" id="{B704A2CB-FCDE-4ECA-9EF9-F6B7E563F1BC}"/>
              </a:ext>
            </a:extLst>
          </p:cNvPr>
          <p:cNvSpPr/>
          <p:nvPr/>
        </p:nvSpPr>
        <p:spPr>
          <a:xfrm rot="10800000">
            <a:off x="4234613" y="4475595"/>
            <a:ext cx="1175398" cy="4374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ln w="12700">
            <a:solidFill>
              <a:srgbClr val="000000"/>
            </a:solidFill>
            <a:prstDash val="sysDot"/>
            <a:bevel/>
            <a:headEnd type="oval"/>
            <a:tailEnd type="oval"/>
          </a:ln>
        </p:spPr>
        <p:txBody>
          <a:bodyPr lIns="22860" r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chemeClr val="bg1"/>
              </a:solidFill>
              <a:effectLst/>
              <a:uLnTx/>
              <a:uFillTx/>
              <a:cs typeface="Helvetica"/>
              <a:sym typeface="Helvetica"/>
            </a:endParaRPr>
          </a:p>
        </p:txBody>
      </p:sp>
      <p:grpSp>
        <p:nvGrpSpPr>
          <p:cNvPr id="55" name="Group 21">
            <a:extLst>
              <a:ext uri="{FF2B5EF4-FFF2-40B4-BE49-F238E27FC236}">
                <a16:creationId xmlns:a16="http://schemas.microsoft.com/office/drawing/2014/main" id="{6C6717BC-39C1-45BB-BCDA-CA873DB41AF7}"/>
              </a:ext>
            </a:extLst>
          </p:cNvPr>
          <p:cNvGrpSpPr>
            <a:grpSpLocks/>
          </p:cNvGrpSpPr>
          <p:nvPr/>
        </p:nvGrpSpPr>
        <p:grpSpPr bwMode="auto">
          <a:xfrm>
            <a:off x="0" y="1050717"/>
            <a:ext cx="10024110" cy="155376"/>
            <a:chOff x="240" y="576"/>
            <a:chExt cx="5298" cy="0"/>
          </a:xfrm>
        </p:grpSpPr>
        <p:sp>
          <p:nvSpPr>
            <p:cNvPr id="56" name="Line 7">
              <a:extLst>
                <a:ext uri="{FF2B5EF4-FFF2-40B4-BE49-F238E27FC236}">
                  <a16:creationId xmlns:a16="http://schemas.microsoft.com/office/drawing/2014/main" id="{8B9E3C91-B879-47DB-B682-031221E7CF03}"/>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sp>
          <p:nvSpPr>
            <p:cNvPr id="57" name="Line 8">
              <a:extLst>
                <a:ext uri="{FF2B5EF4-FFF2-40B4-BE49-F238E27FC236}">
                  <a16:creationId xmlns:a16="http://schemas.microsoft.com/office/drawing/2014/main" id="{CACDDE3A-3999-4451-8E97-6C6320FD691B}"/>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29" name="Minus Sign 1">
            <a:extLst>
              <a:ext uri="{FF2B5EF4-FFF2-40B4-BE49-F238E27FC236}">
                <a16:creationId xmlns:a16="http://schemas.microsoft.com/office/drawing/2014/main" id="{174A5934-FA3D-4145-BCB5-68FBF6AB104D}"/>
              </a:ext>
            </a:extLst>
          </p:cNvPr>
          <p:cNvSpPr/>
          <p:nvPr/>
        </p:nvSpPr>
        <p:spPr>
          <a:xfrm rot="16200000">
            <a:off x="5944997" y="3740194"/>
            <a:ext cx="3313151" cy="130639"/>
          </a:xfrm>
          <a:prstGeom prst="mathMinus">
            <a:avLst/>
          </a:prstGeom>
          <a:solidFill>
            <a:schemeClr val="tx2">
              <a:lumMod val="10000"/>
            </a:schemeClr>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980480" y="2515448"/>
            <a:ext cx="3695705" cy="646331"/>
          </a:xfrm>
          <a:prstGeom prst="rect">
            <a:avLst/>
          </a:prstGeom>
        </p:spPr>
        <p:txBody>
          <a:bodyPr wrap="square">
            <a:spAutoFit/>
          </a:bodyPr>
          <a:lstStyle/>
          <a:p>
            <a:pPr marL="285750" indent="-285750">
              <a:buFont typeface="Wingdings" panose="05000000000000000000" pitchFamily="2" charset="2"/>
              <a:buChar char="Ø"/>
            </a:pPr>
            <a:r>
              <a:rPr lang="en-US" dirty="0">
                <a:solidFill>
                  <a:srgbClr val="000000"/>
                </a:solidFill>
                <a:highlight>
                  <a:srgbClr val="FFFFFF"/>
                </a:highlight>
                <a:latin typeface="+mj-lt"/>
                <a:ea typeface="Calibri" panose="020F0502020204030204" pitchFamily="34" charset="0"/>
              </a:rPr>
              <a:t>H</a:t>
            </a:r>
            <a:r>
              <a:rPr lang="pl-PL" dirty="0">
                <a:solidFill>
                  <a:srgbClr val="000000"/>
                </a:solidFill>
                <a:highlight>
                  <a:srgbClr val="FFFFFF"/>
                </a:highlight>
                <a:latin typeface="+mj-lt"/>
                <a:ea typeface="Calibri" panose="020F0502020204030204" pitchFamily="34" charset="0"/>
              </a:rPr>
              <a:t>ình thành thế giới quan, phương pháp luận khoa học</a:t>
            </a:r>
            <a:endParaRPr lang="en-US" dirty="0">
              <a:latin typeface="+mj-lt"/>
            </a:endParaRPr>
          </a:p>
        </p:txBody>
      </p:sp>
      <p:sp>
        <p:nvSpPr>
          <p:cNvPr id="13" name="Rectangle 12"/>
          <p:cNvSpPr/>
          <p:nvPr/>
        </p:nvSpPr>
        <p:spPr>
          <a:xfrm>
            <a:off x="7980480" y="3620701"/>
            <a:ext cx="3294323" cy="1200329"/>
          </a:xfrm>
          <a:prstGeom prst="rect">
            <a:avLst/>
          </a:prstGeom>
        </p:spPr>
        <p:txBody>
          <a:bodyPr wrap="square">
            <a:spAutoFit/>
          </a:bodyPr>
          <a:lstStyle/>
          <a:p>
            <a:pPr marL="285750" indent="-285750">
              <a:buFont typeface="Wingdings" panose="05000000000000000000" pitchFamily="2" charset="2"/>
              <a:buChar char="Ø"/>
            </a:pPr>
            <a:r>
              <a:rPr lang="en-US" dirty="0">
                <a:solidFill>
                  <a:srgbClr val="000000"/>
                </a:solidFill>
                <a:highlight>
                  <a:srgbClr val="FFFFFF"/>
                </a:highlight>
                <a:latin typeface="+mj-lt"/>
                <a:ea typeface="Calibri" panose="020F0502020204030204" pitchFamily="34" charset="0"/>
              </a:rPr>
              <a:t>B</a:t>
            </a:r>
            <a:r>
              <a:rPr lang="pl-PL" dirty="0">
                <a:solidFill>
                  <a:srgbClr val="000000"/>
                </a:solidFill>
                <a:highlight>
                  <a:srgbClr val="FFFFFF"/>
                </a:highlight>
                <a:latin typeface="+mj-lt"/>
                <a:ea typeface="Calibri" panose="020F0502020204030204" pitchFamily="34" charset="0"/>
              </a:rPr>
              <a:t>ản lĩnh chính trị, niềm tin và năng lực hoạt động thực tiễn cho cán bộ, đảng viên và nhân dân</a:t>
            </a:r>
            <a:r>
              <a:rPr lang="en-US" dirty="0">
                <a:solidFill>
                  <a:srgbClr val="000000"/>
                </a:solidFill>
                <a:highlight>
                  <a:srgbClr val="FFFFFF"/>
                </a:highlight>
                <a:latin typeface="+mj-lt"/>
                <a:ea typeface="Calibri" panose="020F0502020204030204" pitchFamily="34" charset="0"/>
              </a:rPr>
              <a:t>.</a:t>
            </a:r>
            <a:endParaRPr lang="en-US" dirty="0">
              <a:latin typeface="+mj-lt"/>
            </a:endParaRPr>
          </a:p>
        </p:txBody>
      </p:sp>
      <p:sp>
        <p:nvSpPr>
          <p:cNvPr id="14" name="Rectangle 13"/>
          <p:cNvSpPr/>
          <p:nvPr/>
        </p:nvSpPr>
        <p:spPr>
          <a:xfrm>
            <a:off x="7991375" y="4913029"/>
            <a:ext cx="3620537" cy="646331"/>
          </a:xfrm>
          <a:prstGeom prst="rect">
            <a:avLst/>
          </a:prstGeom>
        </p:spPr>
        <p:txBody>
          <a:bodyPr wrap="square">
            <a:spAutoFit/>
          </a:bodyPr>
          <a:lstStyle/>
          <a:p>
            <a:pPr indent="457200" algn="ctr">
              <a:spcBef>
                <a:spcPts val="600"/>
              </a:spcBef>
              <a:spcAft>
                <a:spcPts val="600"/>
              </a:spcAft>
              <a:tabLst>
                <a:tab pos="5257800" algn="l"/>
              </a:tabLst>
            </a:pPr>
            <a:r>
              <a:rPr lang="en-US" dirty="0">
                <a:solidFill>
                  <a:srgbClr val="CC6600"/>
                </a:solidFill>
                <a:highlight>
                  <a:srgbClr val="FFFFFF"/>
                </a:highlight>
                <a:latin typeface="+mj-lt"/>
                <a:ea typeface="Calibri" panose="020F0502020204030204" pitchFamily="34" charset="0"/>
                <a:cs typeface="Times New Roman" panose="02020603050405020304" pitchFamily="18" charset="0"/>
              </a:rPr>
              <a:t>Đ</a:t>
            </a:r>
            <a:r>
              <a:rPr lang="pl-PL" dirty="0">
                <a:solidFill>
                  <a:srgbClr val="CC6600"/>
                </a:solidFill>
                <a:highlight>
                  <a:srgbClr val="FFFFFF"/>
                </a:highlight>
                <a:latin typeface="+mj-lt"/>
                <a:ea typeface="Calibri" panose="020F0502020204030204" pitchFamily="34" charset="0"/>
                <a:cs typeface="Times New Roman" panose="02020603050405020304" pitchFamily="18" charset="0"/>
              </a:rPr>
              <a:t>áp ứng yêu cầu xây dựng và phát triển của đất nước. </a:t>
            </a:r>
            <a:endParaRPr lang="en-US" dirty="0">
              <a:solidFill>
                <a:srgbClr val="CC6600"/>
              </a:solidFill>
              <a:effectLst/>
              <a:latin typeface="+mj-lt"/>
              <a:ea typeface="Calibri" panose="020F0502020204030204" pitchFamily="34" charset="0"/>
              <a:cs typeface="Times New Roman" panose="02020603050405020304" pitchFamily="18" charset="0"/>
            </a:endParaRPr>
          </a:p>
        </p:txBody>
      </p:sp>
      <p:sp>
        <p:nvSpPr>
          <p:cNvPr id="33" name="AutoShape 10">
            <a:extLst>
              <a:ext uri="{FF2B5EF4-FFF2-40B4-BE49-F238E27FC236}">
                <a16:creationId xmlns:a16="http://schemas.microsoft.com/office/drawing/2014/main" id="{832D7413-7108-4639-9BA1-AD5EA8BD52EE}"/>
              </a:ext>
            </a:extLst>
          </p:cNvPr>
          <p:cNvSpPr>
            <a:spLocks/>
          </p:cNvSpPr>
          <p:nvPr/>
        </p:nvSpPr>
        <p:spPr bwMode="auto">
          <a:xfrm rot="5400000" flipV="1">
            <a:off x="9565956" y="2860188"/>
            <a:ext cx="229031" cy="3991428"/>
          </a:xfrm>
          <a:prstGeom prst="rightBrace">
            <a:avLst>
              <a:gd name="adj1" fmla="val 63889"/>
              <a:gd name="adj2" fmla="val 50000"/>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400">
                <a:solidFill>
                  <a:schemeClr val="tx1"/>
                </a:solidFill>
                <a:latin typeface="Arial" panose="020B0604020202020204" pitchFamily="34" charset="0"/>
              </a:defRPr>
            </a:lvl4pPr>
            <a:lvl5pPr marL="2057400" indent="-228600">
              <a:spcBef>
                <a:spcPct val="20000"/>
              </a:spcBef>
              <a:buChar char="»"/>
              <a:defRPr sz="24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4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4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4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400">
                <a:solidFill>
                  <a:schemeClr val="tx1"/>
                </a:solidFill>
                <a:latin typeface="Arial" panose="020B0604020202020204" pitchFamily="34" charset="0"/>
              </a:defRPr>
            </a:lvl9pPr>
          </a:lstStyle>
          <a:p>
            <a:pPr marL="0" marR="0" lvl="0" indent="0" algn="l" defTabSz="914286"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Arial Unicode MS"/>
              <a:cs typeface="+mn-cs"/>
            </a:endParaRPr>
          </a:p>
        </p:txBody>
      </p:sp>
    </p:spTree>
    <p:extLst>
      <p:ext uri="{BB962C8B-B14F-4D97-AF65-F5344CB8AC3E}">
        <p14:creationId xmlns:p14="http://schemas.microsoft.com/office/powerpoint/2010/main" val="142499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Orange Floral Border Powerpoint Template | Powerpoint templates, Wallpaper  powerpoint, Powerpoint">
            <a:extLst>
              <a:ext uri="{FF2B5EF4-FFF2-40B4-BE49-F238E27FC236}">
                <a16:creationId xmlns:a16="http://schemas.microsoft.com/office/drawing/2014/main" id="{7B1C32D4-C41C-45CB-BD8C-297941B7B5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323806" cy="6858000"/>
          </a:xfrm>
          <a:prstGeom prst="rect">
            <a:avLst/>
          </a:prstGeom>
          <a:noFill/>
          <a:extLst>
            <a:ext uri="{909E8E84-426E-40DD-AFC4-6F175D3DCCD1}">
              <a14:hiddenFill xmlns:a14="http://schemas.microsoft.com/office/drawing/2010/main">
                <a:solidFill>
                  <a:srgbClr val="FFFFFF"/>
                </a:solidFill>
              </a14:hiddenFill>
            </a:ext>
          </a:extLst>
        </p:spPr>
      </p:pic>
      <p:sp>
        <p:nvSpPr>
          <p:cNvPr id="14" name="Freeform 4">
            <a:extLst>
              <a:ext uri="{FF2B5EF4-FFF2-40B4-BE49-F238E27FC236}">
                <a16:creationId xmlns:a16="http://schemas.microsoft.com/office/drawing/2014/main" id="{4EE7FD0B-B8D8-4E83-B668-B88A9101EE5C}"/>
              </a:ext>
            </a:extLst>
          </p:cNvPr>
          <p:cNvSpPr>
            <a:spLocks/>
          </p:cNvSpPr>
          <p:nvPr/>
        </p:nvSpPr>
        <p:spPr bwMode="gray">
          <a:xfrm>
            <a:off x="2487072" y="2777354"/>
            <a:ext cx="1520825" cy="204788"/>
          </a:xfrm>
          <a:custGeom>
            <a:avLst/>
            <a:gdLst>
              <a:gd name="T0" fmla="*/ 2147483646 w 1120"/>
              <a:gd name="T1" fmla="*/ 2147483646 h 252"/>
              <a:gd name="T2" fmla="*/ 2147483646 w 1120"/>
              <a:gd name="T3" fmla="*/ 2147483646 h 252"/>
              <a:gd name="T4" fmla="*/ 2147483646 w 1120"/>
              <a:gd name="T5" fmla="*/ 2147483646 h 252"/>
              <a:gd name="T6" fmla="*/ 2147483646 w 1120"/>
              <a:gd name="T7" fmla="*/ 2147483646 h 252"/>
              <a:gd name="T8" fmla="*/ 2147483646 w 1120"/>
              <a:gd name="T9" fmla="*/ 2147483646 h 252"/>
              <a:gd name="T10" fmla="*/ 2147483646 w 1120"/>
              <a:gd name="T11" fmla="*/ 2147483646 h 252"/>
              <a:gd name="T12" fmla="*/ 2147483646 w 1120"/>
              <a:gd name="T13" fmla="*/ 2147483646 h 252"/>
              <a:gd name="T14" fmla="*/ 2147483646 w 1120"/>
              <a:gd name="T15" fmla="*/ 2147483646 h 252"/>
              <a:gd name="T16" fmla="*/ 2147483646 w 1120"/>
              <a:gd name="T17" fmla="*/ 2147483646 h 252"/>
              <a:gd name="T18" fmla="*/ 2147483646 w 1120"/>
              <a:gd name="T19" fmla="*/ 2147483646 h 252"/>
              <a:gd name="T20" fmla="*/ 2147483646 w 1120"/>
              <a:gd name="T21" fmla="*/ 2147483646 h 252"/>
              <a:gd name="T22" fmla="*/ 2147483646 w 1120"/>
              <a:gd name="T23" fmla="*/ 2147483646 h 252"/>
              <a:gd name="T24" fmla="*/ 2147483646 w 1120"/>
              <a:gd name="T25" fmla="*/ 2147483646 h 252"/>
              <a:gd name="T26" fmla="*/ 2147483646 w 1120"/>
              <a:gd name="T27" fmla="*/ 2147483646 h 252"/>
              <a:gd name="T28" fmla="*/ 2147483646 w 1120"/>
              <a:gd name="T29" fmla="*/ 2147483646 h 252"/>
              <a:gd name="T30" fmla="*/ 2147483646 w 1120"/>
              <a:gd name="T31" fmla="*/ 2147483646 h 252"/>
              <a:gd name="T32" fmla="*/ 2147483646 w 1120"/>
              <a:gd name="T33" fmla="*/ 2147483646 h 252"/>
              <a:gd name="T34" fmla="*/ 2147483646 w 1120"/>
              <a:gd name="T35" fmla="*/ 2147483646 h 252"/>
              <a:gd name="T36" fmla="*/ 2147483646 w 1120"/>
              <a:gd name="T37" fmla="*/ 2147483646 h 252"/>
              <a:gd name="T38" fmla="*/ 2147483646 w 1120"/>
              <a:gd name="T39" fmla="*/ 2147483646 h 252"/>
              <a:gd name="T40" fmla="*/ 2147483646 w 1120"/>
              <a:gd name="T41" fmla="*/ 2147483646 h 252"/>
              <a:gd name="T42" fmla="*/ 2147483646 w 1120"/>
              <a:gd name="T43" fmla="*/ 2147483646 h 252"/>
              <a:gd name="T44" fmla="*/ 0 w 1120"/>
              <a:gd name="T45" fmla="*/ 2147483646 h 252"/>
              <a:gd name="T46" fmla="*/ 0 w 1120"/>
              <a:gd name="T47" fmla="*/ 2147483646 h 252"/>
              <a:gd name="T48" fmla="*/ 2147483646 w 1120"/>
              <a:gd name="T49" fmla="*/ 0 h 252"/>
              <a:gd name="T50" fmla="*/ 2147483646 w 1120"/>
              <a:gd name="T51" fmla="*/ 2147483646 h 252"/>
              <a:gd name="T52" fmla="*/ 2147483646 w 1120"/>
              <a:gd name="T53" fmla="*/ 2147483646 h 252"/>
              <a:gd name="T54" fmla="*/ 2147483646 w 1120"/>
              <a:gd name="T55" fmla="*/ 2147483646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2000">
              <a:solidFill>
                <a:srgbClr val="494B58"/>
              </a:solidFill>
              <a:cs typeface="Arial" panose="020B0604020202020204" pitchFamily="34" charset="0"/>
            </a:endParaRPr>
          </a:p>
        </p:txBody>
      </p:sp>
      <p:sp>
        <p:nvSpPr>
          <p:cNvPr id="15" name="Rectangle 5">
            <a:extLst>
              <a:ext uri="{FF2B5EF4-FFF2-40B4-BE49-F238E27FC236}">
                <a16:creationId xmlns:a16="http://schemas.microsoft.com/office/drawing/2014/main" id="{10C0F3CD-0E3D-42E3-93F1-B87F7AD1C76B}"/>
              </a:ext>
            </a:extLst>
          </p:cNvPr>
          <p:cNvSpPr>
            <a:spLocks noChangeArrowheads="1"/>
          </p:cNvSpPr>
          <p:nvPr/>
        </p:nvSpPr>
        <p:spPr bwMode="gray">
          <a:xfrm>
            <a:off x="2385472" y="2499542"/>
            <a:ext cx="1724025" cy="423862"/>
          </a:xfrm>
          <a:prstGeom prst="rect">
            <a:avLst/>
          </a:prstGeom>
          <a:gradFill rotWithShape="1">
            <a:gsLst>
              <a:gs pos="0">
                <a:schemeClr val="accent1">
                  <a:gamma/>
                  <a:tint val="48627"/>
                  <a:invGamma/>
                </a:schemeClr>
              </a:gs>
              <a:gs pos="100000">
                <a:schemeClr val="accent1"/>
              </a:gs>
            </a:gsLst>
            <a:lin ang="2700000" scaled="1"/>
          </a:gradFill>
          <a:ln w="9525" algn="ctr">
            <a:noFill/>
            <a:miter lim="800000"/>
            <a:headEnd/>
            <a:tailEnd/>
          </a:ln>
          <a:effectLst/>
        </p:spPr>
        <p:txBody>
          <a:bodyPr wrap="none" anchor="ctr"/>
          <a:lstStyle/>
          <a:p>
            <a:pPr algn="ctr">
              <a:defRPr/>
            </a:pPr>
            <a:endParaRPr lang="en-US" sz="2000" b="1">
              <a:solidFill>
                <a:srgbClr val="000000"/>
              </a:solidFill>
              <a:effectLst>
                <a:outerShdw blurRad="38100" dist="38100" dir="2700000" algn="tl">
                  <a:srgbClr val="FFFFFF"/>
                </a:outerShdw>
              </a:effectLst>
              <a:cs typeface="Arial" panose="020B0604020202020204" pitchFamily="34" charset="0"/>
            </a:endParaRPr>
          </a:p>
        </p:txBody>
      </p:sp>
      <p:grpSp>
        <p:nvGrpSpPr>
          <p:cNvPr id="16" name="Group 6">
            <a:extLst>
              <a:ext uri="{FF2B5EF4-FFF2-40B4-BE49-F238E27FC236}">
                <a16:creationId xmlns:a16="http://schemas.microsoft.com/office/drawing/2014/main" id="{E335010A-0B8C-415E-9F62-A4AA8861AC1E}"/>
              </a:ext>
            </a:extLst>
          </p:cNvPr>
          <p:cNvGrpSpPr>
            <a:grpSpLocks/>
          </p:cNvGrpSpPr>
          <p:nvPr/>
        </p:nvGrpSpPr>
        <p:grpSpPr bwMode="auto">
          <a:xfrm>
            <a:off x="2385472" y="3642542"/>
            <a:ext cx="1724025" cy="482600"/>
            <a:chOff x="816" y="2304"/>
            <a:chExt cx="1440" cy="448"/>
          </a:xfrm>
        </p:grpSpPr>
        <p:sp>
          <p:nvSpPr>
            <p:cNvPr id="17" name="Freeform 7">
              <a:extLst>
                <a:ext uri="{FF2B5EF4-FFF2-40B4-BE49-F238E27FC236}">
                  <a16:creationId xmlns:a16="http://schemas.microsoft.com/office/drawing/2014/main" id="{04FFB11D-3D1E-40AC-AC63-56B5B7EA67EB}"/>
                </a:ext>
              </a:extLst>
            </p:cNvPr>
            <p:cNvSpPr>
              <a:spLocks/>
            </p:cNvSpPr>
            <p:nvPr/>
          </p:nvSpPr>
          <p:spPr bwMode="gray">
            <a:xfrm>
              <a:off x="901" y="2562"/>
              <a:ext cx="1270" cy="190"/>
            </a:xfrm>
            <a:custGeom>
              <a:avLst/>
              <a:gdLst>
                <a:gd name="T0" fmla="*/ 1852 w 1120"/>
                <a:gd name="T1" fmla="*/ 81 h 252"/>
                <a:gd name="T2" fmla="*/ 1844 w 1120"/>
                <a:gd name="T3" fmla="*/ 81 h 252"/>
                <a:gd name="T4" fmla="*/ 1818 w 1120"/>
                <a:gd name="T5" fmla="*/ 79 h 252"/>
                <a:gd name="T6" fmla="*/ 1776 w 1120"/>
                <a:gd name="T7" fmla="*/ 78 h 252"/>
                <a:gd name="T8" fmla="*/ 1717 w 1120"/>
                <a:gd name="T9" fmla="*/ 75 h 252"/>
                <a:gd name="T10" fmla="*/ 1641 w 1120"/>
                <a:gd name="T11" fmla="*/ 72 h 252"/>
                <a:gd name="T12" fmla="*/ 1552 w 1120"/>
                <a:gd name="T13" fmla="*/ 69 h 252"/>
                <a:gd name="T14" fmla="*/ 1448 w 1120"/>
                <a:gd name="T15" fmla="*/ 66 h 252"/>
                <a:gd name="T16" fmla="*/ 1332 w 1120"/>
                <a:gd name="T17" fmla="*/ 63 h 252"/>
                <a:gd name="T18" fmla="*/ 1208 w 1120"/>
                <a:gd name="T19" fmla="*/ 61 h 252"/>
                <a:gd name="T20" fmla="*/ 1068 w 1120"/>
                <a:gd name="T21" fmla="*/ 60 h 252"/>
                <a:gd name="T22" fmla="*/ 918 w 1120"/>
                <a:gd name="T23" fmla="*/ 60 h 252"/>
                <a:gd name="T24" fmla="*/ 770 w 1120"/>
                <a:gd name="T25" fmla="*/ 60 h 252"/>
                <a:gd name="T26" fmla="*/ 634 w 1120"/>
                <a:gd name="T27" fmla="*/ 61 h 252"/>
                <a:gd name="T28" fmla="*/ 509 w 1120"/>
                <a:gd name="T29" fmla="*/ 63 h 252"/>
                <a:gd name="T30" fmla="*/ 393 w 1120"/>
                <a:gd name="T31" fmla="*/ 66 h 252"/>
                <a:gd name="T32" fmla="*/ 295 w 1120"/>
                <a:gd name="T33" fmla="*/ 69 h 252"/>
                <a:gd name="T34" fmla="*/ 209 w 1120"/>
                <a:gd name="T35" fmla="*/ 72 h 252"/>
                <a:gd name="T36" fmla="*/ 135 w 1120"/>
                <a:gd name="T37" fmla="*/ 75 h 252"/>
                <a:gd name="T38" fmla="*/ 76 w 1120"/>
                <a:gd name="T39" fmla="*/ 78 h 252"/>
                <a:gd name="T40" fmla="*/ 33 w 1120"/>
                <a:gd name="T41" fmla="*/ 79 h 252"/>
                <a:gd name="T42" fmla="*/ 10 w 1120"/>
                <a:gd name="T43" fmla="*/ 81 h 252"/>
                <a:gd name="T44" fmla="*/ 0 w 1120"/>
                <a:gd name="T45" fmla="*/ 81 h 252"/>
                <a:gd name="T46" fmla="*/ 0 w 1120"/>
                <a:gd name="T47" fmla="*/ 20 h 252"/>
                <a:gd name="T48" fmla="*/ 925 w 1120"/>
                <a:gd name="T49" fmla="*/ 0 h 252"/>
                <a:gd name="T50" fmla="*/ 1852 w 1120"/>
                <a:gd name="T51" fmla="*/ 20 h 252"/>
                <a:gd name="T52" fmla="*/ 1852 w 1120"/>
                <a:gd name="T53" fmla="*/ 81 h 252"/>
                <a:gd name="T54" fmla="*/ 1852 w 1120"/>
                <a:gd name="T55" fmla="*/ 81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2000">
                <a:solidFill>
                  <a:srgbClr val="494B58"/>
                </a:solidFill>
                <a:cs typeface="Arial" panose="020B0604020202020204" pitchFamily="34" charset="0"/>
              </a:endParaRPr>
            </a:p>
          </p:txBody>
        </p:sp>
        <p:sp>
          <p:nvSpPr>
            <p:cNvPr id="18" name="Rectangle 8">
              <a:extLst>
                <a:ext uri="{FF2B5EF4-FFF2-40B4-BE49-F238E27FC236}">
                  <a16:creationId xmlns:a16="http://schemas.microsoft.com/office/drawing/2014/main" id="{B4A84501-0324-48D1-A12B-2CCD286A19AE}"/>
                </a:ext>
              </a:extLst>
            </p:cNvPr>
            <p:cNvSpPr>
              <a:spLocks noChangeArrowheads="1"/>
            </p:cNvSpPr>
            <p:nvPr/>
          </p:nvSpPr>
          <p:spPr bwMode="gray">
            <a:xfrm>
              <a:off x="816" y="2304"/>
              <a:ext cx="1440" cy="393"/>
            </a:xfrm>
            <a:prstGeom prst="rect">
              <a:avLst/>
            </a:prstGeom>
            <a:gradFill rotWithShape="1">
              <a:gsLst>
                <a:gs pos="0">
                  <a:schemeClr val="accent2">
                    <a:gamma/>
                    <a:tint val="51373"/>
                    <a:invGamma/>
                  </a:schemeClr>
                </a:gs>
                <a:gs pos="100000">
                  <a:schemeClr val="accent2"/>
                </a:gs>
              </a:gsLst>
              <a:lin ang="2700000" scaled="1"/>
            </a:gradFill>
            <a:ln w="9525" algn="ctr">
              <a:noFill/>
              <a:miter lim="800000"/>
              <a:headEnd/>
              <a:tailEnd/>
            </a:ln>
            <a:effectLst/>
          </p:spPr>
          <p:txBody>
            <a:bodyPr wrap="none" anchor="ctr"/>
            <a:lstStyle/>
            <a:p>
              <a:pPr algn="ctr">
                <a:defRPr/>
              </a:pPr>
              <a:endParaRPr lang="en-US" sz="2000" b="1">
                <a:solidFill>
                  <a:srgbClr val="000000"/>
                </a:solidFill>
                <a:effectLst>
                  <a:outerShdw blurRad="38100" dist="38100" dir="2700000" algn="tl">
                    <a:srgbClr val="FFFFFF"/>
                  </a:outerShdw>
                </a:effectLst>
                <a:cs typeface="Arial" panose="020B0604020202020204" pitchFamily="34" charset="0"/>
              </a:endParaRPr>
            </a:p>
          </p:txBody>
        </p:sp>
      </p:grpSp>
      <p:grpSp>
        <p:nvGrpSpPr>
          <p:cNvPr id="19" name="Group 9">
            <a:extLst>
              <a:ext uri="{FF2B5EF4-FFF2-40B4-BE49-F238E27FC236}">
                <a16:creationId xmlns:a16="http://schemas.microsoft.com/office/drawing/2014/main" id="{4FFE1DAF-C903-4839-975E-1C184D4E4095}"/>
              </a:ext>
            </a:extLst>
          </p:cNvPr>
          <p:cNvGrpSpPr>
            <a:grpSpLocks/>
          </p:cNvGrpSpPr>
          <p:nvPr/>
        </p:nvGrpSpPr>
        <p:grpSpPr bwMode="auto">
          <a:xfrm>
            <a:off x="2385472" y="4785542"/>
            <a:ext cx="1724025" cy="482600"/>
            <a:chOff x="816" y="2304"/>
            <a:chExt cx="1440" cy="448"/>
          </a:xfrm>
        </p:grpSpPr>
        <p:sp>
          <p:nvSpPr>
            <p:cNvPr id="20" name="Freeform 10">
              <a:extLst>
                <a:ext uri="{FF2B5EF4-FFF2-40B4-BE49-F238E27FC236}">
                  <a16:creationId xmlns:a16="http://schemas.microsoft.com/office/drawing/2014/main" id="{1C658047-EA19-4A0B-9C59-16E7E4B82681}"/>
                </a:ext>
              </a:extLst>
            </p:cNvPr>
            <p:cNvSpPr>
              <a:spLocks/>
            </p:cNvSpPr>
            <p:nvPr/>
          </p:nvSpPr>
          <p:spPr bwMode="gray">
            <a:xfrm>
              <a:off x="901" y="2562"/>
              <a:ext cx="1270" cy="190"/>
            </a:xfrm>
            <a:custGeom>
              <a:avLst/>
              <a:gdLst>
                <a:gd name="T0" fmla="*/ 1852 w 1120"/>
                <a:gd name="T1" fmla="*/ 81 h 252"/>
                <a:gd name="T2" fmla="*/ 1844 w 1120"/>
                <a:gd name="T3" fmla="*/ 81 h 252"/>
                <a:gd name="T4" fmla="*/ 1818 w 1120"/>
                <a:gd name="T5" fmla="*/ 79 h 252"/>
                <a:gd name="T6" fmla="*/ 1776 w 1120"/>
                <a:gd name="T7" fmla="*/ 78 h 252"/>
                <a:gd name="T8" fmla="*/ 1717 w 1120"/>
                <a:gd name="T9" fmla="*/ 75 h 252"/>
                <a:gd name="T10" fmla="*/ 1641 w 1120"/>
                <a:gd name="T11" fmla="*/ 72 h 252"/>
                <a:gd name="T12" fmla="*/ 1552 w 1120"/>
                <a:gd name="T13" fmla="*/ 69 h 252"/>
                <a:gd name="T14" fmla="*/ 1448 w 1120"/>
                <a:gd name="T15" fmla="*/ 66 h 252"/>
                <a:gd name="T16" fmla="*/ 1332 w 1120"/>
                <a:gd name="T17" fmla="*/ 63 h 252"/>
                <a:gd name="T18" fmla="*/ 1208 w 1120"/>
                <a:gd name="T19" fmla="*/ 61 h 252"/>
                <a:gd name="T20" fmla="*/ 1068 w 1120"/>
                <a:gd name="T21" fmla="*/ 60 h 252"/>
                <a:gd name="T22" fmla="*/ 918 w 1120"/>
                <a:gd name="T23" fmla="*/ 60 h 252"/>
                <a:gd name="T24" fmla="*/ 770 w 1120"/>
                <a:gd name="T25" fmla="*/ 60 h 252"/>
                <a:gd name="T26" fmla="*/ 634 w 1120"/>
                <a:gd name="T27" fmla="*/ 61 h 252"/>
                <a:gd name="T28" fmla="*/ 509 w 1120"/>
                <a:gd name="T29" fmla="*/ 63 h 252"/>
                <a:gd name="T30" fmla="*/ 393 w 1120"/>
                <a:gd name="T31" fmla="*/ 66 h 252"/>
                <a:gd name="T32" fmla="*/ 295 w 1120"/>
                <a:gd name="T33" fmla="*/ 69 h 252"/>
                <a:gd name="T34" fmla="*/ 209 w 1120"/>
                <a:gd name="T35" fmla="*/ 72 h 252"/>
                <a:gd name="T36" fmla="*/ 135 w 1120"/>
                <a:gd name="T37" fmla="*/ 75 h 252"/>
                <a:gd name="T38" fmla="*/ 76 w 1120"/>
                <a:gd name="T39" fmla="*/ 78 h 252"/>
                <a:gd name="T40" fmla="*/ 33 w 1120"/>
                <a:gd name="T41" fmla="*/ 79 h 252"/>
                <a:gd name="T42" fmla="*/ 10 w 1120"/>
                <a:gd name="T43" fmla="*/ 81 h 252"/>
                <a:gd name="T44" fmla="*/ 0 w 1120"/>
                <a:gd name="T45" fmla="*/ 81 h 252"/>
                <a:gd name="T46" fmla="*/ 0 w 1120"/>
                <a:gd name="T47" fmla="*/ 20 h 252"/>
                <a:gd name="T48" fmla="*/ 925 w 1120"/>
                <a:gd name="T49" fmla="*/ 0 h 252"/>
                <a:gd name="T50" fmla="*/ 1852 w 1120"/>
                <a:gd name="T51" fmla="*/ 20 h 252"/>
                <a:gd name="T52" fmla="*/ 1852 w 1120"/>
                <a:gd name="T53" fmla="*/ 81 h 252"/>
                <a:gd name="T54" fmla="*/ 1852 w 1120"/>
                <a:gd name="T55" fmla="*/ 81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2000">
                <a:solidFill>
                  <a:srgbClr val="494B58"/>
                </a:solidFill>
                <a:cs typeface="Arial" panose="020B0604020202020204" pitchFamily="34" charset="0"/>
              </a:endParaRPr>
            </a:p>
          </p:txBody>
        </p:sp>
        <p:sp>
          <p:nvSpPr>
            <p:cNvPr id="21" name="Rectangle 11">
              <a:extLst>
                <a:ext uri="{FF2B5EF4-FFF2-40B4-BE49-F238E27FC236}">
                  <a16:creationId xmlns:a16="http://schemas.microsoft.com/office/drawing/2014/main" id="{9523E403-DEBF-4970-A68B-D31FB6AEC0A5}"/>
                </a:ext>
              </a:extLst>
            </p:cNvPr>
            <p:cNvSpPr>
              <a:spLocks noChangeArrowheads="1"/>
            </p:cNvSpPr>
            <p:nvPr/>
          </p:nvSpPr>
          <p:spPr bwMode="gray">
            <a:xfrm>
              <a:off x="816" y="2304"/>
              <a:ext cx="1440" cy="393"/>
            </a:xfrm>
            <a:prstGeom prst="rect">
              <a:avLst/>
            </a:prstGeom>
            <a:gradFill rotWithShape="1">
              <a:gsLst>
                <a:gs pos="0">
                  <a:schemeClr val="hlink">
                    <a:gamma/>
                    <a:tint val="36471"/>
                    <a:invGamma/>
                  </a:schemeClr>
                </a:gs>
                <a:gs pos="100000">
                  <a:schemeClr val="hlink"/>
                </a:gs>
              </a:gsLst>
              <a:lin ang="2700000" scaled="1"/>
            </a:gradFill>
            <a:ln w="9525" algn="ctr">
              <a:noFill/>
              <a:miter lim="800000"/>
              <a:headEnd/>
              <a:tailEnd/>
            </a:ln>
            <a:effectLst/>
          </p:spPr>
          <p:txBody>
            <a:bodyPr wrap="none" anchor="ctr"/>
            <a:lstStyle/>
            <a:p>
              <a:pPr algn="ctr">
                <a:defRPr/>
              </a:pPr>
              <a:endParaRPr lang="en-US" sz="2000" b="1">
                <a:solidFill>
                  <a:srgbClr val="000000"/>
                </a:solidFill>
                <a:effectLst>
                  <a:outerShdw blurRad="38100" dist="38100" dir="2700000" algn="tl">
                    <a:srgbClr val="FFFFFF"/>
                  </a:outerShdw>
                </a:effectLst>
                <a:cs typeface="Arial" panose="020B0604020202020204" pitchFamily="34" charset="0"/>
              </a:endParaRPr>
            </a:p>
          </p:txBody>
        </p:sp>
      </p:grpSp>
      <p:cxnSp>
        <p:nvCxnSpPr>
          <p:cNvPr id="24" name="AutoShape 15">
            <a:extLst>
              <a:ext uri="{FF2B5EF4-FFF2-40B4-BE49-F238E27FC236}">
                <a16:creationId xmlns:a16="http://schemas.microsoft.com/office/drawing/2014/main" id="{B3DDD332-330B-4EA9-AAA4-C341D1CCFE74}"/>
              </a:ext>
            </a:extLst>
          </p:cNvPr>
          <p:cNvCxnSpPr>
            <a:cxnSpLocks noChangeShapeType="1"/>
            <a:stCxn id="14" idx="11"/>
            <a:endCxn id="18" idx="0"/>
          </p:cNvCxnSpPr>
          <p:nvPr/>
        </p:nvCxnSpPr>
        <p:spPr bwMode="gray">
          <a:xfrm>
            <a:off x="3242722" y="2926579"/>
            <a:ext cx="4762" cy="715963"/>
          </a:xfrm>
          <a:prstGeom prst="straightConnector1">
            <a:avLst/>
          </a:prstGeom>
          <a:ln>
            <a:headEnd/>
            <a:tailEnd/>
          </a:ln>
        </p:spPr>
        <p:style>
          <a:lnRef idx="1">
            <a:schemeClr val="dk1"/>
          </a:lnRef>
          <a:fillRef idx="0">
            <a:schemeClr val="dk1"/>
          </a:fillRef>
          <a:effectRef idx="0">
            <a:schemeClr val="dk1"/>
          </a:effectRef>
          <a:fontRef idx="minor">
            <a:schemeClr val="tx1"/>
          </a:fontRef>
        </p:style>
      </p:cxnSp>
      <p:cxnSp>
        <p:nvCxnSpPr>
          <p:cNvPr id="25" name="AutoShape 16">
            <a:extLst>
              <a:ext uri="{FF2B5EF4-FFF2-40B4-BE49-F238E27FC236}">
                <a16:creationId xmlns:a16="http://schemas.microsoft.com/office/drawing/2014/main" id="{BA747E33-E698-4B84-9BF2-D15112592C50}"/>
              </a:ext>
            </a:extLst>
          </p:cNvPr>
          <p:cNvCxnSpPr>
            <a:cxnSpLocks noChangeShapeType="1"/>
            <a:stCxn id="17" idx="11"/>
            <a:endCxn id="21" idx="0"/>
          </p:cNvCxnSpPr>
          <p:nvPr/>
        </p:nvCxnSpPr>
        <p:spPr bwMode="gray">
          <a:xfrm>
            <a:off x="3242722" y="4069579"/>
            <a:ext cx="4762" cy="715963"/>
          </a:xfrm>
          <a:prstGeom prst="straightConnector1">
            <a:avLst/>
          </a:prstGeom>
          <a:ln>
            <a:headEnd/>
            <a:tailEnd/>
          </a:ln>
        </p:spPr>
        <p:style>
          <a:lnRef idx="1">
            <a:schemeClr val="dk1"/>
          </a:lnRef>
          <a:fillRef idx="0">
            <a:schemeClr val="dk1"/>
          </a:fillRef>
          <a:effectRef idx="0">
            <a:schemeClr val="dk1"/>
          </a:effectRef>
          <a:fontRef idx="minor">
            <a:schemeClr val="tx1"/>
          </a:fontRef>
        </p:style>
      </p:cxnSp>
      <p:cxnSp>
        <p:nvCxnSpPr>
          <p:cNvPr id="26" name="AutoShape 17">
            <a:extLst>
              <a:ext uri="{FF2B5EF4-FFF2-40B4-BE49-F238E27FC236}">
                <a16:creationId xmlns:a16="http://schemas.microsoft.com/office/drawing/2014/main" id="{27404CE5-9225-4896-960E-011ABCF36D7D}"/>
              </a:ext>
            </a:extLst>
          </p:cNvPr>
          <p:cNvCxnSpPr>
            <a:cxnSpLocks noChangeShapeType="1"/>
            <a:stCxn id="20" idx="11"/>
          </p:cNvCxnSpPr>
          <p:nvPr/>
        </p:nvCxnSpPr>
        <p:spPr bwMode="gray">
          <a:xfrm>
            <a:off x="3242722" y="5212579"/>
            <a:ext cx="4762" cy="715963"/>
          </a:xfrm>
          <a:prstGeom prst="straightConnector1">
            <a:avLst/>
          </a:prstGeom>
          <a:ln>
            <a:headEnd/>
            <a:tailEnd/>
          </a:ln>
        </p:spPr>
        <p:style>
          <a:lnRef idx="1">
            <a:schemeClr val="dk1"/>
          </a:lnRef>
          <a:fillRef idx="0">
            <a:schemeClr val="dk1"/>
          </a:fillRef>
          <a:effectRef idx="0">
            <a:schemeClr val="dk1"/>
          </a:effectRef>
          <a:fontRef idx="minor">
            <a:schemeClr val="tx1"/>
          </a:fontRef>
        </p:style>
      </p:cxnSp>
      <p:sp>
        <p:nvSpPr>
          <p:cNvPr id="27" name="Line 18">
            <a:extLst>
              <a:ext uri="{FF2B5EF4-FFF2-40B4-BE49-F238E27FC236}">
                <a16:creationId xmlns:a16="http://schemas.microsoft.com/office/drawing/2014/main" id="{A79A9983-0B77-4016-9B4B-A82873721E95}"/>
              </a:ext>
            </a:extLst>
          </p:cNvPr>
          <p:cNvSpPr>
            <a:spLocks noChangeShapeType="1"/>
          </p:cNvSpPr>
          <p:nvPr/>
        </p:nvSpPr>
        <p:spPr bwMode="auto">
          <a:xfrm flipV="1">
            <a:off x="3282726" y="3073870"/>
            <a:ext cx="7267164" cy="14228"/>
          </a:xfrm>
          <a:prstGeom prst="line">
            <a:avLst/>
          </a:prstGeom>
          <a:noFill/>
          <a:ln w="38100" cap="rnd">
            <a:solidFill>
              <a:srgbClr val="969696"/>
            </a:solidFill>
            <a:prstDash val="sysDot"/>
            <a:round/>
            <a:headEnd/>
            <a:tailEnd type="oval" w="med" len="med"/>
          </a:ln>
          <a:extLst>
            <a:ext uri="{909E8E84-426E-40DD-AFC4-6F175D3DCCD1}">
              <a14:hiddenFill xmlns:a14="http://schemas.microsoft.com/office/drawing/2010/main">
                <a:noFill/>
              </a14:hiddenFill>
            </a:ext>
          </a:extLst>
        </p:spPr>
        <p:txBody>
          <a:bodyPr/>
          <a:lstStyle/>
          <a:p>
            <a:pPr>
              <a:defRPr/>
            </a:pPr>
            <a:endParaRPr lang="en-US" sz="2000">
              <a:solidFill>
                <a:srgbClr val="494B58"/>
              </a:solidFill>
              <a:cs typeface="Arial" panose="020B0604020202020204" pitchFamily="34" charset="0"/>
            </a:endParaRPr>
          </a:p>
        </p:txBody>
      </p:sp>
      <p:sp>
        <p:nvSpPr>
          <p:cNvPr id="28" name="Line 19">
            <a:extLst>
              <a:ext uri="{FF2B5EF4-FFF2-40B4-BE49-F238E27FC236}">
                <a16:creationId xmlns:a16="http://schemas.microsoft.com/office/drawing/2014/main" id="{EBBC69EC-7E07-405D-85CA-7284E5C7A7B2}"/>
              </a:ext>
            </a:extLst>
          </p:cNvPr>
          <p:cNvSpPr>
            <a:spLocks noChangeShapeType="1"/>
          </p:cNvSpPr>
          <p:nvPr/>
        </p:nvSpPr>
        <p:spPr bwMode="auto">
          <a:xfrm flipV="1">
            <a:off x="3282726" y="4275365"/>
            <a:ext cx="7187155" cy="9585"/>
          </a:xfrm>
          <a:prstGeom prst="line">
            <a:avLst/>
          </a:prstGeom>
          <a:noFill/>
          <a:ln w="38100" cap="rnd">
            <a:solidFill>
              <a:srgbClr val="969696"/>
            </a:solidFill>
            <a:prstDash val="sysDot"/>
            <a:round/>
            <a:headEnd/>
            <a:tailEnd type="oval" w="med" len="med"/>
          </a:ln>
          <a:extLst>
            <a:ext uri="{909E8E84-426E-40DD-AFC4-6F175D3DCCD1}">
              <a14:hiddenFill xmlns:a14="http://schemas.microsoft.com/office/drawing/2010/main">
                <a:noFill/>
              </a14:hiddenFill>
            </a:ext>
          </a:extLst>
        </p:spPr>
        <p:txBody>
          <a:bodyPr/>
          <a:lstStyle/>
          <a:p>
            <a:pPr>
              <a:defRPr/>
            </a:pPr>
            <a:endParaRPr lang="en-US" sz="2000">
              <a:solidFill>
                <a:srgbClr val="494B58"/>
              </a:solidFill>
              <a:cs typeface="Arial" panose="020B0604020202020204" pitchFamily="34" charset="0"/>
            </a:endParaRPr>
          </a:p>
        </p:txBody>
      </p:sp>
      <p:sp>
        <p:nvSpPr>
          <p:cNvPr id="29" name="Line 20">
            <a:extLst>
              <a:ext uri="{FF2B5EF4-FFF2-40B4-BE49-F238E27FC236}">
                <a16:creationId xmlns:a16="http://schemas.microsoft.com/office/drawing/2014/main" id="{67ED670C-6E20-4218-899F-1D1142B738B9}"/>
              </a:ext>
            </a:extLst>
          </p:cNvPr>
          <p:cNvSpPr>
            <a:spLocks noChangeShapeType="1"/>
          </p:cNvSpPr>
          <p:nvPr/>
        </p:nvSpPr>
        <p:spPr bwMode="auto">
          <a:xfrm flipV="1">
            <a:off x="3264534" y="5442988"/>
            <a:ext cx="5943600" cy="3175"/>
          </a:xfrm>
          <a:prstGeom prst="line">
            <a:avLst/>
          </a:prstGeom>
          <a:noFill/>
          <a:ln w="38100" cap="rnd">
            <a:solidFill>
              <a:srgbClr val="969696"/>
            </a:solidFill>
            <a:prstDash val="sysDot"/>
            <a:round/>
            <a:headEnd/>
            <a:tailEnd type="oval" w="med" len="med"/>
          </a:ln>
          <a:extLst>
            <a:ext uri="{909E8E84-426E-40DD-AFC4-6F175D3DCCD1}">
              <a14:hiddenFill xmlns:a14="http://schemas.microsoft.com/office/drawing/2010/main">
                <a:noFill/>
              </a14:hiddenFill>
            </a:ext>
          </a:extLst>
        </p:spPr>
        <p:txBody>
          <a:bodyPr/>
          <a:lstStyle/>
          <a:p>
            <a:pPr>
              <a:defRPr/>
            </a:pPr>
            <a:endParaRPr lang="en-US" sz="2000">
              <a:solidFill>
                <a:srgbClr val="494B58"/>
              </a:solidFill>
              <a:cs typeface="Arial" panose="020B0604020202020204" pitchFamily="34" charset="0"/>
            </a:endParaRPr>
          </a:p>
        </p:txBody>
      </p:sp>
      <p:sp>
        <p:nvSpPr>
          <p:cNvPr id="34" name="Text Box 26">
            <a:extLst>
              <a:ext uri="{FF2B5EF4-FFF2-40B4-BE49-F238E27FC236}">
                <a16:creationId xmlns:a16="http://schemas.microsoft.com/office/drawing/2014/main" id="{5603B893-0AF6-4A85-B7F4-531DFB6A87F2}"/>
              </a:ext>
            </a:extLst>
          </p:cNvPr>
          <p:cNvSpPr txBox="1">
            <a:spLocks noChangeArrowheads="1"/>
          </p:cNvSpPr>
          <p:nvPr/>
        </p:nvSpPr>
        <p:spPr bwMode="auto">
          <a:xfrm>
            <a:off x="2570334" y="2520179"/>
            <a:ext cx="12971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defRPr/>
            </a:pPr>
            <a:r>
              <a:rPr lang="en-US" altLang="en-US" sz="2000" b="1" dirty="0" err="1">
                <a:solidFill>
                  <a:srgbClr val="000000"/>
                </a:solidFill>
                <a:cs typeface="Arial" panose="020B0604020202020204" pitchFamily="34" charset="0"/>
              </a:rPr>
              <a:t>Thứ</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nhất</a:t>
            </a:r>
            <a:endParaRPr lang="en-US" altLang="en-US" sz="2000" b="1" dirty="0">
              <a:solidFill>
                <a:srgbClr val="000000"/>
              </a:solidFill>
              <a:cs typeface="Arial" panose="020B0604020202020204" pitchFamily="34" charset="0"/>
            </a:endParaRPr>
          </a:p>
        </p:txBody>
      </p:sp>
      <p:sp>
        <p:nvSpPr>
          <p:cNvPr id="35" name="Text Box 27">
            <a:extLst>
              <a:ext uri="{FF2B5EF4-FFF2-40B4-BE49-F238E27FC236}">
                <a16:creationId xmlns:a16="http://schemas.microsoft.com/office/drawing/2014/main" id="{7C3EB3D7-41D5-4849-B70C-DDD92AC168B4}"/>
              </a:ext>
            </a:extLst>
          </p:cNvPr>
          <p:cNvSpPr txBox="1">
            <a:spLocks noChangeArrowheads="1"/>
          </p:cNvSpPr>
          <p:nvPr/>
        </p:nvSpPr>
        <p:spPr bwMode="auto">
          <a:xfrm>
            <a:off x="2656095" y="3663179"/>
            <a:ext cx="11256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defRPr/>
            </a:pPr>
            <a:r>
              <a:rPr lang="en-US" altLang="en-US" sz="2000" b="1" dirty="0" err="1">
                <a:solidFill>
                  <a:srgbClr val="000000"/>
                </a:solidFill>
                <a:cs typeface="Arial" panose="020B0604020202020204" pitchFamily="34" charset="0"/>
              </a:rPr>
              <a:t>Thứ</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hai</a:t>
            </a:r>
            <a:endParaRPr lang="en-US" altLang="en-US" sz="2000" b="1" dirty="0">
              <a:solidFill>
                <a:srgbClr val="000000"/>
              </a:solidFill>
              <a:cs typeface="Arial" panose="020B0604020202020204" pitchFamily="34" charset="0"/>
            </a:endParaRPr>
          </a:p>
        </p:txBody>
      </p:sp>
      <p:sp>
        <p:nvSpPr>
          <p:cNvPr id="36" name="Text Box 28">
            <a:extLst>
              <a:ext uri="{FF2B5EF4-FFF2-40B4-BE49-F238E27FC236}">
                <a16:creationId xmlns:a16="http://schemas.microsoft.com/office/drawing/2014/main" id="{53FA23A6-AD84-46DE-AF7F-29D547495C30}"/>
              </a:ext>
            </a:extLst>
          </p:cNvPr>
          <p:cNvSpPr txBox="1">
            <a:spLocks noChangeArrowheads="1"/>
          </p:cNvSpPr>
          <p:nvPr/>
        </p:nvSpPr>
        <p:spPr bwMode="auto">
          <a:xfrm>
            <a:off x="2691362" y="4806179"/>
            <a:ext cx="10550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defRPr/>
            </a:pPr>
            <a:r>
              <a:rPr lang="en-US" altLang="en-US" sz="2000" b="1" dirty="0" err="1">
                <a:solidFill>
                  <a:srgbClr val="000000"/>
                </a:solidFill>
                <a:cs typeface="Arial" panose="020B0604020202020204" pitchFamily="34" charset="0"/>
              </a:rPr>
              <a:t>Thứ</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ba</a:t>
            </a:r>
            <a:endParaRPr lang="en-US" altLang="en-US" sz="2000" b="1" dirty="0">
              <a:solidFill>
                <a:srgbClr val="000000"/>
              </a:solidFill>
              <a:cs typeface="Arial" panose="020B0604020202020204" pitchFamily="34" charset="0"/>
            </a:endParaRPr>
          </a:p>
        </p:txBody>
      </p:sp>
      <p:sp>
        <p:nvSpPr>
          <p:cNvPr id="32" name="Rectangle 31">
            <a:extLst>
              <a:ext uri="{FF2B5EF4-FFF2-40B4-BE49-F238E27FC236}">
                <a16:creationId xmlns:a16="http://schemas.microsoft.com/office/drawing/2014/main" id="{D60210DD-F076-4B91-B09B-ED1CB4D4F2F4}"/>
              </a:ext>
            </a:extLst>
          </p:cNvPr>
          <p:cNvSpPr>
            <a:spLocks noChangeArrowheads="1"/>
          </p:cNvSpPr>
          <p:nvPr/>
        </p:nvSpPr>
        <p:spPr bwMode="auto">
          <a:xfrm>
            <a:off x="1144771" y="359001"/>
            <a:ext cx="5929452" cy="52322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buFontTx/>
              <a:buNone/>
            </a:pPr>
            <a:r>
              <a:rPr lang="vi-VN" altLang="en-US" sz="2800" b="1" dirty="0">
                <a:solidFill>
                  <a:srgbClr val="000000"/>
                </a:solidFill>
                <a:latin typeface="Times New Roman" panose="02020603050405020304" pitchFamily="18" charset="0"/>
              </a:rPr>
              <a:t>I</a:t>
            </a:r>
            <a:r>
              <a:rPr lang="en-US" altLang="en-US" sz="2800" b="1" dirty="0">
                <a:solidFill>
                  <a:srgbClr val="000000"/>
                </a:solidFill>
                <a:latin typeface="Times New Roman" panose="02020603050405020304" pitchFamily="18" charset="0"/>
              </a:rPr>
              <a:t>. VỊ TRÍ, TÍNH CHẤT MÔN HỌC</a:t>
            </a:r>
            <a:r>
              <a:rPr lang="en-US" altLang="en-US" sz="2800" dirty="0">
                <a:solidFill>
                  <a:srgbClr val="000000"/>
                </a:solidFill>
                <a:latin typeface="Times New Roman" panose="02020603050405020304" pitchFamily="18" charset="0"/>
              </a:rPr>
              <a:t> </a:t>
            </a:r>
          </a:p>
        </p:txBody>
      </p:sp>
      <p:sp>
        <p:nvSpPr>
          <p:cNvPr id="39" name="Rectangle 38">
            <a:extLst>
              <a:ext uri="{FF2B5EF4-FFF2-40B4-BE49-F238E27FC236}">
                <a16:creationId xmlns:a16="http://schemas.microsoft.com/office/drawing/2014/main" id="{0C57CD7F-600C-4EFE-ABF6-3704CBD6464D}"/>
              </a:ext>
            </a:extLst>
          </p:cNvPr>
          <p:cNvSpPr/>
          <p:nvPr/>
        </p:nvSpPr>
        <p:spPr>
          <a:xfrm>
            <a:off x="2103218" y="1293427"/>
            <a:ext cx="3257623" cy="461665"/>
          </a:xfrm>
          <a:prstGeom prst="rect">
            <a:avLst/>
          </a:prstGeom>
        </p:spPr>
        <p:txBody>
          <a:bodyPr wrap="none">
            <a:spAutoFit/>
          </a:bodyPr>
          <a:lstStyle/>
          <a:p>
            <a:pPr eaLnBrk="1" hangingPunct="1">
              <a:defRPr/>
            </a:pPr>
            <a:r>
              <a:rPr lang="vi-VN" sz="2400" b="1" dirty="0">
                <a:solidFill>
                  <a:srgbClr val="C00000"/>
                </a:solidFill>
              </a:rPr>
              <a:t>2. Tính chất môn học</a:t>
            </a:r>
            <a:endParaRPr lang="en-US" sz="2400" b="1" dirty="0">
              <a:solidFill>
                <a:srgbClr val="C00000"/>
              </a:solidFill>
            </a:endParaRPr>
          </a:p>
        </p:txBody>
      </p:sp>
      <p:grpSp>
        <p:nvGrpSpPr>
          <p:cNvPr id="43" name="Group 21">
            <a:extLst>
              <a:ext uri="{FF2B5EF4-FFF2-40B4-BE49-F238E27FC236}">
                <a16:creationId xmlns:a16="http://schemas.microsoft.com/office/drawing/2014/main" id="{7B22FFC5-7E05-4E7D-AE6C-1D12E9952B5F}"/>
              </a:ext>
            </a:extLst>
          </p:cNvPr>
          <p:cNvGrpSpPr>
            <a:grpSpLocks/>
          </p:cNvGrpSpPr>
          <p:nvPr/>
        </p:nvGrpSpPr>
        <p:grpSpPr bwMode="auto">
          <a:xfrm>
            <a:off x="1016398" y="1010642"/>
            <a:ext cx="10744193" cy="321361"/>
            <a:chOff x="240" y="576"/>
            <a:chExt cx="5298" cy="0"/>
          </a:xfrm>
        </p:grpSpPr>
        <p:sp>
          <p:nvSpPr>
            <p:cNvPr id="45" name="Line 7">
              <a:extLst>
                <a:ext uri="{FF2B5EF4-FFF2-40B4-BE49-F238E27FC236}">
                  <a16:creationId xmlns:a16="http://schemas.microsoft.com/office/drawing/2014/main" id="{BC7A9767-2FE3-4769-AE37-B3EEE56D1C8D}"/>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sp>
          <p:nvSpPr>
            <p:cNvPr id="47" name="Line 8">
              <a:extLst>
                <a:ext uri="{FF2B5EF4-FFF2-40B4-BE49-F238E27FC236}">
                  <a16:creationId xmlns:a16="http://schemas.microsoft.com/office/drawing/2014/main" id="{0753F9B3-F00D-4765-8B2C-C66C73A09A55}"/>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50" name="TextBox 49">
            <a:extLst>
              <a:ext uri="{FF2B5EF4-FFF2-40B4-BE49-F238E27FC236}">
                <a16:creationId xmlns:a16="http://schemas.microsoft.com/office/drawing/2014/main" id="{DB07A888-09C0-4512-A2B0-24261DEE69E8}"/>
              </a:ext>
            </a:extLst>
          </p:cNvPr>
          <p:cNvSpPr txBox="1"/>
          <p:nvPr/>
        </p:nvSpPr>
        <p:spPr>
          <a:xfrm>
            <a:off x="2595311" y="1802807"/>
            <a:ext cx="9165280" cy="461665"/>
          </a:xfrm>
          <a:prstGeom prst="rect">
            <a:avLst/>
          </a:prstGeom>
          <a:noFill/>
        </p:spPr>
        <p:txBody>
          <a:bodyPr wrap="square">
            <a:spAutoFit/>
          </a:bodyPr>
          <a:lstStyle/>
          <a:p>
            <a:pPr algn="ctr"/>
            <a:r>
              <a:rPr lang="en-US" sz="2300" dirty="0" err="1">
                <a:solidFill>
                  <a:srgbClr val="002060"/>
                </a:solidFill>
                <a:effectLst/>
                <a:latin typeface="Arial" panose="020B0604020202020204" pitchFamily="34" charset="0"/>
                <a:ea typeface="Calibri" panose="020F0502020204030204" pitchFamily="34" charset="0"/>
                <a:cs typeface="Arial" panose="020B0604020202020204" pitchFamily="34" charset="0"/>
              </a:rPr>
              <a:t>Môn</a:t>
            </a:r>
            <a:r>
              <a:rPr lang="en-US" sz="2300" dirty="0">
                <a:solidFill>
                  <a:srgbClr val="002060"/>
                </a:solidFill>
                <a:effectLst/>
                <a:latin typeface="Arial" panose="020B0604020202020204" pitchFamily="34" charset="0"/>
                <a:ea typeface="Calibri" panose="020F0502020204030204" pitchFamily="34" charset="0"/>
                <a:cs typeface="Arial" panose="020B0604020202020204" pitchFamily="34" charset="0"/>
              </a:rPr>
              <a:t> GDCCT </a:t>
            </a:r>
            <a:r>
              <a:rPr lang="nl-NL" sz="2300" dirty="0">
                <a:solidFill>
                  <a:srgbClr val="002060"/>
                </a:solidFill>
                <a:latin typeface="Arial" panose="020B0604020202020204" pitchFamily="34" charset="0"/>
                <a:cs typeface="Arial" panose="020B0604020202020204" pitchFamily="34" charset="0"/>
              </a:rPr>
              <a:t>giúp người học hiểu biết được </a:t>
            </a:r>
            <a:r>
              <a:rPr lang="pl-PL" sz="2300" dirty="0">
                <a:solidFill>
                  <a:srgbClr val="002060"/>
                </a:solidFill>
                <a:latin typeface="Arial" panose="020B0604020202020204" pitchFamily="34" charset="0"/>
                <a:cs typeface="Arial" panose="020B0604020202020204" pitchFamily="34" charset="0"/>
              </a:rPr>
              <a:t>nội dung cơ bản về</a:t>
            </a:r>
            <a:r>
              <a:rPr lang="en-US" sz="2300" dirty="0">
                <a:solidFill>
                  <a:srgbClr val="002060"/>
                </a:solidFill>
                <a:latin typeface="Arial" panose="020B0604020202020204" pitchFamily="34" charset="0"/>
                <a:cs typeface="Arial" panose="020B0604020202020204" pitchFamily="34" charset="0"/>
              </a:rPr>
              <a:t>:</a:t>
            </a:r>
          </a:p>
        </p:txBody>
      </p:sp>
      <p:sp>
        <p:nvSpPr>
          <p:cNvPr id="51" name="Rectangle 50"/>
          <p:cNvSpPr/>
          <p:nvPr/>
        </p:nvSpPr>
        <p:spPr>
          <a:xfrm>
            <a:off x="4401229" y="2547256"/>
            <a:ext cx="5561331" cy="707886"/>
          </a:xfrm>
          <a:prstGeom prst="rect">
            <a:avLst/>
          </a:prstGeom>
        </p:spPr>
        <p:txBody>
          <a:bodyPr wrap="none">
            <a:spAutoFit/>
          </a:bodyPr>
          <a:lstStyle/>
          <a:p>
            <a:r>
              <a:rPr lang="en-US" sz="2000" dirty="0">
                <a:solidFill>
                  <a:srgbClr val="002060"/>
                </a:solidFill>
                <a:latin typeface="Arial" panose="020B0604020202020204" pitchFamily="34" charset="0"/>
                <a:cs typeface="Arial" panose="020B0604020202020204" pitchFamily="34" charset="0"/>
              </a:rPr>
              <a:t>C</a:t>
            </a:r>
            <a:r>
              <a:rPr lang="pl-PL" sz="2000" dirty="0">
                <a:solidFill>
                  <a:srgbClr val="002060"/>
                </a:solidFill>
                <a:latin typeface="Arial" panose="020B0604020202020204" pitchFamily="34" charset="0"/>
                <a:cs typeface="Arial" panose="020B0604020202020204" pitchFamily="34" charset="0"/>
              </a:rPr>
              <a:t>hủ nghĩa Mác</a:t>
            </a:r>
            <a:r>
              <a:rPr lang="en-US" sz="2000" dirty="0">
                <a:solidFill>
                  <a:srgbClr val="002060"/>
                </a:solidFill>
                <a:latin typeface="Arial" panose="020B0604020202020204" pitchFamily="34" charset="0"/>
                <a:cs typeface="Arial" panose="020B0604020202020204" pitchFamily="34" charset="0"/>
              </a:rPr>
              <a:t> </a:t>
            </a:r>
            <a:r>
              <a:rPr lang="pl-PL" sz="2000" dirty="0">
                <a:solidFill>
                  <a:srgbClr val="002060"/>
                </a:solidFill>
                <a:latin typeface="Arial" panose="020B0604020202020204" pitchFamily="34" charset="0"/>
                <a:cs typeface="Arial" panose="020B0604020202020204" pitchFamily="34" charset="0"/>
              </a:rPr>
              <a:t>–</a:t>
            </a:r>
            <a:r>
              <a:rPr lang="en-US" sz="2000" dirty="0">
                <a:solidFill>
                  <a:srgbClr val="002060"/>
                </a:solidFill>
                <a:latin typeface="Arial" panose="020B0604020202020204" pitchFamily="34" charset="0"/>
                <a:cs typeface="Arial" panose="020B0604020202020204" pitchFamily="34" charset="0"/>
              </a:rPr>
              <a:t> </a:t>
            </a:r>
            <a:r>
              <a:rPr lang="pl-PL" sz="2000" dirty="0">
                <a:solidFill>
                  <a:srgbClr val="002060"/>
                </a:solidFill>
                <a:latin typeface="Arial" panose="020B0604020202020204" pitchFamily="34" charset="0"/>
                <a:cs typeface="Arial" panose="020B0604020202020204" pitchFamily="34" charset="0"/>
              </a:rPr>
              <a:t>Lênin</a:t>
            </a:r>
            <a:r>
              <a:rPr lang="en-US" sz="2000" dirty="0">
                <a:solidFill>
                  <a:srgbClr val="002060"/>
                </a:solidFill>
                <a:latin typeface="Arial" panose="020B0604020202020204" pitchFamily="34" charset="0"/>
                <a:cs typeface="Arial" panose="020B0604020202020204" pitchFamily="34" charset="0"/>
              </a:rPr>
              <a:t>, T</a:t>
            </a:r>
            <a:r>
              <a:rPr lang="pl-PL" sz="2000" dirty="0">
                <a:solidFill>
                  <a:srgbClr val="002060"/>
                </a:solidFill>
                <a:latin typeface="Arial" panose="020B0604020202020204" pitchFamily="34" charset="0"/>
                <a:cs typeface="Arial" panose="020B0604020202020204" pitchFamily="34" charset="0"/>
              </a:rPr>
              <a:t>ư tưởng Hồ Chí Minh</a:t>
            </a:r>
            <a:endParaRPr lang="en-US" sz="2000" dirty="0">
              <a:solidFill>
                <a:srgbClr val="002060"/>
              </a:solidFill>
              <a:latin typeface="Arial" panose="020B0604020202020204" pitchFamily="34" charset="0"/>
              <a:cs typeface="Arial" panose="020B0604020202020204" pitchFamily="34" charset="0"/>
            </a:endParaRPr>
          </a:p>
          <a:p>
            <a:r>
              <a:rPr lang="en-US" sz="2000" dirty="0">
                <a:solidFill>
                  <a:srgbClr val="002060"/>
                </a:solidFill>
                <a:latin typeface="Arial" panose="020B0604020202020204" pitchFamily="34" charset="0"/>
                <a:cs typeface="Arial" panose="020B0604020202020204" pitchFamily="34" charset="0"/>
              </a:rPr>
              <a:t> </a:t>
            </a:r>
          </a:p>
        </p:txBody>
      </p:sp>
      <p:sp>
        <p:nvSpPr>
          <p:cNvPr id="53" name="Rectangle 52"/>
          <p:cNvSpPr/>
          <p:nvPr/>
        </p:nvSpPr>
        <p:spPr>
          <a:xfrm>
            <a:off x="4425570" y="3500952"/>
            <a:ext cx="6476891" cy="707886"/>
          </a:xfrm>
          <a:prstGeom prst="rect">
            <a:avLst/>
          </a:prstGeom>
        </p:spPr>
        <p:txBody>
          <a:bodyPr wrap="square">
            <a:spAutoFit/>
          </a:bodyPr>
          <a:lstStyle/>
          <a:p>
            <a:pPr algn="ctr"/>
            <a:r>
              <a:rPr lang="en-US" sz="2000" dirty="0">
                <a:solidFill>
                  <a:srgbClr val="002060"/>
                </a:solidFill>
                <a:latin typeface="Arial" panose="020B0604020202020204" pitchFamily="34" charset="0"/>
                <a:cs typeface="Arial" panose="020B0604020202020204" pitchFamily="34" charset="0"/>
              </a:rPr>
              <a:t>S</a:t>
            </a:r>
            <a:r>
              <a:rPr lang="pl-PL" sz="2000" dirty="0">
                <a:solidFill>
                  <a:srgbClr val="002060"/>
                </a:solidFill>
                <a:latin typeface="Arial" panose="020B0604020202020204" pitchFamily="34" charset="0"/>
                <a:cs typeface="Arial" panose="020B0604020202020204" pitchFamily="34" charset="0"/>
              </a:rPr>
              <a:t>ự ra đời của Đảng và những thắng lợi to lớn của cách mạng Việt Nam dưới sự lãnh đạo của Đảng</a:t>
            </a:r>
            <a:endParaRPr lang="en-US" sz="2000" dirty="0">
              <a:solidFill>
                <a:srgbClr val="002060"/>
              </a:solidFill>
              <a:latin typeface="Arial" panose="020B0604020202020204" pitchFamily="34" charset="0"/>
              <a:cs typeface="Arial" panose="020B0604020202020204" pitchFamily="34" charset="0"/>
            </a:endParaRPr>
          </a:p>
        </p:txBody>
      </p:sp>
      <p:sp>
        <p:nvSpPr>
          <p:cNvPr id="54" name="Rectangle 53"/>
          <p:cNvSpPr/>
          <p:nvPr/>
        </p:nvSpPr>
        <p:spPr>
          <a:xfrm>
            <a:off x="4244137" y="4785542"/>
            <a:ext cx="6027867" cy="400110"/>
          </a:xfrm>
          <a:prstGeom prst="rect">
            <a:avLst/>
          </a:prstGeom>
        </p:spPr>
        <p:txBody>
          <a:bodyPr wrap="square">
            <a:spAutoFit/>
          </a:bodyPr>
          <a:lstStyle/>
          <a:p>
            <a:pPr algn="ctr"/>
            <a:r>
              <a:rPr lang="en-US" sz="2000" dirty="0">
                <a:solidFill>
                  <a:srgbClr val="002060"/>
                </a:solidFill>
                <a:latin typeface="Arial" panose="020B0604020202020204" pitchFamily="34" charset="0"/>
                <a:cs typeface="Arial" panose="020B0604020202020204" pitchFamily="34" charset="0"/>
              </a:rPr>
              <a:t>N</a:t>
            </a:r>
            <a:r>
              <a:rPr lang="pl-PL" sz="2000" dirty="0">
                <a:solidFill>
                  <a:srgbClr val="002060"/>
                </a:solidFill>
                <a:latin typeface="Arial" panose="020B0604020202020204" pitchFamily="34" charset="0"/>
                <a:cs typeface="Arial" panose="020B0604020202020204" pitchFamily="34" charset="0"/>
              </a:rPr>
              <a:t>ội dung chủ yếu đường lối cách mạng của Đảng</a:t>
            </a:r>
            <a:endParaRPr lang="en-US" sz="2000" dirty="0">
              <a:solidFill>
                <a:srgbClr val="002060"/>
              </a:solidFill>
              <a:latin typeface="Arial" panose="020B0604020202020204" pitchFamily="34" charset="0"/>
              <a:cs typeface="Arial" panose="020B0604020202020204" pitchFamily="34" charset="0"/>
            </a:endParaRPr>
          </a:p>
        </p:txBody>
      </p:sp>
      <p:cxnSp>
        <p:nvCxnSpPr>
          <p:cNvPr id="4" name="Straight Arrow Connector 3"/>
          <p:cNvCxnSpPr/>
          <p:nvPr/>
        </p:nvCxnSpPr>
        <p:spPr>
          <a:xfrm>
            <a:off x="3242722" y="5928542"/>
            <a:ext cx="584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Rectangle 54"/>
          <p:cNvSpPr/>
          <p:nvPr/>
        </p:nvSpPr>
        <p:spPr>
          <a:xfrm>
            <a:off x="3798844" y="5718294"/>
            <a:ext cx="7961747" cy="1015663"/>
          </a:xfrm>
          <a:prstGeom prst="rect">
            <a:avLst/>
          </a:prstGeom>
        </p:spPr>
        <p:txBody>
          <a:bodyPr wrap="square">
            <a:spAutoFit/>
          </a:bodyPr>
          <a:lstStyle/>
          <a:p>
            <a:pPr indent="457200" algn="ctr">
              <a:spcBef>
                <a:spcPts val="600"/>
              </a:spcBef>
              <a:spcAft>
                <a:spcPts val="600"/>
              </a:spcAft>
              <a:tabLst>
                <a:tab pos="5257800" algn="l"/>
              </a:tabLst>
            </a:pPr>
            <a:r>
              <a:rPr lang="nl-NL" sz="2000" dirty="0">
                <a:solidFill>
                  <a:srgbClr val="000000"/>
                </a:solidFill>
                <a:highlight>
                  <a:srgbClr val="FFFFFF"/>
                </a:highlight>
                <a:latin typeface="+mj-lt"/>
                <a:ea typeface="Calibri" panose="020F0502020204030204" pitchFamily="34" charset="0"/>
                <a:cs typeface="Times New Roman" panose="02020603050405020304" pitchFamily="18" charset="0"/>
              </a:rPr>
              <a:t>Góp phần </a:t>
            </a:r>
            <a:r>
              <a:rPr lang="nl-NL" sz="2000" b="1" u="sng" dirty="0">
                <a:solidFill>
                  <a:srgbClr val="FF0066"/>
                </a:solidFill>
                <a:highlight>
                  <a:srgbClr val="FFFFFF"/>
                </a:highlight>
                <a:latin typeface="+mj-lt"/>
                <a:ea typeface="Calibri" panose="020F0502020204030204" pitchFamily="34" charset="0"/>
                <a:cs typeface="Times New Roman" panose="02020603050405020304" pitchFamily="18" charset="0"/>
              </a:rPr>
              <a:t>bồi dưỡng phẩm chất chính trị, đạo đức, lối sống, niềm tin </a:t>
            </a:r>
            <a:r>
              <a:rPr lang="nl-NL" sz="2000" dirty="0">
                <a:solidFill>
                  <a:srgbClr val="000000"/>
                </a:solidFill>
                <a:highlight>
                  <a:srgbClr val="FFFFFF"/>
                </a:highlight>
                <a:latin typeface="+mj-lt"/>
                <a:ea typeface="Calibri" panose="020F0502020204030204" pitchFamily="34" charset="0"/>
                <a:cs typeface="Times New Roman" panose="02020603050405020304" pitchFamily="18" charset="0"/>
              </a:rPr>
              <a:t>vào Đảng và con đường xã hội chủ nghĩa mà Đảng và nhân dân đã lựa chọn. </a:t>
            </a:r>
            <a:endParaRPr lang="en-US" sz="2000" dirty="0">
              <a:solidFill>
                <a:srgbClr val="000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89732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orporation Green Template - Free PPT Backgrounds and Templates">
            <a:extLst>
              <a:ext uri="{FF2B5EF4-FFF2-40B4-BE49-F238E27FC236}">
                <a16:creationId xmlns:a16="http://schemas.microsoft.com/office/drawing/2014/main" id="{C659689A-41BE-414C-B061-7F1C87F411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Line 37">
            <a:extLst>
              <a:ext uri="{FF2B5EF4-FFF2-40B4-BE49-F238E27FC236}">
                <a16:creationId xmlns:a16="http://schemas.microsoft.com/office/drawing/2014/main" id="{FB0A19BA-B9F2-4342-8BDC-687114148FD1}"/>
              </a:ext>
            </a:extLst>
          </p:cNvPr>
          <p:cNvSpPr>
            <a:spLocks noChangeShapeType="1"/>
          </p:cNvSpPr>
          <p:nvPr/>
        </p:nvSpPr>
        <p:spPr bwMode="auto">
          <a:xfrm>
            <a:off x="3581776" y="3321078"/>
            <a:ext cx="54133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solidFill>
                <a:srgbClr val="FFFFFF"/>
              </a:solidFill>
            </a:endParaRPr>
          </a:p>
        </p:txBody>
      </p:sp>
      <p:sp>
        <p:nvSpPr>
          <p:cNvPr id="7" name="Line 38">
            <a:extLst>
              <a:ext uri="{FF2B5EF4-FFF2-40B4-BE49-F238E27FC236}">
                <a16:creationId xmlns:a16="http://schemas.microsoft.com/office/drawing/2014/main" id="{088A3DC7-65E0-4835-8844-CF0481E7E4A9}"/>
              </a:ext>
            </a:extLst>
          </p:cNvPr>
          <p:cNvSpPr>
            <a:spLocks noChangeShapeType="1"/>
          </p:cNvSpPr>
          <p:nvPr/>
        </p:nvSpPr>
        <p:spPr bwMode="auto">
          <a:xfrm>
            <a:off x="3077386" y="4168005"/>
            <a:ext cx="946150" cy="174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solidFill>
                <a:srgbClr val="FFFFFF"/>
              </a:solidFill>
            </a:endParaRPr>
          </a:p>
        </p:txBody>
      </p:sp>
      <p:grpSp>
        <p:nvGrpSpPr>
          <p:cNvPr id="8" name="Group 39">
            <a:extLst>
              <a:ext uri="{FF2B5EF4-FFF2-40B4-BE49-F238E27FC236}">
                <a16:creationId xmlns:a16="http://schemas.microsoft.com/office/drawing/2014/main" id="{6C4A147C-1E70-4267-9028-6EE532943171}"/>
              </a:ext>
            </a:extLst>
          </p:cNvPr>
          <p:cNvGrpSpPr>
            <a:grpSpLocks/>
          </p:cNvGrpSpPr>
          <p:nvPr/>
        </p:nvGrpSpPr>
        <p:grpSpPr bwMode="auto">
          <a:xfrm>
            <a:off x="3060896" y="2156981"/>
            <a:ext cx="1152526" cy="755615"/>
            <a:chOff x="1492" y="1538"/>
            <a:chExt cx="624" cy="240"/>
          </a:xfrm>
        </p:grpSpPr>
        <p:sp>
          <p:nvSpPr>
            <p:cNvPr id="9" name="Line 40">
              <a:extLst>
                <a:ext uri="{FF2B5EF4-FFF2-40B4-BE49-F238E27FC236}">
                  <a16:creationId xmlns:a16="http://schemas.microsoft.com/office/drawing/2014/main" id="{7E9CA886-93AE-43BC-8156-E700D959AE22}"/>
                </a:ext>
              </a:extLst>
            </p:cNvPr>
            <p:cNvSpPr>
              <a:spLocks noChangeShapeType="1"/>
            </p:cNvSpPr>
            <p:nvPr/>
          </p:nvSpPr>
          <p:spPr bwMode="auto">
            <a:xfrm>
              <a:off x="1732" y="1538"/>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solidFill>
                  <a:srgbClr val="FFFFFF"/>
                </a:solidFill>
              </a:endParaRPr>
            </a:p>
          </p:txBody>
        </p:sp>
        <p:sp>
          <p:nvSpPr>
            <p:cNvPr id="10" name="Line 41">
              <a:extLst>
                <a:ext uri="{FF2B5EF4-FFF2-40B4-BE49-F238E27FC236}">
                  <a16:creationId xmlns:a16="http://schemas.microsoft.com/office/drawing/2014/main" id="{C50F5D87-2156-4CD9-B8B6-D609DEC599DC}"/>
                </a:ext>
              </a:extLst>
            </p:cNvPr>
            <p:cNvSpPr>
              <a:spLocks noChangeShapeType="1"/>
            </p:cNvSpPr>
            <p:nvPr/>
          </p:nvSpPr>
          <p:spPr bwMode="auto">
            <a:xfrm flipV="1">
              <a:off x="1492" y="1538"/>
              <a:ext cx="240" cy="24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solidFill>
                  <a:srgbClr val="FFFFFF"/>
                </a:solidFill>
              </a:endParaRPr>
            </a:p>
          </p:txBody>
        </p:sp>
      </p:grpSp>
      <p:grpSp>
        <p:nvGrpSpPr>
          <p:cNvPr id="11" name="Group 42">
            <a:extLst>
              <a:ext uri="{FF2B5EF4-FFF2-40B4-BE49-F238E27FC236}">
                <a16:creationId xmlns:a16="http://schemas.microsoft.com/office/drawing/2014/main" id="{3C7213AB-4FF8-4E07-BD8C-135581697812}"/>
              </a:ext>
            </a:extLst>
          </p:cNvPr>
          <p:cNvGrpSpPr>
            <a:grpSpLocks/>
          </p:cNvGrpSpPr>
          <p:nvPr/>
        </p:nvGrpSpPr>
        <p:grpSpPr bwMode="auto">
          <a:xfrm>
            <a:off x="2871994" y="4317608"/>
            <a:ext cx="1356869" cy="908764"/>
            <a:chOff x="1444" y="3218"/>
            <a:chExt cx="672" cy="192"/>
          </a:xfrm>
        </p:grpSpPr>
        <p:sp>
          <p:nvSpPr>
            <p:cNvPr id="12" name="Line 43">
              <a:extLst>
                <a:ext uri="{FF2B5EF4-FFF2-40B4-BE49-F238E27FC236}">
                  <a16:creationId xmlns:a16="http://schemas.microsoft.com/office/drawing/2014/main" id="{B1A44688-0999-4152-924E-164D08286076}"/>
                </a:ext>
              </a:extLst>
            </p:cNvPr>
            <p:cNvSpPr>
              <a:spLocks noChangeShapeType="1"/>
            </p:cNvSpPr>
            <p:nvPr/>
          </p:nvSpPr>
          <p:spPr bwMode="auto">
            <a:xfrm>
              <a:off x="1732" y="3410"/>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solidFill>
                  <a:srgbClr val="FFFFFF"/>
                </a:solidFill>
              </a:endParaRPr>
            </a:p>
          </p:txBody>
        </p:sp>
        <p:sp>
          <p:nvSpPr>
            <p:cNvPr id="13" name="Line 44">
              <a:extLst>
                <a:ext uri="{FF2B5EF4-FFF2-40B4-BE49-F238E27FC236}">
                  <a16:creationId xmlns:a16="http://schemas.microsoft.com/office/drawing/2014/main" id="{67591042-2535-445E-8811-8131D7D1F329}"/>
                </a:ext>
              </a:extLst>
            </p:cNvPr>
            <p:cNvSpPr>
              <a:spLocks noChangeShapeType="1"/>
            </p:cNvSpPr>
            <p:nvPr/>
          </p:nvSpPr>
          <p:spPr bwMode="auto">
            <a:xfrm>
              <a:off x="1444" y="3218"/>
              <a:ext cx="288" cy="19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solidFill>
                  <a:srgbClr val="FFFFFF"/>
                </a:solidFill>
              </a:endParaRPr>
            </a:p>
          </p:txBody>
        </p:sp>
      </p:grpSp>
      <p:sp>
        <p:nvSpPr>
          <p:cNvPr id="14" name="AutoShape 45">
            <a:extLst>
              <a:ext uri="{FF2B5EF4-FFF2-40B4-BE49-F238E27FC236}">
                <a16:creationId xmlns:a16="http://schemas.microsoft.com/office/drawing/2014/main" id="{92230836-DF35-4900-9641-4FF3130FE562}"/>
              </a:ext>
            </a:extLst>
          </p:cNvPr>
          <p:cNvSpPr>
            <a:spLocks noChangeArrowheads="1"/>
          </p:cNvSpPr>
          <p:nvPr/>
        </p:nvSpPr>
        <p:spPr bwMode="gray">
          <a:xfrm>
            <a:off x="4175688" y="1897457"/>
            <a:ext cx="4532312" cy="764710"/>
          </a:xfrm>
          <a:prstGeom prst="roundRect">
            <a:avLst>
              <a:gd name="adj" fmla="val 50000"/>
            </a:avLst>
          </a:prstGeom>
          <a:solidFill>
            <a:srgbClr val="33CC33"/>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18" name="AutoShape 49">
            <a:extLst>
              <a:ext uri="{FF2B5EF4-FFF2-40B4-BE49-F238E27FC236}">
                <a16:creationId xmlns:a16="http://schemas.microsoft.com/office/drawing/2014/main" id="{058E2F84-D730-4D16-87F2-7C6BB45AAF88}"/>
              </a:ext>
            </a:extLst>
          </p:cNvPr>
          <p:cNvSpPr>
            <a:spLocks noChangeArrowheads="1"/>
          </p:cNvSpPr>
          <p:nvPr/>
        </p:nvSpPr>
        <p:spPr bwMode="gray">
          <a:xfrm>
            <a:off x="4175688" y="2939879"/>
            <a:ext cx="4974451" cy="763226"/>
          </a:xfrm>
          <a:prstGeom prst="roundRect">
            <a:avLst>
              <a:gd name="adj" fmla="val 50000"/>
            </a:avLst>
          </a:prstGeom>
          <a:solidFill>
            <a:srgbClr val="CC6600"/>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20" name="Oval 51">
            <a:extLst>
              <a:ext uri="{FF2B5EF4-FFF2-40B4-BE49-F238E27FC236}">
                <a16:creationId xmlns:a16="http://schemas.microsoft.com/office/drawing/2014/main" id="{92DDD01E-B068-413A-AC8F-08D5DC3CC250}"/>
              </a:ext>
            </a:extLst>
          </p:cNvPr>
          <p:cNvSpPr>
            <a:spLocks noChangeArrowheads="1"/>
          </p:cNvSpPr>
          <p:nvPr/>
        </p:nvSpPr>
        <p:spPr bwMode="gray">
          <a:xfrm>
            <a:off x="4021513" y="2005986"/>
            <a:ext cx="203200" cy="201612"/>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en-US" sz="2000">
              <a:solidFill>
                <a:srgbClr val="FFFFFF"/>
              </a:solidFill>
            </a:endParaRPr>
          </a:p>
        </p:txBody>
      </p:sp>
      <p:sp>
        <p:nvSpPr>
          <p:cNvPr id="22" name="Oval 53">
            <a:extLst>
              <a:ext uri="{FF2B5EF4-FFF2-40B4-BE49-F238E27FC236}">
                <a16:creationId xmlns:a16="http://schemas.microsoft.com/office/drawing/2014/main" id="{56004AB3-61C1-47B2-8F7B-DD86A8F6D7A7}"/>
              </a:ext>
            </a:extLst>
          </p:cNvPr>
          <p:cNvSpPr>
            <a:spLocks noChangeArrowheads="1"/>
          </p:cNvSpPr>
          <p:nvPr/>
        </p:nvSpPr>
        <p:spPr bwMode="gray">
          <a:xfrm>
            <a:off x="4091237" y="3248536"/>
            <a:ext cx="203200" cy="203200"/>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en-US" sz="2000">
              <a:solidFill>
                <a:srgbClr val="FFFFFF"/>
              </a:solidFill>
            </a:endParaRPr>
          </a:p>
        </p:txBody>
      </p:sp>
      <p:sp>
        <p:nvSpPr>
          <p:cNvPr id="23" name="AutoShape 54">
            <a:extLst>
              <a:ext uri="{FF2B5EF4-FFF2-40B4-BE49-F238E27FC236}">
                <a16:creationId xmlns:a16="http://schemas.microsoft.com/office/drawing/2014/main" id="{2AF5FCA0-3124-4F7C-9449-3B3B33020D44}"/>
              </a:ext>
            </a:extLst>
          </p:cNvPr>
          <p:cNvSpPr>
            <a:spLocks noChangeArrowheads="1"/>
          </p:cNvSpPr>
          <p:nvPr/>
        </p:nvSpPr>
        <p:spPr bwMode="gray">
          <a:xfrm>
            <a:off x="4105407" y="3926339"/>
            <a:ext cx="5067930" cy="785742"/>
          </a:xfrm>
          <a:prstGeom prst="roundRect">
            <a:avLst>
              <a:gd name="adj" fmla="val 50000"/>
            </a:avLst>
          </a:prstGeom>
          <a:solidFill>
            <a:srgbClr val="3366FF"/>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25" name="Oval 56">
            <a:extLst>
              <a:ext uri="{FF2B5EF4-FFF2-40B4-BE49-F238E27FC236}">
                <a16:creationId xmlns:a16="http://schemas.microsoft.com/office/drawing/2014/main" id="{6F280097-9CB7-4952-9316-B1BD67B019F3}"/>
              </a:ext>
            </a:extLst>
          </p:cNvPr>
          <p:cNvSpPr>
            <a:spLocks noChangeArrowheads="1"/>
          </p:cNvSpPr>
          <p:nvPr/>
        </p:nvSpPr>
        <p:spPr bwMode="gray">
          <a:xfrm>
            <a:off x="4009270" y="4045526"/>
            <a:ext cx="192275" cy="249723"/>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en-US" sz="2000">
              <a:solidFill>
                <a:srgbClr val="FFFFFF"/>
              </a:solidFill>
            </a:endParaRPr>
          </a:p>
        </p:txBody>
      </p:sp>
      <p:sp>
        <p:nvSpPr>
          <p:cNvPr id="26" name="AutoShape 57">
            <a:extLst>
              <a:ext uri="{FF2B5EF4-FFF2-40B4-BE49-F238E27FC236}">
                <a16:creationId xmlns:a16="http://schemas.microsoft.com/office/drawing/2014/main" id="{B7C7840E-75C1-48C0-AE90-D8216E049E63}"/>
              </a:ext>
            </a:extLst>
          </p:cNvPr>
          <p:cNvSpPr>
            <a:spLocks noChangeArrowheads="1"/>
          </p:cNvSpPr>
          <p:nvPr/>
        </p:nvSpPr>
        <p:spPr bwMode="gray">
          <a:xfrm>
            <a:off x="4048034" y="4904696"/>
            <a:ext cx="5228028" cy="862309"/>
          </a:xfrm>
          <a:prstGeom prst="roundRect">
            <a:avLst>
              <a:gd name="adj" fmla="val 50000"/>
            </a:avLst>
          </a:prstGeom>
          <a:solidFill>
            <a:schemeClr val="accent6">
              <a:lumMod val="50000"/>
            </a:schemeClr>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28" name="Oval 59">
            <a:extLst>
              <a:ext uri="{FF2B5EF4-FFF2-40B4-BE49-F238E27FC236}">
                <a16:creationId xmlns:a16="http://schemas.microsoft.com/office/drawing/2014/main" id="{5A56768B-89C0-4D44-B112-8083FE134AFD}"/>
              </a:ext>
            </a:extLst>
          </p:cNvPr>
          <p:cNvSpPr>
            <a:spLocks noChangeArrowheads="1"/>
          </p:cNvSpPr>
          <p:nvPr/>
        </p:nvSpPr>
        <p:spPr bwMode="gray">
          <a:xfrm>
            <a:off x="4082208" y="5078146"/>
            <a:ext cx="203200" cy="203200"/>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en-US" sz="2000">
              <a:solidFill>
                <a:srgbClr val="FFFFFF"/>
              </a:solidFill>
            </a:endParaRPr>
          </a:p>
        </p:txBody>
      </p:sp>
      <p:grpSp>
        <p:nvGrpSpPr>
          <p:cNvPr id="29" name="Group 60">
            <a:extLst>
              <a:ext uri="{FF2B5EF4-FFF2-40B4-BE49-F238E27FC236}">
                <a16:creationId xmlns:a16="http://schemas.microsoft.com/office/drawing/2014/main" id="{B3A02117-3151-42D3-BA81-82819EB12736}"/>
              </a:ext>
            </a:extLst>
          </p:cNvPr>
          <p:cNvGrpSpPr>
            <a:grpSpLocks/>
          </p:cNvGrpSpPr>
          <p:nvPr/>
        </p:nvGrpSpPr>
        <p:grpSpPr bwMode="auto">
          <a:xfrm>
            <a:off x="1058021" y="2305208"/>
            <a:ext cx="2514958" cy="2037326"/>
            <a:chOff x="192" y="1835"/>
            <a:chExt cx="1573" cy="1277"/>
          </a:xfrm>
        </p:grpSpPr>
        <p:sp>
          <p:nvSpPr>
            <p:cNvPr id="30" name="Oval 61">
              <a:extLst>
                <a:ext uri="{FF2B5EF4-FFF2-40B4-BE49-F238E27FC236}">
                  <a16:creationId xmlns:a16="http://schemas.microsoft.com/office/drawing/2014/main" id="{3AB85BCC-37A8-494F-83E1-61D1569FA806}"/>
                </a:ext>
              </a:extLst>
            </p:cNvPr>
            <p:cNvSpPr>
              <a:spLocks noChangeArrowheads="1"/>
            </p:cNvSpPr>
            <p:nvPr/>
          </p:nvSpPr>
          <p:spPr bwMode="gray">
            <a:xfrm>
              <a:off x="192" y="2273"/>
              <a:ext cx="184" cy="3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sz="2000">
                <a:solidFill>
                  <a:srgbClr val="FFFFFF"/>
                </a:solidFill>
              </a:endParaRPr>
            </a:p>
          </p:txBody>
        </p:sp>
        <p:sp>
          <p:nvSpPr>
            <p:cNvPr id="31" name="Oval 62">
              <a:extLst>
                <a:ext uri="{FF2B5EF4-FFF2-40B4-BE49-F238E27FC236}">
                  <a16:creationId xmlns:a16="http://schemas.microsoft.com/office/drawing/2014/main" id="{91E5F141-5E19-4F26-9D04-76107D84E824}"/>
                </a:ext>
              </a:extLst>
            </p:cNvPr>
            <p:cNvSpPr>
              <a:spLocks noChangeArrowheads="1"/>
            </p:cNvSpPr>
            <p:nvPr/>
          </p:nvSpPr>
          <p:spPr bwMode="gray">
            <a:xfrm>
              <a:off x="304" y="2272"/>
              <a:ext cx="1461" cy="39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sz="2000">
                <a:solidFill>
                  <a:srgbClr val="FFFFFF"/>
                </a:solidFill>
              </a:endParaRPr>
            </a:p>
          </p:txBody>
        </p:sp>
        <p:sp>
          <p:nvSpPr>
            <p:cNvPr id="32" name="Oval 63">
              <a:extLst>
                <a:ext uri="{FF2B5EF4-FFF2-40B4-BE49-F238E27FC236}">
                  <a16:creationId xmlns:a16="http://schemas.microsoft.com/office/drawing/2014/main" id="{348FDF55-9476-4FCD-8E93-A9AFE5047313}"/>
                </a:ext>
              </a:extLst>
            </p:cNvPr>
            <p:cNvSpPr>
              <a:spLocks noChangeArrowheads="1"/>
            </p:cNvSpPr>
            <p:nvPr/>
          </p:nvSpPr>
          <p:spPr bwMode="gray">
            <a:xfrm>
              <a:off x="288" y="2286"/>
              <a:ext cx="1461" cy="399"/>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a:defRPr/>
              </a:pPr>
              <a:endParaRPr lang="en-US" sz="2000">
                <a:solidFill>
                  <a:srgbClr val="FFFFFF"/>
                </a:solidFill>
              </a:endParaRPr>
            </a:p>
          </p:txBody>
        </p:sp>
        <p:sp>
          <p:nvSpPr>
            <p:cNvPr id="33" name="Oval 64">
              <a:extLst>
                <a:ext uri="{FF2B5EF4-FFF2-40B4-BE49-F238E27FC236}">
                  <a16:creationId xmlns:a16="http://schemas.microsoft.com/office/drawing/2014/main" id="{BC7A6EE9-91AB-4CA7-BC9B-F03513B98CE7}"/>
                </a:ext>
              </a:extLst>
            </p:cNvPr>
            <p:cNvSpPr>
              <a:spLocks noChangeArrowheads="1"/>
            </p:cNvSpPr>
            <p:nvPr/>
          </p:nvSpPr>
          <p:spPr bwMode="gray">
            <a:xfrm>
              <a:off x="375" y="2273"/>
              <a:ext cx="1317" cy="399"/>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34" name="Oval 65">
              <a:extLst>
                <a:ext uri="{FF2B5EF4-FFF2-40B4-BE49-F238E27FC236}">
                  <a16:creationId xmlns:a16="http://schemas.microsoft.com/office/drawing/2014/main" id="{4248849A-2A97-42FD-A5C3-73473166A2F8}"/>
                </a:ext>
              </a:extLst>
            </p:cNvPr>
            <p:cNvSpPr>
              <a:spLocks noChangeArrowheads="1"/>
            </p:cNvSpPr>
            <p:nvPr/>
          </p:nvSpPr>
          <p:spPr bwMode="gray">
            <a:xfrm>
              <a:off x="396" y="1835"/>
              <a:ext cx="1276" cy="127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35" name="Oval 66">
              <a:extLst>
                <a:ext uri="{FF2B5EF4-FFF2-40B4-BE49-F238E27FC236}">
                  <a16:creationId xmlns:a16="http://schemas.microsoft.com/office/drawing/2014/main" id="{97DB45D4-C49F-4E8B-853D-B35D2F45A0BE}"/>
                </a:ext>
              </a:extLst>
            </p:cNvPr>
            <p:cNvSpPr>
              <a:spLocks noChangeArrowheads="1"/>
            </p:cNvSpPr>
            <p:nvPr/>
          </p:nvSpPr>
          <p:spPr bwMode="gray">
            <a:xfrm>
              <a:off x="412" y="1842"/>
              <a:ext cx="1246" cy="1246"/>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36" name="Oval 67">
              <a:extLst>
                <a:ext uri="{FF2B5EF4-FFF2-40B4-BE49-F238E27FC236}">
                  <a16:creationId xmlns:a16="http://schemas.microsoft.com/office/drawing/2014/main" id="{C86ACEEE-C420-4F8F-B037-42DA53764DAD}"/>
                </a:ext>
              </a:extLst>
            </p:cNvPr>
            <p:cNvSpPr>
              <a:spLocks noChangeArrowheads="1"/>
            </p:cNvSpPr>
            <p:nvPr/>
          </p:nvSpPr>
          <p:spPr bwMode="gray">
            <a:xfrm>
              <a:off x="426" y="1854"/>
              <a:ext cx="1184" cy="1164"/>
            </a:xfrm>
            <a:prstGeom prst="ellipse">
              <a:avLst/>
            </a:prstGeom>
            <a:solidFill>
              <a:srgbClr val="FF0066"/>
            </a:soli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sp>
          <p:nvSpPr>
            <p:cNvPr id="37" name="Oval 68">
              <a:extLst>
                <a:ext uri="{FF2B5EF4-FFF2-40B4-BE49-F238E27FC236}">
                  <a16:creationId xmlns:a16="http://schemas.microsoft.com/office/drawing/2014/main" id="{4F1E1753-DA0F-4445-AE20-A3BA2B6C818D}"/>
                </a:ext>
              </a:extLst>
            </p:cNvPr>
            <p:cNvSpPr>
              <a:spLocks noChangeArrowheads="1"/>
            </p:cNvSpPr>
            <p:nvPr/>
          </p:nvSpPr>
          <p:spPr bwMode="gray">
            <a:xfrm>
              <a:off x="480" y="1872"/>
              <a:ext cx="1053" cy="945"/>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spcBef>
                  <a:spcPct val="0"/>
                </a:spcBef>
                <a:buClrTx/>
                <a:buFontTx/>
                <a:buNone/>
              </a:pPr>
              <a:endParaRPr lang="en-US" altLang="en-US" sz="2000">
                <a:solidFill>
                  <a:srgbClr val="FFFFFF"/>
                </a:solidFill>
                <a:latin typeface="Arial"/>
              </a:endParaRPr>
            </a:p>
          </p:txBody>
        </p:sp>
      </p:grpSp>
      <p:sp>
        <p:nvSpPr>
          <p:cNvPr id="40" name="Rectangle 39">
            <a:extLst>
              <a:ext uri="{FF2B5EF4-FFF2-40B4-BE49-F238E27FC236}">
                <a16:creationId xmlns:a16="http://schemas.microsoft.com/office/drawing/2014/main" id="{D60210DD-F076-4B91-B09B-ED1CB4D4F2F4}"/>
              </a:ext>
            </a:extLst>
          </p:cNvPr>
          <p:cNvSpPr>
            <a:spLocks noChangeArrowheads="1"/>
          </p:cNvSpPr>
          <p:nvPr/>
        </p:nvSpPr>
        <p:spPr bwMode="auto">
          <a:xfrm>
            <a:off x="3572979" y="283670"/>
            <a:ext cx="5929452" cy="52322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buFontTx/>
              <a:buNone/>
            </a:pPr>
            <a:r>
              <a:rPr lang="vi-VN" altLang="en-US" sz="2800" b="1" dirty="0">
                <a:solidFill>
                  <a:srgbClr val="000000"/>
                </a:solidFill>
                <a:latin typeface="Times New Roman" panose="02020603050405020304" pitchFamily="18" charset="0"/>
              </a:rPr>
              <a:t>I</a:t>
            </a:r>
            <a:r>
              <a:rPr lang="en-US" altLang="en-US" sz="2800" b="1" dirty="0">
                <a:solidFill>
                  <a:srgbClr val="000000"/>
                </a:solidFill>
                <a:latin typeface="Times New Roman" panose="02020603050405020304" pitchFamily="18" charset="0"/>
              </a:rPr>
              <a:t>. VỊ TRÍ, TÍNH CHẤT MÔN HỌC</a:t>
            </a:r>
            <a:r>
              <a:rPr lang="en-US" altLang="en-US" sz="2800" dirty="0">
                <a:solidFill>
                  <a:srgbClr val="000000"/>
                </a:solidFill>
                <a:latin typeface="Times New Roman" panose="02020603050405020304" pitchFamily="18" charset="0"/>
              </a:rPr>
              <a:t> </a:t>
            </a:r>
          </a:p>
        </p:txBody>
      </p:sp>
      <p:sp>
        <p:nvSpPr>
          <p:cNvPr id="41" name="Rectangle 40">
            <a:extLst>
              <a:ext uri="{FF2B5EF4-FFF2-40B4-BE49-F238E27FC236}">
                <a16:creationId xmlns:a16="http://schemas.microsoft.com/office/drawing/2014/main" id="{0C57CD7F-600C-4EFE-ABF6-3704CBD6464D}"/>
              </a:ext>
            </a:extLst>
          </p:cNvPr>
          <p:cNvSpPr/>
          <p:nvPr/>
        </p:nvSpPr>
        <p:spPr>
          <a:xfrm>
            <a:off x="3944239" y="1196250"/>
            <a:ext cx="3257623" cy="461665"/>
          </a:xfrm>
          <a:prstGeom prst="rect">
            <a:avLst/>
          </a:prstGeom>
        </p:spPr>
        <p:txBody>
          <a:bodyPr wrap="none">
            <a:spAutoFit/>
          </a:bodyPr>
          <a:lstStyle/>
          <a:p>
            <a:pPr>
              <a:defRPr/>
            </a:pPr>
            <a:r>
              <a:rPr lang="vi-VN" sz="2400" b="1" dirty="0">
                <a:solidFill>
                  <a:srgbClr val="C00000"/>
                </a:solidFill>
              </a:rPr>
              <a:t>2. Tính chất môn học</a:t>
            </a:r>
            <a:endParaRPr lang="en-US" sz="2400" b="1" dirty="0">
              <a:solidFill>
                <a:srgbClr val="C00000"/>
              </a:solidFill>
            </a:endParaRPr>
          </a:p>
        </p:txBody>
      </p:sp>
      <p:sp>
        <p:nvSpPr>
          <p:cNvPr id="43" name="TextBox 42">
            <a:extLst>
              <a:ext uri="{FF2B5EF4-FFF2-40B4-BE49-F238E27FC236}">
                <a16:creationId xmlns:a16="http://schemas.microsoft.com/office/drawing/2014/main" id="{DB07A888-09C0-4512-A2B0-24261DEE69E8}"/>
              </a:ext>
            </a:extLst>
          </p:cNvPr>
          <p:cNvSpPr txBox="1"/>
          <p:nvPr/>
        </p:nvSpPr>
        <p:spPr>
          <a:xfrm>
            <a:off x="1730746" y="2591212"/>
            <a:ext cx="1363248" cy="1323439"/>
          </a:xfrm>
          <a:prstGeom prst="rect">
            <a:avLst/>
          </a:prstGeom>
          <a:noFill/>
        </p:spPr>
        <p:txBody>
          <a:bodyPr wrap="square">
            <a:spAutoFit/>
          </a:bodyPr>
          <a:lstStyle/>
          <a:p>
            <a:pPr algn="ctr"/>
            <a:r>
              <a:rPr lang="pl-PL" sz="2000" b="1" dirty="0">
                <a:solidFill>
                  <a:srgbClr val="0033CC"/>
                </a:solidFill>
                <a:ea typeface="Calibri" panose="020F0502020204030204" pitchFamily="34" charset="0"/>
                <a:cs typeface="Times New Roman" panose="02020603050405020304" pitchFamily="18" charset="0"/>
              </a:rPr>
              <a:t>Giáo dục chính trị</a:t>
            </a:r>
            <a:endParaRPr lang="en-US" sz="2000" b="1" dirty="0">
              <a:solidFill>
                <a:srgbClr val="0033CC"/>
              </a:solidFill>
              <a:ea typeface="Calibri" panose="020F0502020204030204" pitchFamily="34" charset="0"/>
              <a:cs typeface="Times New Roman" panose="02020603050405020304" pitchFamily="18" charset="0"/>
            </a:endParaRPr>
          </a:p>
          <a:p>
            <a:pPr algn="ctr"/>
            <a:r>
              <a:rPr lang="en-US" sz="2000" b="1" dirty="0" err="1">
                <a:solidFill>
                  <a:srgbClr val="0033CC"/>
                </a:solidFill>
                <a:ea typeface="Calibri" panose="020F0502020204030204" pitchFamily="34" charset="0"/>
                <a:cs typeface="Times New Roman" panose="02020603050405020304" pitchFamily="18" charset="0"/>
              </a:rPr>
              <a:t>gắn</a:t>
            </a:r>
            <a:r>
              <a:rPr lang="en-US" sz="2000" b="1" dirty="0">
                <a:solidFill>
                  <a:srgbClr val="0033CC"/>
                </a:solidFill>
                <a:ea typeface="Calibri" panose="020F0502020204030204" pitchFamily="34" charset="0"/>
                <a:cs typeface="Times New Roman" panose="02020603050405020304" pitchFamily="18" charset="0"/>
              </a:rPr>
              <a:t> </a:t>
            </a:r>
            <a:r>
              <a:rPr lang="en-US" sz="2000" b="1" dirty="0" err="1">
                <a:solidFill>
                  <a:srgbClr val="0033CC"/>
                </a:solidFill>
                <a:ea typeface="Calibri" panose="020F0502020204030204" pitchFamily="34" charset="0"/>
                <a:cs typeface="Times New Roman" panose="02020603050405020304" pitchFamily="18" charset="0"/>
              </a:rPr>
              <a:t>bó</a:t>
            </a:r>
            <a:r>
              <a:rPr lang="en-US" sz="2000" b="1" dirty="0">
                <a:solidFill>
                  <a:srgbClr val="0033CC"/>
                </a:solidFill>
                <a:ea typeface="Calibri" panose="020F0502020204030204" pitchFamily="34" charset="0"/>
                <a:cs typeface="Times New Roman" panose="02020603050405020304" pitchFamily="18" charset="0"/>
              </a:rPr>
              <a:t> </a:t>
            </a:r>
            <a:r>
              <a:rPr lang="en-US" sz="2000" b="1" dirty="0" err="1">
                <a:solidFill>
                  <a:srgbClr val="0033CC"/>
                </a:solidFill>
                <a:ea typeface="Calibri" panose="020F0502020204030204" pitchFamily="34" charset="0"/>
                <a:cs typeface="Times New Roman" panose="02020603050405020304" pitchFamily="18" charset="0"/>
              </a:rPr>
              <a:t>với</a:t>
            </a:r>
            <a:r>
              <a:rPr lang="pl-PL" sz="2000" b="1" dirty="0">
                <a:solidFill>
                  <a:srgbClr val="0033CC"/>
                </a:solidFill>
                <a:ea typeface="Calibri" panose="020F0502020204030204" pitchFamily="34" charset="0"/>
                <a:cs typeface="Times New Roman" panose="02020603050405020304" pitchFamily="18" charset="0"/>
              </a:rPr>
              <a:t> </a:t>
            </a:r>
            <a:endParaRPr lang="en-US" sz="2000" b="1" dirty="0">
              <a:solidFill>
                <a:srgbClr val="0033CC"/>
              </a:solidFill>
            </a:endParaRPr>
          </a:p>
        </p:txBody>
      </p:sp>
      <p:sp>
        <p:nvSpPr>
          <p:cNvPr id="45" name="TextBox 44">
            <a:extLst>
              <a:ext uri="{FF2B5EF4-FFF2-40B4-BE49-F238E27FC236}">
                <a16:creationId xmlns:a16="http://schemas.microsoft.com/office/drawing/2014/main" id="{F72785B0-8B44-40A5-B552-90ED5EDB1A02}"/>
              </a:ext>
            </a:extLst>
          </p:cNvPr>
          <p:cNvSpPr txBox="1"/>
          <p:nvPr/>
        </p:nvSpPr>
        <p:spPr>
          <a:xfrm>
            <a:off x="4522616" y="2079757"/>
            <a:ext cx="3695951" cy="400110"/>
          </a:xfrm>
          <a:prstGeom prst="rect">
            <a:avLst/>
          </a:prstGeom>
          <a:noFill/>
        </p:spPr>
        <p:txBody>
          <a:bodyPr wrap="square">
            <a:spAutoFit/>
          </a:bodyPr>
          <a:lstStyle/>
          <a:p>
            <a:r>
              <a:rPr lang="nl-NL" sz="2000" dirty="0">
                <a:solidFill>
                  <a:srgbClr val="FFFFFF"/>
                </a:solidFill>
                <a:ea typeface="Calibri" panose="020F0502020204030204" pitchFamily="34" charset="0"/>
                <a:cs typeface="Times New Roman" panose="02020603050405020304" pitchFamily="18" charset="0"/>
              </a:rPr>
              <a:t>Đường lối của Đảng</a:t>
            </a:r>
            <a:endParaRPr lang="en-US" sz="2000" dirty="0">
              <a:solidFill>
                <a:srgbClr val="FFFFFF"/>
              </a:solidFill>
            </a:endParaRPr>
          </a:p>
        </p:txBody>
      </p:sp>
      <p:sp>
        <p:nvSpPr>
          <p:cNvPr id="47" name="TextBox 46">
            <a:extLst>
              <a:ext uri="{FF2B5EF4-FFF2-40B4-BE49-F238E27FC236}">
                <a16:creationId xmlns:a16="http://schemas.microsoft.com/office/drawing/2014/main" id="{9937BE88-F609-43B4-80DE-B0C1F13DFD54}"/>
              </a:ext>
            </a:extLst>
          </p:cNvPr>
          <p:cNvSpPr txBox="1"/>
          <p:nvPr/>
        </p:nvSpPr>
        <p:spPr>
          <a:xfrm>
            <a:off x="4356841" y="3035955"/>
            <a:ext cx="4610417" cy="400110"/>
          </a:xfrm>
          <a:prstGeom prst="rect">
            <a:avLst/>
          </a:prstGeom>
          <a:noFill/>
        </p:spPr>
        <p:txBody>
          <a:bodyPr wrap="square">
            <a:spAutoFit/>
          </a:bodyPr>
          <a:lstStyle/>
          <a:p>
            <a:pPr algn="ctr"/>
            <a:r>
              <a:rPr lang="nl-NL" sz="2000" dirty="0">
                <a:solidFill>
                  <a:srgbClr val="FFFFFF"/>
                </a:solidFill>
                <a:ea typeface="Calibri" panose="020F0502020204030204" pitchFamily="34" charset="0"/>
                <a:cs typeface="Times New Roman" panose="02020603050405020304" pitchFamily="18" charset="0"/>
              </a:rPr>
              <a:t>Chính sách, pháp luật của Nhà nước</a:t>
            </a:r>
            <a:endParaRPr lang="en-US" sz="2000" dirty="0">
              <a:solidFill>
                <a:srgbClr val="FFFFFF"/>
              </a:solidFill>
            </a:endParaRPr>
          </a:p>
        </p:txBody>
      </p:sp>
      <p:sp>
        <p:nvSpPr>
          <p:cNvPr id="49" name="TextBox 48">
            <a:extLst>
              <a:ext uri="{FF2B5EF4-FFF2-40B4-BE49-F238E27FC236}">
                <a16:creationId xmlns:a16="http://schemas.microsoft.com/office/drawing/2014/main" id="{520603DB-BE9D-4527-A438-855353DAD402}"/>
              </a:ext>
            </a:extLst>
          </p:cNvPr>
          <p:cNvSpPr txBox="1"/>
          <p:nvPr/>
        </p:nvSpPr>
        <p:spPr>
          <a:xfrm>
            <a:off x="4471515" y="4112977"/>
            <a:ext cx="4202960" cy="400110"/>
          </a:xfrm>
          <a:prstGeom prst="rect">
            <a:avLst/>
          </a:prstGeom>
          <a:noFill/>
        </p:spPr>
        <p:txBody>
          <a:bodyPr wrap="square">
            <a:spAutoFit/>
          </a:bodyPr>
          <a:lstStyle/>
          <a:p>
            <a:r>
              <a:rPr lang="nl-NL" sz="2000" dirty="0">
                <a:solidFill>
                  <a:srgbClr val="FFFFFF"/>
                </a:solidFill>
                <a:ea typeface="Calibri" panose="020F0502020204030204" pitchFamily="34" charset="0"/>
                <a:cs typeface="Times New Roman" panose="02020603050405020304" pitchFamily="18" charset="0"/>
              </a:rPr>
              <a:t>Thực tiễn đất nước.</a:t>
            </a:r>
            <a:endParaRPr lang="en-US" sz="2000" dirty="0">
              <a:solidFill>
                <a:srgbClr val="FFFFFF"/>
              </a:solidFill>
            </a:endParaRPr>
          </a:p>
        </p:txBody>
      </p:sp>
      <p:sp>
        <p:nvSpPr>
          <p:cNvPr id="51" name="TextBox 50">
            <a:extLst>
              <a:ext uri="{FF2B5EF4-FFF2-40B4-BE49-F238E27FC236}">
                <a16:creationId xmlns:a16="http://schemas.microsoft.com/office/drawing/2014/main" id="{5757D991-0C61-4EA7-9FEB-FB9B8FBC5215}"/>
              </a:ext>
            </a:extLst>
          </p:cNvPr>
          <p:cNvSpPr txBox="1"/>
          <p:nvPr/>
        </p:nvSpPr>
        <p:spPr>
          <a:xfrm>
            <a:off x="4319582" y="5082080"/>
            <a:ext cx="4778507" cy="400110"/>
          </a:xfrm>
          <a:prstGeom prst="rect">
            <a:avLst/>
          </a:prstGeom>
          <a:noFill/>
        </p:spPr>
        <p:txBody>
          <a:bodyPr wrap="square">
            <a:spAutoFit/>
          </a:bodyPr>
          <a:lstStyle/>
          <a:p>
            <a:pPr algn="ctr"/>
            <a:r>
              <a:rPr lang="nl-NL" sz="2000" dirty="0">
                <a:solidFill>
                  <a:srgbClr val="FFFFFF"/>
                </a:solidFill>
                <a:ea typeface="Calibri" panose="020F0502020204030204" pitchFamily="34" charset="0"/>
                <a:cs typeface="Times New Roman" panose="02020603050405020304" pitchFamily="18" charset="0"/>
              </a:rPr>
              <a:t>Sự tu dưỡng, rèn luyện của người học.</a:t>
            </a:r>
            <a:r>
              <a:rPr lang="pl-PL" sz="2000" dirty="0">
                <a:solidFill>
                  <a:srgbClr val="FFFFFF"/>
                </a:solidFill>
                <a:ea typeface="Calibri" panose="020F0502020204030204" pitchFamily="34" charset="0"/>
                <a:cs typeface="Times New Roman" panose="02020603050405020304" pitchFamily="18" charset="0"/>
              </a:rPr>
              <a:t> </a:t>
            </a:r>
            <a:endParaRPr lang="en-US" sz="2000" dirty="0">
              <a:solidFill>
                <a:srgbClr val="FFFFFF"/>
              </a:solidFill>
            </a:endParaRPr>
          </a:p>
        </p:txBody>
      </p:sp>
      <p:grpSp>
        <p:nvGrpSpPr>
          <p:cNvPr id="52" name="Group 21">
            <a:extLst>
              <a:ext uri="{FF2B5EF4-FFF2-40B4-BE49-F238E27FC236}">
                <a16:creationId xmlns:a16="http://schemas.microsoft.com/office/drawing/2014/main" id="{7B22FFC5-7E05-4E7D-AE6C-1D12E9952B5F}"/>
              </a:ext>
            </a:extLst>
          </p:cNvPr>
          <p:cNvGrpSpPr>
            <a:grpSpLocks/>
          </p:cNvGrpSpPr>
          <p:nvPr/>
        </p:nvGrpSpPr>
        <p:grpSpPr bwMode="auto">
          <a:xfrm>
            <a:off x="2402948" y="948728"/>
            <a:ext cx="8340917" cy="0"/>
            <a:chOff x="-739" y="576"/>
            <a:chExt cx="5298" cy="0"/>
          </a:xfrm>
        </p:grpSpPr>
        <p:sp>
          <p:nvSpPr>
            <p:cNvPr id="53" name="Line 7">
              <a:extLst>
                <a:ext uri="{FF2B5EF4-FFF2-40B4-BE49-F238E27FC236}">
                  <a16:creationId xmlns:a16="http://schemas.microsoft.com/office/drawing/2014/main" id="{BC7A9767-2FE3-4769-AE37-B3EEE56D1C8D}"/>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sp>
          <p:nvSpPr>
            <p:cNvPr id="54" name="Line 8">
              <a:extLst>
                <a:ext uri="{FF2B5EF4-FFF2-40B4-BE49-F238E27FC236}">
                  <a16:creationId xmlns:a16="http://schemas.microsoft.com/office/drawing/2014/main" id="{0753F9B3-F00D-4765-8B2C-C66C73A09A55}"/>
                </a:ext>
              </a:extLst>
            </p:cNvPr>
            <p:cNvSpPr>
              <a:spLocks noChangeShapeType="1"/>
            </p:cNvSpPr>
            <p:nvPr/>
          </p:nvSpPr>
          <p:spPr bwMode="auto">
            <a:xfrm>
              <a:off x="-739"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sp>
        <p:nvSpPr>
          <p:cNvPr id="2" name="Rectangle 1"/>
          <p:cNvSpPr/>
          <p:nvPr/>
        </p:nvSpPr>
        <p:spPr>
          <a:xfrm>
            <a:off x="1211509" y="6074994"/>
            <a:ext cx="9015704" cy="707886"/>
          </a:xfrm>
          <a:prstGeom prst="rect">
            <a:avLst/>
          </a:prstGeom>
        </p:spPr>
        <p:txBody>
          <a:bodyPr wrap="square">
            <a:spAutoFit/>
          </a:bodyPr>
          <a:lstStyle/>
          <a:p>
            <a:pPr indent="457200" algn="ctr">
              <a:spcBef>
                <a:spcPts val="600"/>
              </a:spcBef>
              <a:spcAft>
                <a:spcPts val="600"/>
              </a:spcAft>
              <a:tabLst>
                <a:tab pos="5257800" algn="l"/>
              </a:tabLst>
            </a:pPr>
            <a:r>
              <a:rPr lang="en-US" sz="2000" dirty="0">
                <a:solidFill>
                  <a:srgbClr val="000000"/>
                </a:solidFill>
                <a:highlight>
                  <a:srgbClr val="FFFFFF"/>
                </a:highlight>
                <a:latin typeface="+mj-lt"/>
                <a:ea typeface="Calibri" panose="020F0502020204030204" pitchFamily="34" charset="0"/>
                <a:cs typeface="Times New Roman" panose="02020603050405020304" pitchFamily="18" charset="0"/>
              </a:rPr>
              <a:t>G</a:t>
            </a:r>
            <a:r>
              <a:rPr lang="pl-PL" sz="2000" dirty="0">
                <a:solidFill>
                  <a:srgbClr val="000000"/>
                </a:solidFill>
                <a:highlight>
                  <a:srgbClr val="FFFFFF"/>
                </a:highlight>
                <a:latin typeface="+mj-lt"/>
                <a:ea typeface="Calibri" panose="020F0502020204030204" pitchFamily="34" charset="0"/>
                <a:cs typeface="Times New Roman" panose="02020603050405020304" pitchFamily="18" charset="0"/>
              </a:rPr>
              <a:t>óp phần </a:t>
            </a:r>
            <a:r>
              <a:rPr lang="pl-PL" sz="2000" b="1" dirty="0">
                <a:solidFill>
                  <a:srgbClr val="FF0066"/>
                </a:solidFill>
                <a:highlight>
                  <a:srgbClr val="FFFFFF"/>
                </a:highlight>
                <a:latin typeface="+mj-lt"/>
                <a:ea typeface="Calibri" panose="020F0502020204030204" pitchFamily="34" charset="0"/>
                <a:cs typeface="Times New Roman" panose="02020603050405020304" pitchFamily="18" charset="0"/>
              </a:rPr>
              <a:t>giáo dục người lao động phát triển toàn diện</a:t>
            </a:r>
            <a:r>
              <a:rPr lang="pl-PL" sz="2000" dirty="0">
                <a:solidFill>
                  <a:srgbClr val="000000"/>
                </a:solidFill>
                <a:highlight>
                  <a:srgbClr val="FFFFFF"/>
                </a:highlight>
                <a:latin typeface="+mj-lt"/>
                <a:ea typeface="Calibri" panose="020F0502020204030204" pitchFamily="34" charset="0"/>
                <a:cs typeface="Times New Roman" panose="02020603050405020304" pitchFamily="18" charset="0"/>
              </a:rPr>
              <a:t>, đáp ứng yêu cầu của sự nghiệp xây dựng, bảo vệ Tổ quốc xã hội chủ nghĩa.</a:t>
            </a:r>
            <a:endParaRPr lang="en-US" sz="2000" dirty="0">
              <a:effectLst/>
              <a:latin typeface="+mj-lt"/>
              <a:ea typeface="Calibri" panose="020F0502020204030204" pitchFamily="34" charset="0"/>
              <a:cs typeface="Times New Roman" panose="02020603050405020304" pitchFamily="18" charset="0"/>
            </a:endParaRPr>
          </a:p>
        </p:txBody>
      </p:sp>
      <p:sp>
        <p:nvSpPr>
          <p:cNvPr id="39" name="AutoShape 10">
            <a:extLst>
              <a:ext uri="{FF2B5EF4-FFF2-40B4-BE49-F238E27FC236}">
                <a16:creationId xmlns:a16="http://schemas.microsoft.com/office/drawing/2014/main" id="{832D7413-7108-4639-9BA1-AD5EA8BD52EE}"/>
              </a:ext>
            </a:extLst>
          </p:cNvPr>
          <p:cNvSpPr>
            <a:spLocks/>
          </p:cNvSpPr>
          <p:nvPr/>
        </p:nvSpPr>
        <p:spPr bwMode="auto">
          <a:xfrm rot="5400000" flipV="1">
            <a:off x="6564246" y="3964765"/>
            <a:ext cx="229031" cy="3991428"/>
          </a:xfrm>
          <a:prstGeom prst="rightBrace">
            <a:avLst>
              <a:gd name="adj1" fmla="val 63889"/>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400">
                <a:solidFill>
                  <a:schemeClr val="tx1"/>
                </a:solidFill>
                <a:latin typeface="Arial" panose="020B0604020202020204" pitchFamily="34" charset="0"/>
              </a:defRPr>
            </a:lvl4pPr>
            <a:lvl5pPr marL="2057400" indent="-228600">
              <a:spcBef>
                <a:spcPct val="20000"/>
              </a:spcBef>
              <a:buChar char="»"/>
              <a:defRPr sz="24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4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4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4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400">
                <a:solidFill>
                  <a:schemeClr val="tx1"/>
                </a:solidFill>
                <a:latin typeface="Arial" panose="020B0604020202020204" pitchFamily="34" charset="0"/>
              </a:defRPr>
            </a:lvl9pPr>
          </a:lstStyle>
          <a:p>
            <a:pPr marL="0" marR="0" lvl="0" indent="0" algn="l" defTabSz="914286"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ea typeface="Arial Unicode MS"/>
              <a:cs typeface="Arial" panose="020B0604020202020204" pitchFamily="34" charset="0"/>
            </a:endParaRPr>
          </a:p>
        </p:txBody>
      </p:sp>
    </p:spTree>
    <p:extLst>
      <p:ext uri="{BB962C8B-B14F-4D97-AF65-F5344CB8AC3E}">
        <p14:creationId xmlns:p14="http://schemas.microsoft.com/office/powerpoint/2010/main" val="2368151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6850" name="Group 2"/>
          <p:cNvGrpSpPr>
            <a:grpSpLocks/>
          </p:cNvGrpSpPr>
          <p:nvPr/>
        </p:nvGrpSpPr>
        <p:grpSpPr bwMode="auto">
          <a:xfrm>
            <a:off x="3038265" y="2256692"/>
            <a:ext cx="5257800" cy="2895600"/>
            <a:chOff x="1443" y="1680"/>
            <a:chExt cx="2706" cy="1854"/>
          </a:xfrm>
        </p:grpSpPr>
        <p:sp>
          <p:nvSpPr>
            <p:cNvPr id="206851" name="Freeform 3"/>
            <p:cNvSpPr>
              <a:spLocks/>
            </p:cNvSpPr>
            <p:nvPr/>
          </p:nvSpPr>
          <p:spPr bwMode="gray">
            <a:xfrm>
              <a:off x="1851" y="2634"/>
              <a:ext cx="2298" cy="900"/>
            </a:xfrm>
            <a:custGeom>
              <a:avLst/>
              <a:gdLst>
                <a:gd name="T0" fmla="*/ 531 w 2298"/>
                <a:gd name="T1" fmla="*/ 361 h 900"/>
                <a:gd name="T2" fmla="*/ 999 w 2298"/>
                <a:gd name="T3" fmla="*/ 406 h 900"/>
                <a:gd name="T4" fmla="*/ 1547 w 2298"/>
                <a:gd name="T5" fmla="*/ 188 h 900"/>
                <a:gd name="T6" fmla="*/ 1325 w 2298"/>
                <a:gd name="T7" fmla="*/ 131 h 900"/>
                <a:gd name="T8" fmla="*/ 2005 w 2298"/>
                <a:gd name="T9" fmla="*/ 0 h 900"/>
                <a:gd name="T10" fmla="*/ 2298 w 2298"/>
                <a:gd name="T11" fmla="*/ 425 h 900"/>
                <a:gd name="T12" fmla="*/ 2054 w 2298"/>
                <a:gd name="T13" fmla="*/ 340 h 900"/>
                <a:gd name="T14" fmla="*/ 1120 w 2298"/>
                <a:gd name="T15" fmla="*/ 816 h 900"/>
                <a:gd name="T16" fmla="*/ 0 w 2298"/>
                <a:gd name="T17" fmla="*/ 608 h 900"/>
                <a:gd name="T18" fmla="*/ 401 w 2298"/>
                <a:gd name="T19" fmla="*/ 633 h 900"/>
                <a:gd name="T20" fmla="*/ 531 w 2298"/>
                <a:gd name="T21" fmla="*/ 361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98" h="900">
                  <a:moveTo>
                    <a:pt x="531" y="361"/>
                  </a:moveTo>
                  <a:cubicBezTo>
                    <a:pt x="623" y="386"/>
                    <a:pt x="670" y="427"/>
                    <a:pt x="999" y="406"/>
                  </a:cubicBezTo>
                  <a:cubicBezTo>
                    <a:pt x="1329" y="385"/>
                    <a:pt x="1493" y="233"/>
                    <a:pt x="1547" y="188"/>
                  </a:cubicBezTo>
                  <a:lnTo>
                    <a:pt x="1325" y="131"/>
                  </a:lnTo>
                  <a:lnTo>
                    <a:pt x="2005" y="0"/>
                  </a:lnTo>
                  <a:lnTo>
                    <a:pt x="2298" y="425"/>
                  </a:lnTo>
                  <a:lnTo>
                    <a:pt x="2054" y="340"/>
                  </a:lnTo>
                  <a:cubicBezTo>
                    <a:pt x="1934" y="456"/>
                    <a:pt x="1774" y="732"/>
                    <a:pt x="1120" y="816"/>
                  </a:cubicBezTo>
                  <a:cubicBezTo>
                    <a:pt x="466" y="900"/>
                    <a:pt x="119" y="633"/>
                    <a:pt x="0" y="608"/>
                  </a:cubicBezTo>
                  <a:lnTo>
                    <a:pt x="401" y="633"/>
                  </a:lnTo>
                  <a:lnTo>
                    <a:pt x="531" y="361"/>
                  </a:lnTo>
                  <a:close/>
                </a:path>
              </a:pathLst>
            </a:custGeom>
            <a:solidFill>
              <a:srgbClr val="C0C0C0">
                <a:alpha val="58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2400" b="1" u="none" strike="noStrike" kern="1200" cap="none" spc="0" normalizeH="0" baseline="0" noProof="0">
                <a:ln>
                  <a:noFill/>
                </a:ln>
                <a:solidFill>
                  <a:srgbClr val="0033CC"/>
                </a:solidFill>
                <a:effectLst/>
                <a:uLnTx/>
                <a:uFillTx/>
                <a:latin typeface="Arial" panose="020B0604020202020204" pitchFamily="34" charset="0"/>
                <a:cs typeface="Arial" panose="020B0604020202020204" pitchFamily="34" charset="0"/>
              </a:endParaRPr>
            </a:p>
          </p:txBody>
        </p:sp>
        <p:sp>
          <p:nvSpPr>
            <p:cNvPr id="206852" name="Freeform 4"/>
            <p:cNvSpPr>
              <a:spLocks/>
            </p:cNvSpPr>
            <p:nvPr/>
          </p:nvSpPr>
          <p:spPr bwMode="gray">
            <a:xfrm>
              <a:off x="2281" y="1680"/>
              <a:ext cx="1863" cy="1144"/>
            </a:xfrm>
            <a:custGeom>
              <a:avLst/>
              <a:gdLst>
                <a:gd name="T0" fmla="*/ 474 w 1863"/>
                <a:gd name="T1" fmla="*/ 211 h 1144"/>
                <a:gd name="T2" fmla="*/ 463 w 1863"/>
                <a:gd name="T3" fmla="*/ 0 h 1144"/>
                <a:gd name="T4" fmla="*/ 0 w 1863"/>
                <a:gd name="T5" fmla="*/ 404 h 1144"/>
                <a:gd name="T6" fmla="*/ 498 w 1863"/>
                <a:gd name="T7" fmla="*/ 815 h 1144"/>
                <a:gd name="T8" fmla="*/ 490 w 1863"/>
                <a:gd name="T9" fmla="*/ 580 h 1144"/>
                <a:gd name="T10" fmla="*/ 1020 w 1863"/>
                <a:gd name="T11" fmla="*/ 663 h 1144"/>
                <a:gd name="T12" fmla="*/ 1200 w 1863"/>
                <a:gd name="T13" fmla="*/ 982 h 1144"/>
                <a:gd name="T14" fmla="*/ 1608 w 1863"/>
                <a:gd name="T15" fmla="*/ 911 h 1144"/>
                <a:gd name="T16" fmla="*/ 1762 w 1863"/>
                <a:gd name="T17" fmla="*/ 1144 h 1144"/>
                <a:gd name="T18" fmla="*/ 1739 w 1863"/>
                <a:gd name="T19" fmla="*/ 701 h 1144"/>
                <a:gd name="T20" fmla="*/ 1196 w 1863"/>
                <a:gd name="T21" fmla="*/ 296 h 1144"/>
                <a:gd name="T22" fmla="*/ 474 w 1863"/>
                <a:gd name="T23" fmla="*/ 211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3" h="1144">
                  <a:moveTo>
                    <a:pt x="474" y="211"/>
                  </a:moveTo>
                  <a:lnTo>
                    <a:pt x="463" y="0"/>
                  </a:lnTo>
                  <a:lnTo>
                    <a:pt x="0" y="404"/>
                  </a:lnTo>
                  <a:lnTo>
                    <a:pt x="498" y="815"/>
                  </a:lnTo>
                  <a:lnTo>
                    <a:pt x="490" y="580"/>
                  </a:lnTo>
                  <a:cubicBezTo>
                    <a:pt x="577" y="555"/>
                    <a:pt x="902" y="596"/>
                    <a:pt x="1020" y="663"/>
                  </a:cubicBezTo>
                  <a:cubicBezTo>
                    <a:pt x="1239" y="776"/>
                    <a:pt x="1189" y="964"/>
                    <a:pt x="1200" y="982"/>
                  </a:cubicBezTo>
                  <a:lnTo>
                    <a:pt x="1608" y="911"/>
                  </a:lnTo>
                  <a:lnTo>
                    <a:pt x="1762" y="1144"/>
                  </a:lnTo>
                  <a:cubicBezTo>
                    <a:pt x="1783" y="1109"/>
                    <a:pt x="1863" y="914"/>
                    <a:pt x="1739" y="701"/>
                  </a:cubicBezTo>
                  <a:cubicBezTo>
                    <a:pt x="1615" y="488"/>
                    <a:pt x="1492" y="406"/>
                    <a:pt x="1196" y="296"/>
                  </a:cubicBezTo>
                  <a:cubicBezTo>
                    <a:pt x="900" y="186"/>
                    <a:pt x="474" y="211"/>
                    <a:pt x="474" y="211"/>
                  </a:cubicBezTo>
                  <a:close/>
                </a:path>
              </a:pathLst>
            </a:custGeom>
            <a:solidFill>
              <a:srgbClr val="C0C0C0">
                <a:alpha val="58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2400" b="1" u="none" strike="noStrike" kern="1200" cap="none" spc="0" normalizeH="0" baseline="0" noProof="0">
                <a:ln>
                  <a:noFill/>
                </a:ln>
                <a:solidFill>
                  <a:srgbClr val="0033CC"/>
                </a:solidFill>
                <a:effectLst/>
                <a:uLnTx/>
                <a:uFillTx/>
                <a:latin typeface="Arial" panose="020B0604020202020204" pitchFamily="34" charset="0"/>
                <a:cs typeface="Arial" panose="020B0604020202020204" pitchFamily="34" charset="0"/>
              </a:endParaRPr>
            </a:p>
          </p:txBody>
        </p:sp>
        <p:sp>
          <p:nvSpPr>
            <p:cNvPr id="206853" name="Freeform 5"/>
            <p:cNvSpPr>
              <a:spLocks/>
            </p:cNvSpPr>
            <p:nvPr/>
          </p:nvSpPr>
          <p:spPr bwMode="gray">
            <a:xfrm>
              <a:off x="1443" y="1934"/>
              <a:ext cx="1018" cy="1289"/>
            </a:xfrm>
            <a:custGeom>
              <a:avLst/>
              <a:gdLst>
                <a:gd name="T0" fmla="*/ 0 w 1018"/>
                <a:gd name="T1" fmla="*/ 1220 h 1289"/>
                <a:gd name="T2" fmla="*/ 774 w 1018"/>
                <a:gd name="T3" fmla="*/ 1289 h 1289"/>
                <a:gd name="T4" fmla="*/ 966 w 1018"/>
                <a:gd name="T5" fmla="*/ 866 h 1289"/>
                <a:gd name="T6" fmla="*/ 733 w 1018"/>
                <a:gd name="T7" fmla="*/ 935 h 1289"/>
                <a:gd name="T8" fmla="*/ 602 w 1018"/>
                <a:gd name="T9" fmla="*/ 629 h 1289"/>
                <a:gd name="T10" fmla="*/ 1018 w 1018"/>
                <a:gd name="T11" fmla="*/ 346 h 1289"/>
                <a:gd name="T12" fmla="*/ 777 w 1018"/>
                <a:gd name="T13" fmla="*/ 156 h 1289"/>
                <a:gd name="T14" fmla="*/ 976 w 1018"/>
                <a:gd name="T15" fmla="*/ 0 h 1289"/>
                <a:gd name="T16" fmla="*/ 346 w 1018"/>
                <a:gd name="T17" fmla="*/ 233 h 1289"/>
                <a:gd name="T18" fmla="*/ 21 w 1018"/>
                <a:gd name="T19" fmla="*/ 669 h 1289"/>
                <a:gd name="T20" fmla="*/ 209 w 1018"/>
                <a:gd name="T21" fmla="*/ 1139 h 1289"/>
                <a:gd name="T22" fmla="*/ 0 w 1018"/>
                <a:gd name="T23" fmla="*/ 122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8" h="1289">
                  <a:moveTo>
                    <a:pt x="0" y="1220"/>
                  </a:moveTo>
                  <a:lnTo>
                    <a:pt x="774" y="1289"/>
                  </a:lnTo>
                  <a:lnTo>
                    <a:pt x="966" y="866"/>
                  </a:lnTo>
                  <a:lnTo>
                    <a:pt x="733" y="935"/>
                  </a:lnTo>
                  <a:cubicBezTo>
                    <a:pt x="672" y="896"/>
                    <a:pt x="552" y="799"/>
                    <a:pt x="602" y="629"/>
                  </a:cubicBezTo>
                  <a:cubicBezTo>
                    <a:pt x="653" y="458"/>
                    <a:pt x="984" y="345"/>
                    <a:pt x="1018" y="346"/>
                  </a:cubicBezTo>
                  <a:lnTo>
                    <a:pt x="777" y="156"/>
                  </a:lnTo>
                  <a:lnTo>
                    <a:pt x="976" y="0"/>
                  </a:lnTo>
                  <a:cubicBezTo>
                    <a:pt x="727" y="41"/>
                    <a:pt x="502" y="123"/>
                    <a:pt x="346" y="233"/>
                  </a:cubicBezTo>
                  <a:cubicBezTo>
                    <a:pt x="189" y="343"/>
                    <a:pt x="44" y="517"/>
                    <a:pt x="21" y="669"/>
                  </a:cubicBezTo>
                  <a:cubicBezTo>
                    <a:pt x="7" y="814"/>
                    <a:pt x="62" y="1010"/>
                    <a:pt x="209" y="1139"/>
                  </a:cubicBezTo>
                  <a:lnTo>
                    <a:pt x="0" y="1220"/>
                  </a:lnTo>
                  <a:close/>
                </a:path>
              </a:pathLst>
            </a:custGeom>
            <a:solidFill>
              <a:srgbClr val="C0C0C0">
                <a:alpha val="58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2400" b="1" u="none" strike="noStrike" kern="1200" cap="none" spc="0" normalizeH="0" baseline="0" noProof="0">
                <a:ln>
                  <a:noFill/>
                </a:ln>
                <a:solidFill>
                  <a:srgbClr val="0033CC"/>
                </a:solidFill>
                <a:effectLst/>
                <a:uLnTx/>
                <a:uFillTx/>
                <a:latin typeface="Arial" panose="020B0604020202020204" pitchFamily="34" charset="0"/>
                <a:cs typeface="Arial" panose="020B0604020202020204" pitchFamily="34" charset="0"/>
              </a:endParaRPr>
            </a:p>
          </p:txBody>
        </p:sp>
      </p:grpSp>
      <p:grpSp>
        <p:nvGrpSpPr>
          <p:cNvPr id="206855" name="Group 7"/>
          <p:cNvGrpSpPr>
            <a:grpSpLocks/>
          </p:cNvGrpSpPr>
          <p:nvPr/>
        </p:nvGrpSpPr>
        <p:grpSpPr bwMode="auto">
          <a:xfrm>
            <a:off x="2962065" y="2180492"/>
            <a:ext cx="5334000" cy="2819400"/>
            <a:chOff x="1443" y="1680"/>
            <a:chExt cx="2706" cy="1854"/>
          </a:xfrm>
        </p:grpSpPr>
        <p:sp>
          <p:nvSpPr>
            <p:cNvPr id="206856" name="Freeform 8"/>
            <p:cNvSpPr>
              <a:spLocks/>
            </p:cNvSpPr>
            <p:nvPr/>
          </p:nvSpPr>
          <p:spPr bwMode="gray">
            <a:xfrm>
              <a:off x="1851" y="2634"/>
              <a:ext cx="2298" cy="900"/>
            </a:xfrm>
            <a:custGeom>
              <a:avLst/>
              <a:gdLst>
                <a:gd name="T0" fmla="*/ 531 w 2298"/>
                <a:gd name="T1" fmla="*/ 361 h 900"/>
                <a:gd name="T2" fmla="*/ 999 w 2298"/>
                <a:gd name="T3" fmla="*/ 406 h 900"/>
                <a:gd name="T4" fmla="*/ 1547 w 2298"/>
                <a:gd name="T5" fmla="*/ 188 h 900"/>
                <a:gd name="T6" fmla="*/ 1325 w 2298"/>
                <a:gd name="T7" fmla="*/ 131 h 900"/>
                <a:gd name="T8" fmla="*/ 2005 w 2298"/>
                <a:gd name="T9" fmla="*/ 0 h 900"/>
                <a:gd name="T10" fmla="*/ 2298 w 2298"/>
                <a:gd name="T11" fmla="*/ 425 h 900"/>
                <a:gd name="T12" fmla="*/ 2054 w 2298"/>
                <a:gd name="T13" fmla="*/ 340 h 900"/>
                <a:gd name="T14" fmla="*/ 1120 w 2298"/>
                <a:gd name="T15" fmla="*/ 816 h 900"/>
                <a:gd name="T16" fmla="*/ 0 w 2298"/>
                <a:gd name="T17" fmla="*/ 608 h 900"/>
                <a:gd name="T18" fmla="*/ 401 w 2298"/>
                <a:gd name="T19" fmla="*/ 633 h 900"/>
                <a:gd name="T20" fmla="*/ 531 w 2298"/>
                <a:gd name="T21" fmla="*/ 361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98" h="900">
                  <a:moveTo>
                    <a:pt x="531" y="361"/>
                  </a:moveTo>
                  <a:cubicBezTo>
                    <a:pt x="623" y="386"/>
                    <a:pt x="670" y="427"/>
                    <a:pt x="999" y="406"/>
                  </a:cubicBezTo>
                  <a:cubicBezTo>
                    <a:pt x="1329" y="385"/>
                    <a:pt x="1493" y="233"/>
                    <a:pt x="1547" y="188"/>
                  </a:cubicBezTo>
                  <a:lnTo>
                    <a:pt x="1325" y="131"/>
                  </a:lnTo>
                  <a:lnTo>
                    <a:pt x="2005" y="0"/>
                  </a:lnTo>
                  <a:lnTo>
                    <a:pt x="2298" y="425"/>
                  </a:lnTo>
                  <a:lnTo>
                    <a:pt x="2054" y="340"/>
                  </a:lnTo>
                  <a:cubicBezTo>
                    <a:pt x="1934" y="456"/>
                    <a:pt x="1774" y="732"/>
                    <a:pt x="1120" y="816"/>
                  </a:cubicBezTo>
                  <a:cubicBezTo>
                    <a:pt x="466" y="900"/>
                    <a:pt x="119" y="633"/>
                    <a:pt x="0" y="608"/>
                  </a:cubicBezTo>
                  <a:lnTo>
                    <a:pt x="401" y="633"/>
                  </a:lnTo>
                  <a:lnTo>
                    <a:pt x="531" y="361"/>
                  </a:lnTo>
                  <a:close/>
                </a:path>
              </a:pathLst>
            </a:cu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2400" b="1" u="none" strike="noStrike" kern="1200" cap="none" spc="0" normalizeH="0" baseline="0" noProof="0">
                <a:ln>
                  <a:noFill/>
                </a:ln>
                <a:solidFill>
                  <a:srgbClr val="0033CC"/>
                </a:solidFill>
                <a:effectLst/>
                <a:uLnTx/>
                <a:uFillTx/>
                <a:latin typeface="Arial" panose="020B0604020202020204" pitchFamily="34" charset="0"/>
                <a:cs typeface="Arial" panose="020B0604020202020204" pitchFamily="34" charset="0"/>
              </a:endParaRPr>
            </a:p>
          </p:txBody>
        </p:sp>
        <p:sp>
          <p:nvSpPr>
            <p:cNvPr id="206857" name="Freeform 9"/>
            <p:cNvSpPr>
              <a:spLocks/>
            </p:cNvSpPr>
            <p:nvPr/>
          </p:nvSpPr>
          <p:spPr bwMode="gray">
            <a:xfrm>
              <a:off x="2281" y="1680"/>
              <a:ext cx="1863" cy="1144"/>
            </a:xfrm>
            <a:custGeom>
              <a:avLst/>
              <a:gdLst>
                <a:gd name="T0" fmla="*/ 474 w 1863"/>
                <a:gd name="T1" fmla="*/ 211 h 1144"/>
                <a:gd name="T2" fmla="*/ 463 w 1863"/>
                <a:gd name="T3" fmla="*/ 0 h 1144"/>
                <a:gd name="T4" fmla="*/ 0 w 1863"/>
                <a:gd name="T5" fmla="*/ 404 h 1144"/>
                <a:gd name="T6" fmla="*/ 498 w 1863"/>
                <a:gd name="T7" fmla="*/ 815 h 1144"/>
                <a:gd name="T8" fmla="*/ 490 w 1863"/>
                <a:gd name="T9" fmla="*/ 580 h 1144"/>
                <a:gd name="T10" fmla="*/ 1020 w 1863"/>
                <a:gd name="T11" fmla="*/ 663 h 1144"/>
                <a:gd name="T12" fmla="*/ 1200 w 1863"/>
                <a:gd name="T13" fmla="*/ 982 h 1144"/>
                <a:gd name="T14" fmla="*/ 1608 w 1863"/>
                <a:gd name="T15" fmla="*/ 911 h 1144"/>
                <a:gd name="T16" fmla="*/ 1762 w 1863"/>
                <a:gd name="T17" fmla="*/ 1144 h 1144"/>
                <a:gd name="T18" fmla="*/ 1739 w 1863"/>
                <a:gd name="T19" fmla="*/ 701 h 1144"/>
                <a:gd name="T20" fmla="*/ 1196 w 1863"/>
                <a:gd name="T21" fmla="*/ 296 h 1144"/>
                <a:gd name="T22" fmla="*/ 474 w 1863"/>
                <a:gd name="T23" fmla="*/ 211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3" h="1144">
                  <a:moveTo>
                    <a:pt x="474" y="211"/>
                  </a:moveTo>
                  <a:lnTo>
                    <a:pt x="463" y="0"/>
                  </a:lnTo>
                  <a:lnTo>
                    <a:pt x="0" y="404"/>
                  </a:lnTo>
                  <a:lnTo>
                    <a:pt x="498" y="815"/>
                  </a:lnTo>
                  <a:lnTo>
                    <a:pt x="490" y="580"/>
                  </a:lnTo>
                  <a:cubicBezTo>
                    <a:pt x="577" y="555"/>
                    <a:pt x="902" y="596"/>
                    <a:pt x="1020" y="663"/>
                  </a:cubicBezTo>
                  <a:cubicBezTo>
                    <a:pt x="1239" y="776"/>
                    <a:pt x="1189" y="964"/>
                    <a:pt x="1200" y="982"/>
                  </a:cubicBezTo>
                  <a:lnTo>
                    <a:pt x="1608" y="911"/>
                  </a:lnTo>
                  <a:lnTo>
                    <a:pt x="1762" y="1144"/>
                  </a:lnTo>
                  <a:cubicBezTo>
                    <a:pt x="1783" y="1109"/>
                    <a:pt x="1863" y="914"/>
                    <a:pt x="1739" y="701"/>
                  </a:cubicBezTo>
                  <a:cubicBezTo>
                    <a:pt x="1615" y="488"/>
                    <a:pt x="1492" y="406"/>
                    <a:pt x="1196" y="296"/>
                  </a:cubicBezTo>
                  <a:cubicBezTo>
                    <a:pt x="900" y="186"/>
                    <a:pt x="474" y="211"/>
                    <a:pt x="474" y="211"/>
                  </a:cubicBezTo>
                  <a:close/>
                </a:path>
              </a:pathLst>
            </a:custGeom>
            <a:gradFill rotWithShape="1">
              <a:gsLst>
                <a:gs pos="0">
                  <a:schemeClr val="folHlink"/>
                </a:gs>
                <a:gs pos="100000">
                  <a:schemeClr val="folHlink">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2400" b="1" u="none" strike="noStrike" kern="1200" cap="none" spc="0" normalizeH="0" baseline="0" noProof="0">
                <a:ln>
                  <a:noFill/>
                </a:ln>
                <a:solidFill>
                  <a:srgbClr val="0033CC"/>
                </a:solidFill>
                <a:effectLst/>
                <a:uLnTx/>
                <a:uFillTx/>
                <a:latin typeface="Arial" panose="020B0604020202020204" pitchFamily="34" charset="0"/>
                <a:cs typeface="Arial" panose="020B0604020202020204" pitchFamily="34" charset="0"/>
              </a:endParaRPr>
            </a:p>
          </p:txBody>
        </p:sp>
        <p:sp>
          <p:nvSpPr>
            <p:cNvPr id="206858" name="Freeform 10"/>
            <p:cNvSpPr>
              <a:spLocks/>
            </p:cNvSpPr>
            <p:nvPr/>
          </p:nvSpPr>
          <p:spPr bwMode="gray">
            <a:xfrm>
              <a:off x="1443" y="1934"/>
              <a:ext cx="1018" cy="1289"/>
            </a:xfrm>
            <a:custGeom>
              <a:avLst/>
              <a:gdLst>
                <a:gd name="T0" fmla="*/ 0 w 1018"/>
                <a:gd name="T1" fmla="*/ 1220 h 1289"/>
                <a:gd name="T2" fmla="*/ 774 w 1018"/>
                <a:gd name="T3" fmla="*/ 1289 h 1289"/>
                <a:gd name="T4" fmla="*/ 966 w 1018"/>
                <a:gd name="T5" fmla="*/ 866 h 1289"/>
                <a:gd name="T6" fmla="*/ 733 w 1018"/>
                <a:gd name="T7" fmla="*/ 935 h 1289"/>
                <a:gd name="T8" fmla="*/ 602 w 1018"/>
                <a:gd name="T9" fmla="*/ 629 h 1289"/>
                <a:gd name="T10" fmla="*/ 1018 w 1018"/>
                <a:gd name="T11" fmla="*/ 346 h 1289"/>
                <a:gd name="T12" fmla="*/ 777 w 1018"/>
                <a:gd name="T13" fmla="*/ 156 h 1289"/>
                <a:gd name="T14" fmla="*/ 976 w 1018"/>
                <a:gd name="T15" fmla="*/ 0 h 1289"/>
                <a:gd name="T16" fmla="*/ 346 w 1018"/>
                <a:gd name="T17" fmla="*/ 233 h 1289"/>
                <a:gd name="T18" fmla="*/ 21 w 1018"/>
                <a:gd name="T19" fmla="*/ 669 h 1289"/>
                <a:gd name="T20" fmla="*/ 209 w 1018"/>
                <a:gd name="T21" fmla="*/ 1139 h 1289"/>
                <a:gd name="T22" fmla="*/ 0 w 1018"/>
                <a:gd name="T23" fmla="*/ 122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8" h="1289">
                  <a:moveTo>
                    <a:pt x="0" y="1220"/>
                  </a:moveTo>
                  <a:lnTo>
                    <a:pt x="774" y="1289"/>
                  </a:lnTo>
                  <a:lnTo>
                    <a:pt x="966" y="866"/>
                  </a:lnTo>
                  <a:lnTo>
                    <a:pt x="733" y="935"/>
                  </a:lnTo>
                  <a:cubicBezTo>
                    <a:pt x="672" y="896"/>
                    <a:pt x="552" y="799"/>
                    <a:pt x="602" y="629"/>
                  </a:cubicBezTo>
                  <a:cubicBezTo>
                    <a:pt x="653" y="458"/>
                    <a:pt x="984" y="345"/>
                    <a:pt x="1018" y="346"/>
                  </a:cubicBezTo>
                  <a:lnTo>
                    <a:pt x="777" y="156"/>
                  </a:lnTo>
                  <a:lnTo>
                    <a:pt x="976" y="0"/>
                  </a:lnTo>
                  <a:cubicBezTo>
                    <a:pt x="727" y="41"/>
                    <a:pt x="502" y="123"/>
                    <a:pt x="346" y="233"/>
                  </a:cubicBezTo>
                  <a:cubicBezTo>
                    <a:pt x="189" y="343"/>
                    <a:pt x="44" y="517"/>
                    <a:pt x="21" y="669"/>
                  </a:cubicBezTo>
                  <a:cubicBezTo>
                    <a:pt x="7" y="814"/>
                    <a:pt x="62" y="1010"/>
                    <a:pt x="209" y="1139"/>
                  </a:cubicBezTo>
                  <a:lnTo>
                    <a:pt x="0" y="1220"/>
                  </a:lnTo>
                  <a:close/>
                </a:path>
              </a:pathLst>
            </a:custGeom>
            <a:gradFill rotWithShape="1">
              <a:gsLst>
                <a:gs pos="0">
                  <a:schemeClr val="hlink"/>
                </a:gs>
                <a:gs pos="100000">
                  <a:schemeClr val="hlink">
                    <a:gamma/>
                    <a:tint val="72549"/>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2400" b="1" u="none" strike="noStrike" kern="1200" cap="none" spc="0" normalizeH="0" baseline="0" noProof="0">
                <a:ln>
                  <a:noFill/>
                </a:ln>
                <a:solidFill>
                  <a:srgbClr val="0033CC"/>
                </a:solidFill>
                <a:effectLst/>
                <a:uLnTx/>
                <a:uFillTx/>
                <a:latin typeface="Arial" panose="020B0604020202020204" pitchFamily="34" charset="0"/>
                <a:cs typeface="Arial" panose="020B0604020202020204" pitchFamily="34" charset="0"/>
              </a:endParaRPr>
            </a:p>
          </p:txBody>
        </p:sp>
      </p:grpSp>
      <p:sp>
        <p:nvSpPr>
          <p:cNvPr id="206862" name="AutoShape 14"/>
          <p:cNvSpPr>
            <a:spLocks/>
          </p:cNvSpPr>
          <p:nvPr/>
        </p:nvSpPr>
        <p:spPr bwMode="auto">
          <a:xfrm>
            <a:off x="1573012" y="1903146"/>
            <a:ext cx="2192338" cy="965200"/>
          </a:xfrm>
          <a:prstGeom prst="accentCallout2">
            <a:avLst>
              <a:gd name="adj1" fmla="val 11843"/>
              <a:gd name="adj2" fmla="val 103477"/>
              <a:gd name="adj3" fmla="val 11843"/>
              <a:gd name="adj4" fmla="val 120856"/>
              <a:gd name="adj5" fmla="val 75000"/>
              <a:gd name="adj6" fmla="val 127301"/>
            </a:avLst>
          </a:prstGeom>
          <a:noFill/>
          <a:ln w="9525">
            <a:solidFill>
              <a:schemeClr val="tx2"/>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sz="2400" b="1" u="none" strike="noStrike" kern="1200" cap="none" spc="0" normalizeH="0" baseline="0" noProof="0" dirty="0">
              <a:ln>
                <a:noFill/>
              </a:ln>
              <a:solidFill>
                <a:srgbClr val="0033CC"/>
              </a:solidFill>
              <a:effectLst/>
              <a:uLnTx/>
              <a:uFillTx/>
              <a:latin typeface="Arial" panose="020B0604020202020204" pitchFamily="34" charset="0"/>
              <a:cs typeface="Arial" panose="020B0604020202020204" pitchFamily="34" charset="0"/>
            </a:endParaRPr>
          </a:p>
        </p:txBody>
      </p:sp>
      <p:grpSp>
        <p:nvGrpSpPr>
          <p:cNvPr id="21" name="Group 21">
            <a:extLst>
              <a:ext uri="{FF2B5EF4-FFF2-40B4-BE49-F238E27FC236}">
                <a16:creationId xmlns:a16="http://schemas.microsoft.com/office/drawing/2014/main" id="{71BC5A6A-75C1-4A74-A27D-93E92FA488B3}"/>
              </a:ext>
            </a:extLst>
          </p:cNvPr>
          <p:cNvGrpSpPr>
            <a:grpSpLocks/>
          </p:cNvGrpSpPr>
          <p:nvPr/>
        </p:nvGrpSpPr>
        <p:grpSpPr bwMode="auto">
          <a:xfrm>
            <a:off x="0" y="1123850"/>
            <a:ext cx="10024110" cy="155376"/>
            <a:chOff x="240" y="576"/>
            <a:chExt cx="5298" cy="0"/>
          </a:xfrm>
        </p:grpSpPr>
        <p:sp>
          <p:nvSpPr>
            <p:cNvPr id="22" name="Line 7">
              <a:extLst>
                <a:ext uri="{FF2B5EF4-FFF2-40B4-BE49-F238E27FC236}">
                  <a16:creationId xmlns:a16="http://schemas.microsoft.com/office/drawing/2014/main" id="{C894BF63-6485-40CE-8BD2-03BC2FD4E3FF}"/>
                </a:ext>
              </a:extLst>
            </p:cNvPr>
            <p:cNvSpPr>
              <a:spLocks noChangeShapeType="1"/>
            </p:cNvSpPr>
            <p:nvPr/>
          </p:nvSpPr>
          <p:spPr bwMode="auto">
            <a:xfrm>
              <a:off x="240" y="576"/>
              <a:ext cx="2688" cy="0"/>
            </a:xfrm>
            <a:prstGeom prst="line">
              <a:avLst/>
            </a:prstGeom>
            <a:noFill/>
            <a:ln w="1270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3" name="Line 8">
              <a:extLst>
                <a:ext uri="{FF2B5EF4-FFF2-40B4-BE49-F238E27FC236}">
                  <a16:creationId xmlns:a16="http://schemas.microsoft.com/office/drawing/2014/main" id="{A790F41A-7CD5-46D0-B0AF-13741B04C570}"/>
                </a:ext>
              </a:extLst>
            </p:cNvPr>
            <p:cNvSpPr>
              <a:spLocks noChangeShapeType="1"/>
            </p:cNvSpPr>
            <p:nvPr/>
          </p:nvSpPr>
          <p:spPr bwMode="auto">
            <a:xfrm>
              <a:off x="240" y="576"/>
              <a:ext cx="5298"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30" name="AutoShape 14">
            <a:extLst>
              <a:ext uri="{FF2B5EF4-FFF2-40B4-BE49-F238E27FC236}">
                <a16:creationId xmlns:a16="http://schemas.microsoft.com/office/drawing/2014/main" id="{C278AD2D-F5EE-436F-A57C-58A2B0D2C7B8}"/>
              </a:ext>
            </a:extLst>
          </p:cNvPr>
          <p:cNvSpPr>
            <a:spLocks/>
          </p:cNvSpPr>
          <p:nvPr/>
        </p:nvSpPr>
        <p:spPr bwMode="auto">
          <a:xfrm>
            <a:off x="4871466" y="1824322"/>
            <a:ext cx="2192338" cy="965200"/>
          </a:xfrm>
          <a:prstGeom prst="accentCallout2">
            <a:avLst>
              <a:gd name="adj1" fmla="val 11843"/>
              <a:gd name="adj2" fmla="val 103477"/>
              <a:gd name="adj3" fmla="val 11843"/>
              <a:gd name="adj4" fmla="val 120856"/>
              <a:gd name="adj5" fmla="val 75000"/>
              <a:gd name="adj6" fmla="val 127301"/>
            </a:avLst>
          </a:prstGeom>
          <a:noFill/>
          <a:ln w="9525">
            <a:solidFill>
              <a:schemeClr val="tx2"/>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sz="2400" b="1" u="none" strike="noStrike" kern="1200" cap="none" spc="0" normalizeH="0" baseline="0" noProof="0" dirty="0">
              <a:ln>
                <a:noFill/>
              </a:ln>
              <a:solidFill>
                <a:srgbClr val="0033CC"/>
              </a:solidFill>
              <a:effectLst/>
              <a:uLnTx/>
              <a:uFillTx/>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4E591B4F-9274-40A9-B58D-56D3DBF9884E}"/>
              </a:ext>
            </a:extLst>
          </p:cNvPr>
          <p:cNvSpPr txBox="1"/>
          <p:nvPr/>
        </p:nvSpPr>
        <p:spPr>
          <a:xfrm>
            <a:off x="943429" y="348425"/>
            <a:ext cx="6255658" cy="523220"/>
          </a:xfrm>
          <a:prstGeom prst="rect">
            <a:avLst/>
          </a:prstGeom>
          <a:noFill/>
        </p:spPr>
        <p:txBody>
          <a:bodyPr wrap="square">
            <a:spAutoFit/>
          </a:bodyPr>
          <a:lstStyle/>
          <a:p>
            <a:pPr marL="0" marR="0" indent="457200">
              <a:spcBef>
                <a:spcPts val="0"/>
              </a:spcBef>
              <a:spcAft>
                <a:spcPts val="0"/>
              </a:spcAft>
            </a:pP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 MỤC TIÊU CỦA MÔN HỌC</a:t>
            </a:r>
            <a:endPar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5" name="TextBox 24">
            <a:extLst>
              <a:ext uri="{FF2B5EF4-FFF2-40B4-BE49-F238E27FC236}">
                <a16:creationId xmlns:a16="http://schemas.microsoft.com/office/drawing/2014/main" id="{F747836E-B6CA-476E-AC24-024C1A825F5B}"/>
              </a:ext>
            </a:extLst>
          </p:cNvPr>
          <p:cNvSpPr txBox="1"/>
          <p:nvPr/>
        </p:nvSpPr>
        <p:spPr>
          <a:xfrm>
            <a:off x="1268561" y="1839674"/>
            <a:ext cx="2380500" cy="461665"/>
          </a:xfrm>
          <a:prstGeom prst="rect">
            <a:avLst/>
          </a:prstGeom>
          <a:noFill/>
        </p:spPr>
        <p:txBody>
          <a:bodyPr wrap="square">
            <a:spAutoFit/>
          </a:bodyPr>
          <a:lstStyle/>
          <a:p>
            <a:r>
              <a:rPr lang="en-US"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1. </a:t>
            </a: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Về kiến thức</a:t>
            </a:r>
            <a:endParaRPr lang="en-US" sz="2400" b="1" dirty="0">
              <a:solidFill>
                <a:srgbClr val="0033CC"/>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D16C69C3-8932-460D-BFA0-2FEEB8344401}"/>
              </a:ext>
            </a:extLst>
          </p:cNvPr>
          <p:cNvSpPr txBox="1"/>
          <p:nvPr/>
        </p:nvSpPr>
        <p:spPr>
          <a:xfrm>
            <a:off x="7910285" y="1763209"/>
            <a:ext cx="2413585" cy="461665"/>
          </a:xfrm>
          <a:prstGeom prst="rect">
            <a:avLst/>
          </a:prstGeom>
          <a:noFill/>
        </p:spPr>
        <p:txBody>
          <a:bodyPr wrap="square">
            <a:spAutoFit/>
          </a:bodyPr>
          <a:lstStyle/>
          <a:p>
            <a:r>
              <a:rPr lang="en-US"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2. </a:t>
            </a: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Về kỹ năng</a:t>
            </a:r>
            <a:endParaRPr lang="en-US" sz="2400" b="1" dirty="0">
              <a:solidFill>
                <a:srgbClr val="0033CC"/>
              </a:solidFill>
              <a:latin typeface="Arial" panose="020B0604020202020204" pitchFamily="34" charset="0"/>
              <a:cs typeface="Arial" panose="020B0604020202020204" pitchFamily="34" charset="0"/>
            </a:endParaRPr>
          </a:p>
        </p:txBody>
      </p:sp>
      <p:sp>
        <p:nvSpPr>
          <p:cNvPr id="28" name="AutoShape 13">
            <a:extLst>
              <a:ext uri="{FF2B5EF4-FFF2-40B4-BE49-F238E27FC236}">
                <a16:creationId xmlns:a16="http://schemas.microsoft.com/office/drawing/2014/main" id="{1DBD3921-1420-4B74-AE11-AC3D5593D0EF}"/>
              </a:ext>
            </a:extLst>
          </p:cNvPr>
          <p:cNvSpPr>
            <a:spLocks/>
          </p:cNvSpPr>
          <p:nvPr/>
        </p:nvSpPr>
        <p:spPr bwMode="auto">
          <a:xfrm>
            <a:off x="5736215" y="5326563"/>
            <a:ext cx="3142313" cy="854075"/>
          </a:xfrm>
          <a:prstGeom prst="accentCallout2">
            <a:avLst>
              <a:gd name="adj1" fmla="val 13384"/>
              <a:gd name="adj2" fmla="val -2500"/>
              <a:gd name="adj3" fmla="val 13384"/>
              <a:gd name="adj4" fmla="val -14792"/>
              <a:gd name="adj5" fmla="val -58366"/>
              <a:gd name="adj6" fmla="val -14792"/>
            </a:avLst>
          </a:prstGeom>
          <a:noFill/>
          <a:ln w="9525">
            <a:solidFill>
              <a:schemeClr val="accent1"/>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defTabSz="914400" eaLnBrk="0" fontAlgn="base" hangingPunct="0">
              <a:spcBef>
                <a:spcPct val="0"/>
              </a:spcBef>
              <a:spcAft>
                <a:spcPct val="0"/>
              </a:spcAft>
            </a:pPr>
            <a:r>
              <a:rPr lang="en-US"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3. </a:t>
            </a: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Về năng lực tự chủ và trách nhiệm</a:t>
            </a:r>
            <a:endParaRPr lang="en-US" sz="2400" b="1" dirty="0">
              <a:solidFill>
                <a:srgbClr val="0033CC"/>
              </a:solidFill>
              <a:effectLst/>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1" u="none" strike="noStrike" kern="1200" cap="none" spc="0" normalizeH="0" baseline="0" noProof="0" dirty="0">
              <a:ln>
                <a:noFill/>
              </a:ln>
              <a:solidFill>
                <a:srgbClr val="0033C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9750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ình nền màu trắng đẹp Powerpoint - Phụ Kiện MacBook Chính Hãng">
            <a:extLst>
              <a:ext uri="{FF2B5EF4-FFF2-40B4-BE49-F238E27FC236}">
                <a16:creationId xmlns:a16="http://schemas.microsoft.com/office/drawing/2014/main" id="{AB635EAB-62D8-41D3-9000-1738ADEAA2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0A9757D-7207-4B0B-BE7C-7EB82B724406}"/>
              </a:ext>
            </a:extLst>
          </p:cNvPr>
          <p:cNvSpPr txBox="1"/>
          <p:nvPr/>
        </p:nvSpPr>
        <p:spPr>
          <a:xfrm>
            <a:off x="1369865" y="947334"/>
            <a:ext cx="3570969" cy="523220"/>
          </a:xfrm>
          <a:prstGeom prst="rect">
            <a:avLst/>
          </a:prstGeom>
          <a:noFill/>
        </p:spPr>
        <p:txBody>
          <a:bodyPr wrap="square">
            <a:spAutoFit/>
          </a:bodyPr>
          <a:lstStyle/>
          <a:p>
            <a:r>
              <a:rPr lang="en-US" sz="28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1. </a:t>
            </a:r>
            <a:r>
              <a:rPr lang="pl-PL" sz="28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Về kiến thức</a:t>
            </a:r>
            <a:endParaRPr lang="en-US" sz="2800" b="1" dirty="0">
              <a:solidFill>
                <a:srgbClr val="0033CC"/>
              </a:solidFill>
              <a:latin typeface="Arial" panose="020B0604020202020204" pitchFamily="34" charset="0"/>
              <a:cs typeface="Arial" panose="020B0604020202020204" pitchFamily="34" charset="0"/>
            </a:endParaRPr>
          </a:p>
        </p:txBody>
      </p:sp>
      <p:sp>
        <p:nvSpPr>
          <p:cNvPr id="4" name="Minus Sign 3">
            <a:extLst>
              <a:ext uri="{FF2B5EF4-FFF2-40B4-BE49-F238E27FC236}">
                <a16:creationId xmlns:a16="http://schemas.microsoft.com/office/drawing/2014/main" id="{E06F9173-E6B7-4287-B77F-4E1C43EE9D6B}"/>
              </a:ext>
            </a:extLst>
          </p:cNvPr>
          <p:cNvSpPr/>
          <p:nvPr/>
        </p:nvSpPr>
        <p:spPr>
          <a:xfrm>
            <a:off x="1899138" y="1470554"/>
            <a:ext cx="1913208" cy="74293"/>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 name="Rounded Rectangle 2">
            <a:extLst>
              <a:ext uri="{FF2B5EF4-FFF2-40B4-BE49-F238E27FC236}">
                <a16:creationId xmlns:a16="http://schemas.microsoft.com/office/drawing/2014/main" id="{71AA1FE8-1927-4915-8D67-90F6F99B7A9B}"/>
              </a:ext>
            </a:extLst>
          </p:cNvPr>
          <p:cNvSpPr/>
          <p:nvPr/>
        </p:nvSpPr>
        <p:spPr>
          <a:xfrm>
            <a:off x="3678090" y="1862242"/>
            <a:ext cx="3887788" cy="862013"/>
          </a:xfrm>
          <a:prstGeom prst="roundRect">
            <a:avLst/>
          </a:prstGeom>
          <a:solidFill>
            <a:srgbClr val="99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ctr" eaLnBrk="1" hangingPunct="1">
              <a:buFont typeface="Wingdings" pitchFamily="2" charset="2"/>
              <a:buChar char="§"/>
              <a:defRPr/>
            </a:pPr>
            <a:r>
              <a:rPr lang="nl-NL" sz="2400" b="1" dirty="0"/>
              <a:t>Trình bày được </a:t>
            </a:r>
            <a:endParaRPr lang="en-US" sz="2400" b="1" dirty="0"/>
          </a:p>
        </p:txBody>
      </p:sp>
      <p:sp>
        <p:nvSpPr>
          <p:cNvPr id="6" name="Rounded Rectangle 12">
            <a:extLst>
              <a:ext uri="{FF2B5EF4-FFF2-40B4-BE49-F238E27FC236}">
                <a16:creationId xmlns:a16="http://schemas.microsoft.com/office/drawing/2014/main" id="{2F96FC6B-4CA6-4AD3-99FD-A0ED6CAEAA08}"/>
              </a:ext>
            </a:extLst>
          </p:cNvPr>
          <p:cNvSpPr/>
          <p:nvPr/>
        </p:nvSpPr>
        <p:spPr>
          <a:xfrm>
            <a:off x="1369865" y="4092680"/>
            <a:ext cx="2859088" cy="2447925"/>
          </a:xfrm>
          <a:prstGeom prst="roundRect">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dirty="0">
                <a:solidFill>
                  <a:srgbClr val="002060"/>
                </a:solidFill>
              </a:rPr>
              <a:t>Một số nội dung cơ bản của </a:t>
            </a:r>
            <a:r>
              <a:rPr lang="nl-NL" sz="2000" b="1" dirty="0">
                <a:solidFill>
                  <a:srgbClr val="9900CC"/>
                </a:solidFill>
              </a:rPr>
              <a:t>chủ nghĩa Mác-Lênin, tư </a:t>
            </a:r>
            <a:r>
              <a:rPr lang="nl-NL" sz="2000" b="1" dirty="0">
                <a:solidFill>
                  <a:srgbClr val="00B050"/>
                </a:solidFill>
              </a:rPr>
              <a:t>tưởng Hồ Chí Minh</a:t>
            </a:r>
            <a:r>
              <a:rPr lang="nl-NL" sz="2000" dirty="0">
                <a:solidFill>
                  <a:srgbClr val="00B050"/>
                </a:solidFill>
              </a:rPr>
              <a:t>; </a:t>
            </a:r>
            <a:r>
              <a:rPr lang="nl-NL" sz="2000" dirty="0">
                <a:solidFill>
                  <a:srgbClr val="002060"/>
                </a:solidFill>
              </a:rPr>
              <a:t>quan điểm, </a:t>
            </a:r>
            <a:r>
              <a:rPr lang="nl-NL" sz="2000" b="1" dirty="0">
                <a:solidFill>
                  <a:srgbClr val="CC3300"/>
                </a:solidFill>
              </a:rPr>
              <a:t>đường lối của Đảng Cộng sản Việt Nam </a:t>
            </a:r>
            <a:endParaRPr lang="en-US" sz="2000" b="1" dirty="0">
              <a:solidFill>
                <a:srgbClr val="CC3300"/>
              </a:solidFill>
            </a:endParaRPr>
          </a:p>
        </p:txBody>
      </p:sp>
      <p:sp>
        <p:nvSpPr>
          <p:cNvPr id="7" name="Rounded Rectangle 15">
            <a:extLst>
              <a:ext uri="{FF2B5EF4-FFF2-40B4-BE49-F238E27FC236}">
                <a16:creationId xmlns:a16="http://schemas.microsoft.com/office/drawing/2014/main" id="{DEA83883-78CC-4119-960A-273E7F3EE586}"/>
              </a:ext>
            </a:extLst>
          </p:cNvPr>
          <p:cNvSpPr/>
          <p:nvPr/>
        </p:nvSpPr>
        <p:spPr>
          <a:xfrm>
            <a:off x="4517070" y="4063311"/>
            <a:ext cx="2352689" cy="2476500"/>
          </a:xfrm>
          <a:prstGeom prst="roundRect">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dirty="0">
                <a:solidFill>
                  <a:srgbClr val="002060"/>
                </a:solidFill>
              </a:rPr>
              <a:t>Những </a:t>
            </a:r>
            <a:r>
              <a:rPr lang="nl-NL" sz="2000" b="1" dirty="0">
                <a:solidFill>
                  <a:srgbClr val="FF0066"/>
                </a:solidFill>
              </a:rPr>
              <a:t>nhiệm vụ chính trị của đất nước </a:t>
            </a:r>
            <a:r>
              <a:rPr lang="nl-NL" sz="2000" dirty="0">
                <a:solidFill>
                  <a:srgbClr val="002060"/>
                </a:solidFill>
              </a:rPr>
              <a:t>hiện nay</a:t>
            </a:r>
          </a:p>
          <a:p>
            <a:pPr algn="ctr" eaLnBrk="1" hangingPunct="1">
              <a:defRPr/>
            </a:pPr>
            <a:endParaRPr lang="nl-NL" sz="2000" dirty="0">
              <a:solidFill>
                <a:srgbClr val="002060"/>
              </a:solidFill>
            </a:endParaRPr>
          </a:p>
          <a:p>
            <a:pPr algn="ctr" eaLnBrk="1" hangingPunct="1">
              <a:defRPr/>
            </a:pPr>
            <a:endParaRPr lang="nl-NL" sz="2000" dirty="0">
              <a:solidFill>
                <a:srgbClr val="002060"/>
              </a:solidFill>
            </a:endParaRPr>
          </a:p>
          <a:p>
            <a:pPr algn="ctr" eaLnBrk="1" hangingPunct="1">
              <a:defRPr/>
            </a:pPr>
            <a:endParaRPr lang="en-US" sz="2000" dirty="0">
              <a:solidFill>
                <a:srgbClr val="002060"/>
              </a:solidFill>
            </a:endParaRPr>
          </a:p>
        </p:txBody>
      </p:sp>
      <p:sp>
        <p:nvSpPr>
          <p:cNvPr id="8" name="Rounded Rectangle 16">
            <a:extLst>
              <a:ext uri="{FF2B5EF4-FFF2-40B4-BE49-F238E27FC236}">
                <a16:creationId xmlns:a16="http://schemas.microsoft.com/office/drawing/2014/main" id="{E90D8567-6EA6-411C-A16C-ACBB8F0FE805}"/>
              </a:ext>
            </a:extLst>
          </p:cNvPr>
          <p:cNvSpPr/>
          <p:nvPr/>
        </p:nvSpPr>
        <p:spPr>
          <a:xfrm>
            <a:off x="7210132" y="4064105"/>
            <a:ext cx="2427446" cy="2474912"/>
          </a:xfrm>
          <a:prstGeom prst="roundRect">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b="1" dirty="0">
                <a:solidFill>
                  <a:srgbClr val="6600FF"/>
                </a:solidFill>
              </a:rPr>
              <a:t>Nội dung học tập, rèn luyện </a:t>
            </a:r>
            <a:r>
              <a:rPr lang="nl-NL" sz="2000" dirty="0">
                <a:solidFill>
                  <a:srgbClr val="002060"/>
                </a:solidFill>
              </a:rPr>
              <a:t>để trở thành người công dân tốt, người lao động tốt.</a:t>
            </a:r>
            <a:endParaRPr lang="en-US" sz="2000" dirty="0">
              <a:solidFill>
                <a:srgbClr val="002060"/>
              </a:solidFill>
            </a:endParaRPr>
          </a:p>
          <a:p>
            <a:pPr algn="ctr" eaLnBrk="1" hangingPunct="1">
              <a:defRPr/>
            </a:pPr>
            <a:endParaRPr lang="en-US" dirty="0">
              <a:solidFill>
                <a:srgbClr val="002060"/>
              </a:solidFill>
            </a:endParaRPr>
          </a:p>
        </p:txBody>
      </p:sp>
      <p:cxnSp>
        <p:nvCxnSpPr>
          <p:cNvPr id="9" name="Straight Arrow Connector 8">
            <a:extLst>
              <a:ext uri="{FF2B5EF4-FFF2-40B4-BE49-F238E27FC236}">
                <a16:creationId xmlns:a16="http://schemas.microsoft.com/office/drawing/2014/main" id="{834F8C64-92D9-4451-834F-6FB99377B6B2}"/>
              </a:ext>
            </a:extLst>
          </p:cNvPr>
          <p:cNvCxnSpPr>
            <a:stCxn id="5" idx="2"/>
          </p:cNvCxnSpPr>
          <p:nvPr/>
        </p:nvCxnSpPr>
        <p:spPr>
          <a:xfrm flipH="1">
            <a:off x="2981178" y="2724255"/>
            <a:ext cx="2641600" cy="133985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a:extLst>
              <a:ext uri="{FF2B5EF4-FFF2-40B4-BE49-F238E27FC236}">
                <a16:creationId xmlns:a16="http://schemas.microsoft.com/office/drawing/2014/main" id="{0023F2F3-97A6-425F-BC90-E8FF3661BDB1}"/>
              </a:ext>
            </a:extLst>
          </p:cNvPr>
          <p:cNvCxnSpPr>
            <a:cxnSpLocks/>
            <a:stCxn id="5" idx="2"/>
            <a:endCxn id="8" idx="0"/>
          </p:cNvCxnSpPr>
          <p:nvPr/>
        </p:nvCxnSpPr>
        <p:spPr>
          <a:xfrm>
            <a:off x="5621984" y="2724255"/>
            <a:ext cx="2801871" cy="133985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D8F306C4-B357-479F-9739-96787D9762E9}"/>
              </a:ext>
            </a:extLst>
          </p:cNvPr>
          <p:cNvCxnSpPr>
            <a:stCxn id="5" idx="2"/>
          </p:cNvCxnSpPr>
          <p:nvPr/>
        </p:nvCxnSpPr>
        <p:spPr>
          <a:xfrm>
            <a:off x="5622778" y="2724255"/>
            <a:ext cx="14287" cy="133985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5208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Trọn Bộ Background Powerpoint Đẹp, 46 Background Powerpoint Đẹp Ý Tưởng">
            <a:extLst>
              <a:ext uri="{FF2B5EF4-FFF2-40B4-BE49-F238E27FC236}">
                <a16:creationId xmlns:a16="http://schemas.microsoft.com/office/drawing/2014/main" id="{78A6129A-FDB6-4DE7-9F2B-1E6C5ECE56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1430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9B5FCBE-BF8A-4400-9967-D02289BC9BDA}"/>
              </a:ext>
            </a:extLst>
          </p:cNvPr>
          <p:cNvSpPr txBox="1"/>
          <p:nvPr/>
        </p:nvSpPr>
        <p:spPr>
          <a:xfrm>
            <a:off x="4535715" y="259805"/>
            <a:ext cx="3120570" cy="461665"/>
          </a:xfrm>
          <a:prstGeom prst="rect">
            <a:avLst/>
          </a:prstGeom>
          <a:noFill/>
        </p:spPr>
        <p:txBody>
          <a:bodyPr wrap="square">
            <a:spAutoFit/>
          </a:bodyPr>
          <a:lstStyle/>
          <a:p>
            <a:pPr algn="ctr"/>
            <a:r>
              <a:rPr lang="en-US"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2. </a:t>
            </a: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Về kỹ năng</a:t>
            </a:r>
            <a:endParaRPr lang="en-US" sz="2400" b="1" dirty="0">
              <a:solidFill>
                <a:srgbClr val="0033CC"/>
              </a:solidFill>
              <a:latin typeface="Arial" panose="020B0604020202020204" pitchFamily="34" charset="0"/>
              <a:cs typeface="Arial" panose="020B0604020202020204" pitchFamily="34" charset="0"/>
            </a:endParaRPr>
          </a:p>
        </p:txBody>
      </p:sp>
      <p:sp>
        <p:nvSpPr>
          <p:cNvPr id="4" name="Minus Sign 3">
            <a:extLst>
              <a:ext uri="{FF2B5EF4-FFF2-40B4-BE49-F238E27FC236}">
                <a16:creationId xmlns:a16="http://schemas.microsoft.com/office/drawing/2014/main" id="{12A2A955-CBB7-4AF2-9CA1-45E8A9D09133}"/>
              </a:ext>
            </a:extLst>
          </p:cNvPr>
          <p:cNvSpPr/>
          <p:nvPr/>
        </p:nvSpPr>
        <p:spPr>
          <a:xfrm>
            <a:off x="5134708" y="721470"/>
            <a:ext cx="2096086"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 name="Rounded Rectangle 2">
            <a:extLst>
              <a:ext uri="{FF2B5EF4-FFF2-40B4-BE49-F238E27FC236}">
                <a16:creationId xmlns:a16="http://schemas.microsoft.com/office/drawing/2014/main" id="{DCC15345-B420-4842-B688-80F637E787B5}"/>
              </a:ext>
            </a:extLst>
          </p:cNvPr>
          <p:cNvSpPr/>
          <p:nvPr/>
        </p:nvSpPr>
        <p:spPr>
          <a:xfrm>
            <a:off x="4789487" y="972467"/>
            <a:ext cx="3251194" cy="665471"/>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ctr" eaLnBrk="1" hangingPunct="1">
              <a:buFont typeface="Wingdings" pitchFamily="2" charset="2"/>
              <a:buChar char="§"/>
              <a:defRPr/>
            </a:pPr>
            <a:r>
              <a:rPr lang="nl-NL" sz="2400" b="1" dirty="0"/>
              <a:t>Vận dụng được </a:t>
            </a:r>
            <a:endParaRPr lang="en-US" sz="2400" b="1" dirty="0"/>
          </a:p>
        </p:txBody>
      </p:sp>
      <p:sp>
        <p:nvSpPr>
          <p:cNvPr id="6" name="Rounded Rectangle 12">
            <a:extLst>
              <a:ext uri="{FF2B5EF4-FFF2-40B4-BE49-F238E27FC236}">
                <a16:creationId xmlns:a16="http://schemas.microsoft.com/office/drawing/2014/main" id="{3F322B59-9AC6-436A-8A80-0291020DCFDC}"/>
              </a:ext>
            </a:extLst>
          </p:cNvPr>
          <p:cNvSpPr/>
          <p:nvPr/>
        </p:nvSpPr>
        <p:spPr>
          <a:xfrm>
            <a:off x="3309261" y="2303410"/>
            <a:ext cx="6473368" cy="1957266"/>
          </a:xfrm>
          <a:prstGeom prst="roundRect">
            <a:avLst/>
          </a:prstGeom>
          <a:solidFill>
            <a:schemeClr val="bg1"/>
          </a:solidFill>
          <a:ln>
            <a:solidFill>
              <a:srgbClr val="CC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dirty="0">
                <a:solidFill>
                  <a:srgbClr val="002060"/>
                </a:solidFill>
              </a:rPr>
              <a:t>Các kiến thức chung được học về quan điểm, đường lối, chính sách của Đảng và Nhà nước vào </a:t>
            </a:r>
            <a:r>
              <a:rPr lang="nl-NL" sz="2000" b="1" dirty="0">
                <a:solidFill>
                  <a:srgbClr val="FF0066"/>
                </a:solidFill>
              </a:rPr>
              <a:t>giải quyết các vấn đề của cá nhân, xã hội và các vấn đề khác </a:t>
            </a:r>
            <a:r>
              <a:rPr lang="nl-NL" sz="2000" dirty="0">
                <a:solidFill>
                  <a:srgbClr val="002060"/>
                </a:solidFill>
              </a:rPr>
              <a:t>trong quá trình học tập, lao động, hoạt động hàng ngày và tham gia xây dựng, bảo vệ Tổ quốc</a:t>
            </a:r>
            <a:r>
              <a:rPr lang="nl-NL" sz="2400" dirty="0">
                <a:solidFill>
                  <a:srgbClr val="002060"/>
                </a:solidFill>
              </a:rPr>
              <a:t>.</a:t>
            </a:r>
            <a:endParaRPr lang="en-US" sz="2400" dirty="0">
              <a:solidFill>
                <a:srgbClr val="002060"/>
              </a:solidFill>
            </a:endParaRPr>
          </a:p>
        </p:txBody>
      </p:sp>
      <p:cxnSp>
        <p:nvCxnSpPr>
          <p:cNvPr id="7" name="Straight Arrow Connector 6">
            <a:extLst>
              <a:ext uri="{FF2B5EF4-FFF2-40B4-BE49-F238E27FC236}">
                <a16:creationId xmlns:a16="http://schemas.microsoft.com/office/drawing/2014/main" id="{02DC0854-2338-4F11-A751-328CF55DE94B}"/>
              </a:ext>
            </a:extLst>
          </p:cNvPr>
          <p:cNvCxnSpPr>
            <a:cxnSpLocks/>
          </p:cNvCxnSpPr>
          <p:nvPr/>
        </p:nvCxnSpPr>
        <p:spPr>
          <a:xfrm>
            <a:off x="6415313" y="1637938"/>
            <a:ext cx="0" cy="655319"/>
          </a:xfrm>
          <a:prstGeom prst="straightConnector1">
            <a:avLst/>
          </a:prstGeom>
          <a:ln>
            <a:solidFill>
              <a:srgbClr val="0000CC"/>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35307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ownload premium vector of Hand drawn travel element background vector set  | Powerpoint background design, Wallpaper powerpoint, Background powerpoint">
            <a:extLst>
              <a:ext uri="{FF2B5EF4-FFF2-40B4-BE49-F238E27FC236}">
                <a16:creationId xmlns:a16="http://schemas.microsoft.com/office/drawing/2014/main" id="{48F90D30-1FFF-495F-8B92-24667CF22F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F5711B4-147F-4BAC-BE02-4AA07C353392}"/>
              </a:ext>
            </a:extLst>
          </p:cNvPr>
          <p:cNvSpPr txBox="1"/>
          <p:nvPr/>
        </p:nvSpPr>
        <p:spPr>
          <a:xfrm>
            <a:off x="2373085" y="867620"/>
            <a:ext cx="6197600" cy="461665"/>
          </a:xfrm>
          <a:prstGeom prst="rect">
            <a:avLst/>
          </a:prstGeom>
          <a:noFill/>
        </p:spPr>
        <p:txBody>
          <a:bodyPr wrap="square">
            <a:spAutoFit/>
          </a:bodyPr>
          <a:lstStyle/>
          <a:p>
            <a:pPr algn="ctr" defTabSz="914400" eaLnBrk="0" fontAlgn="base" hangingPunct="0">
              <a:spcBef>
                <a:spcPct val="0"/>
              </a:spcBef>
              <a:spcAft>
                <a:spcPct val="0"/>
              </a:spcAft>
            </a:pPr>
            <a:r>
              <a:rPr lang="en-US" sz="2400" b="1" dirty="0">
                <a:solidFill>
                  <a:srgbClr val="0033CC"/>
                </a:solidFill>
                <a:effectLst/>
                <a:latin typeface="Arial" panose="020B0604020202020204" pitchFamily="34" charset="0"/>
                <a:ea typeface="Calibri" panose="020F0502020204030204" pitchFamily="34" charset="0"/>
                <a:cs typeface="Arial" panose="020B0604020202020204" pitchFamily="34" charset="0"/>
              </a:rPr>
              <a:t>3. </a:t>
            </a:r>
            <a:r>
              <a:rPr lang="pl-PL" sz="2400" b="1" dirty="0">
                <a:solidFill>
                  <a:srgbClr val="0033CC"/>
                </a:solidFill>
                <a:effectLst/>
                <a:latin typeface="Arial" panose="020B0604020202020204" pitchFamily="34" charset="0"/>
                <a:ea typeface="Calibri" panose="020F0502020204030204" pitchFamily="34" charset="0"/>
                <a:cs typeface="Arial" panose="020B0604020202020204" pitchFamily="34" charset="0"/>
              </a:rPr>
              <a:t>Về năng lực tự chủ và trách nhiệm</a:t>
            </a:r>
            <a:endParaRPr lang="en-US" sz="2400" b="1" dirty="0">
              <a:solidFill>
                <a:srgbClr val="0033CC"/>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6" name="Minus Sign 5">
            <a:extLst>
              <a:ext uri="{FF2B5EF4-FFF2-40B4-BE49-F238E27FC236}">
                <a16:creationId xmlns:a16="http://schemas.microsoft.com/office/drawing/2014/main" id="{DE41D22E-FE69-46C8-A4E2-DCA31B25B494}"/>
              </a:ext>
            </a:extLst>
          </p:cNvPr>
          <p:cNvSpPr/>
          <p:nvPr/>
        </p:nvSpPr>
        <p:spPr>
          <a:xfrm>
            <a:off x="3846285" y="1329285"/>
            <a:ext cx="3251200"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Rounded Rectangle 2">
            <a:extLst>
              <a:ext uri="{FF2B5EF4-FFF2-40B4-BE49-F238E27FC236}">
                <a16:creationId xmlns:a16="http://schemas.microsoft.com/office/drawing/2014/main" id="{79DA9DF4-1E35-47C1-AC08-866DFA50CC1B}"/>
              </a:ext>
            </a:extLst>
          </p:cNvPr>
          <p:cNvSpPr/>
          <p:nvPr/>
        </p:nvSpPr>
        <p:spPr>
          <a:xfrm>
            <a:off x="4209143" y="1790950"/>
            <a:ext cx="3904343" cy="580613"/>
          </a:xfrm>
          <a:prstGeom prst="round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ctr" eaLnBrk="1" hangingPunct="1">
              <a:buFont typeface="Wingdings" pitchFamily="2" charset="2"/>
              <a:buChar char="§"/>
              <a:defRPr/>
            </a:pPr>
            <a:r>
              <a:rPr lang="nl-NL" sz="2400" dirty="0"/>
              <a:t>Có năng lực vận dụng</a:t>
            </a:r>
            <a:endParaRPr lang="en-US" sz="2400" b="1" dirty="0"/>
          </a:p>
        </p:txBody>
      </p:sp>
      <p:sp>
        <p:nvSpPr>
          <p:cNvPr id="8" name="Rounded Rectangle 12">
            <a:extLst>
              <a:ext uri="{FF2B5EF4-FFF2-40B4-BE49-F238E27FC236}">
                <a16:creationId xmlns:a16="http://schemas.microsoft.com/office/drawing/2014/main" id="{64B567C1-2649-4D69-84EF-ACD0C98746F6}"/>
              </a:ext>
            </a:extLst>
          </p:cNvPr>
          <p:cNvSpPr/>
          <p:nvPr/>
        </p:nvSpPr>
        <p:spPr>
          <a:xfrm>
            <a:off x="3184853" y="3379625"/>
            <a:ext cx="6077821" cy="1816489"/>
          </a:xfrm>
          <a:prstGeom prst="roundRect">
            <a:avLst/>
          </a:prstGeom>
          <a:no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nl-NL" sz="2000" dirty="0">
              <a:solidFill>
                <a:srgbClr val="0000CC"/>
              </a:solidFill>
            </a:endParaRPr>
          </a:p>
          <a:p>
            <a:pPr algn="ctr" eaLnBrk="1" hangingPunct="1">
              <a:defRPr/>
            </a:pPr>
            <a:r>
              <a:rPr lang="nl-NL" sz="2200" dirty="0">
                <a:solidFill>
                  <a:srgbClr val="0000CC"/>
                </a:solidFill>
              </a:rPr>
              <a:t>Các nội dung đã học để </a:t>
            </a:r>
            <a:r>
              <a:rPr lang="nl-NL" sz="2200" b="1" dirty="0">
                <a:solidFill>
                  <a:srgbClr val="CC3300"/>
                </a:solidFill>
              </a:rPr>
              <a:t>rèn</a:t>
            </a:r>
            <a:r>
              <a:rPr lang="nl-NL" sz="2200" dirty="0">
                <a:solidFill>
                  <a:srgbClr val="0000CC"/>
                </a:solidFill>
              </a:rPr>
              <a:t> </a:t>
            </a:r>
            <a:r>
              <a:rPr lang="nl-NL" sz="2200" b="1" dirty="0">
                <a:solidFill>
                  <a:srgbClr val="CC3300"/>
                </a:solidFill>
              </a:rPr>
              <a:t>luyện phẩm chất chính trị, đạo đức, lối sống</a:t>
            </a:r>
            <a:r>
              <a:rPr lang="nl-NL" sz="2200" dirty="0">
                <a:solidFill>
                  <a:srgbClr val="CC3300"/>
                </a:solidFill>
              </a:rPr>
              <a:t>; </a:t>
            </a:r>
            <a:r>
              <a:rPr lang="nl-NL" sz="2200" dirty="0">
                <a:solidFill>
                  <a:srgbClr val="0000CC"/>
                </a:solidFill>
              </a:rPr>
              <a:t>thực hiện tốt quan điểm, đường lối của Đảng;chính sách, pháp luật của Nhà nước.</a:t>
            </a:r>
            <a:endParaRPr lang="en-US" sz="2200" dirty="0">
              <a:solidFill>
                <a:srgbClr val="0000CC"/>
              </a:solidFill>
            </a:endParaRPr>
          </a:p>
          <a:p>
            <a:pPr algn="ctr" eaLnBrk="1" hangingPunct="1">
              <a:defRPr/>
            </a:pPr>
            <a:endParaRPr lang="en-US" sz="2200" dirty="0">
              <a:solidFill>
                <a:srgbClr val="0000CC"/>
              </a:solidFill>
            </a:endParaRPr>
          </a:p>
        </p:txBody>
      </p:sp>
      <p:cxnSp>
        <p:nvCxnSpPr>
          <p:cNvPr id="9" name="Straight Arrow Connector 8">
            <a:extLst>
              <a:ext uri="{FF2B5EF4-FFF2-40B4-BE49-F238E27FC236}">
                <a16:creationId xmlns:a16="http://schemas.microsoft.com/office/drawing/2014/main" id="{D77E1B76-6FD1-4223-90A7-20601AB30311}"/>
              </a:ext>
            </a:extLst>
          </p:cNvPr>
          <p:cNvCxnSpPr>
            <a:cxnSpLocks/>
            <a:stCxn id="7" idx="2"/>
          </p:cNvCxnSpPr>
          <p:nvPr/>
        </p:nvCxnSpPr>
        <p:spPr>
          <a:xfrm flipH="1">
            <a:off x="6160537" y="2371563"/>
            <a:ext cx="778" cy="1008062"/>
          </a:xfrm>
          <a:prstGeom prst="straightConnector1">
            <a:avLst/>
          </a:prstGeom>
          <a:ln>
            <a:solidFill>
              <a:srgbClr val="0000CC"/>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468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1"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tro two Free PPT Backgrounds for your PowerPoint Templates">
            <a:extLst>
              <a:ext uri="{FF2B5EF4-FFF2-40B4-BE49-F238E27FC236}">
                <a16:creationId xmlns:a16="http://schemas.microsoft.com/office/drawing/2014/main" id="{5F4E88D1-4896-4890-AD3F-DD800D8AA6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301777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25">
            <a:extLst>
              <a:ext uri="{FF2B5EF4-FFF2-40B4-BE49-F238E27FC236}">
                <a16:creationId xmlns:a16="http://schemas.microsoft.com/office/drawing/2014/main" id="{08F0F109-37D0-4879-99D2-AC3982B2C1FC}"/>
              </a:ext>
            </a:extLst>
          </p:cNvPr>
          <p:cNvSpPr txBox="1">
            <a:spLocks noChangeArrowheads="1"/>
          </p:cNvSpPr>
          <p:nvPr/>
        </p:nvSpPr>
        <p:spPr bwMode="auto">
          <a:xfrm>
            <a:off x="3029157" y="295176"/>
            <a:ext cx="6110514"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defRPr/>
            </a:pPr>
            <a:r>
              <a:rPr lang="en-US" altLang="en-US" sz="2800" b="1" dirty="0">
                <a:solidFill>
                  <a:srgbClr val="000000"/>
                </a:solidFill>
                <a:latin typeface="+mj-lt"/>
                <a:cs typeface="Times New Roman" pitchFamily="18" charset="0"/>
              </a:rPr>
              <a:t>III. NỘI DUNG CHÍNH MÔN HỌC</a:t>
            </a:r>
          </a:p>
        </p:txBody>
      </p:sp>
      <p:grpSp>
        <p:nvGrpSpPr>
          <p:cNvPr id="4" name="Group 21">
            <a:extLst>
              <a:ext uri="{FF2B5EF4-FFF2-40B4-BE49-F238E27FC236}">
                <a16:creationId xmlns:a16="http://schemas.microsoft.com/office/drawing/2014/main" id="{CA65CFFD-9950-42A1-B6BA-17E3873DC537}"/>
              </a:ext>
            </a:extLst>
          </p:cNvPr>
          <p:cNvGrpSpPr>
            <a:grpSpLocks/>
          </p:cNvGrpSpPr>
          <p:nvPr/>
        </p:nvGrpSpPr>
        <p:grpSpPr bwMode="auto">
          <a:xfrm>
            <a:off x="3017771" y="988846"/>
            <a:ext cx="7692572" cy="333829"/>
            <a:chOff x="240" y="576"/>
            <a:chExt cx="5298" cy="0"/>
          </a:xfrm>
        </p:grpSpPr>
        <p:sp>
          <p:nvSpPr>
            <p:cNvPr id="5" name="Line 7">
              <a:extLst>
                <a:ext uri="{FF2B5EF4-FFF2-40B4-BE49-F238E27FC236}">
                  <a16:creationId xmlns:a16="http://schemas.microsoft.com/office/drawing/2014/main" id="{F5113737-C24F-48A0-8C93-BA2DA6997554}"/>
                </a:ext>
              </a:extLst>
            </p:cNvPr>
            <p:cNvSpPr>
              <a:spLocks noChangeShapeType="1"/>
            </p:cNvSpPr>
            <p:nvPr/>
          </p:nvSpPr>
          <p:spPr bwMode="auto">
            <a:xfrm>
              <a:off x="240" y="576"/>
              <a:ext cx="2688" cy="0"/>
            </a:xfrm>
            <a:prstGeom prst="line">
              <a:avLst/>
            </a:prstGeom>
            <a:noFill/>
            <a:ln w="1270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sp>
          <p:nvSpPr>
            <p:cNvPr id="6" name="Line 8">
              <a:extLst>
                <a:ext uri="{FF2B5EF4-FFF2-40B4-BE49-F238E27FC236}">
                  <a16:creationId xmlns:a16="http://schemas.microsoft.com/office/drawing/2014/main" id="{02C0FFF4-50CA-46B8-A9ED-8EF97B3E91C1}"/>
                </a:ext>
              </a:extLst>
            </p:cNvPr>
            <p:cNvSpPr>
              <a:spLocks noChangeShapeType="1"/>
            </p:cNvSpPr>
            <p:nvPr/>
          </p:nvSpPr>
          <p:spPr bwMode="auto">
            <a:xfrm>
              <a:off x="240" y="576"/>
              <a:ext cx="5298"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39" name="AutoShape 11"/>
          <p:cNvSpPr>
            <a:spLocks noChangeArrowheads="1"/>
          </p:cNvSpPr>
          <p:nvPr/>
        </p:nvSpPr>
        <p:spPr bwMode="gray">
          <a:xfrm rot="5400000">
            <a:off x="1371529" y="2367567"/>
            <a:ext cx="4991100" cy="3219451"/>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algn="ctr">
            <a:solidFill>
              <a:schemeClr val="tx1"/>
            </a:solidFill>
            <a:miter lim="800000"/>
            <a:headEnd/>
            <a:tailEnd/>
          </a:ln>
        </p:spPr>
        <p:txBody>
          <a:bodyPr wrap="none" anchor="ctr"/>
          <a:lstStyle/>
          <a:p>
            <a:endParaRPr lang="en-US"/>
          </a:p>
        </p:txBody>
      </p:sp>
      <p:grpSp>
        <p:nvGrpSpPr>
          <p:cNvPr id="40" name="Group 22"/>
          <p:cNvGrpSpPr>
            <a:grpSpLocks/>
          </p:cNvGrpSpPr>
          <p:nvPr/>
        </p:nvGrpSpPr>
        <p:grpSpPr bwMode="auto">
          <a:xfrm>
            <a:off x="3213368" y="1220910"/>
            <a:ext cx="785719" cy="643420"/>
            <a:chOff x="912" y="1104"/>
            <a:chExt cx="405" cy="405"/>
          </a:xfrm>
          <a:solidFill>
            <a:srgbClr val="3399FF"/>
          </a:solidFill>
        </p:grpSpPr>
        <p:grpSp>
          <p:nvGrpSpPr>
            <p:cNvPr id="41" name="Group 23"/>
            <p:cNvGrpSpPr>
              <a:grpSpLocks/>
            </p:cNvGrpSpPr>
            <p:nvPr/>
          </p:nvGrpSpPr>
          <p:grpSpPr bwMode="auto">
            <a:xfrm>
              <a:off x="912" y="1104"/>
              <a:ext cx="405" cy="405"/>
              <a:chOff x="1289" y="582"/>
              <a:chExt cx="668" cy="668"/>
            </a:xfrm>
            <a:grpFill/>
          </p:grpSpPr>
          <p:sp>
            <p:nvSpPr>
              <p:cNvPr id="43" name="Oval 24"/>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44" name="Oval 25"/>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45" name="Oval 26"/>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46" name="Oval 27"/>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47" name="Oval 28"/>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grpSp>
        <p:sp>
          <p:nvSpPr>
            <p:cNvPr id="42" name="Text Box 29"/>
            <p:cNvSpPr txBox="1">
              <a:spLocks noChangeArrowheads="1"/>
            </p:cNvSpPr>
            <p:nvPr/>
          </p:nvSpPr>
          <p:spPr bwMode="gray">
            <a:xfrm>
              <a:off x="1004" y="1163"/>
              <a:ext cx="212" cy="288"/>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r>
                <a:rPr lang="en-US" altLang="en-US" sz="2400" b="1" dirty="0">
                  <a:solidFill>
                    <a:srgbClr val="000000"/>
                  </a:solidFill>
                  <a:latin typeface="Times New Roman" pitchFamily="18" charset="0"/>
                </a:rPr>
                <a:t>1</a:t>
              </a:r>
            </a:p>
          </p:txBody>
        </p:sp>
      </p:grpSp>
      <p:grpSp>
        <p:nvGrpSpPr>
          <p:cNvPr id="48" name="Group 46"/>
          <p:cNvGrpSpPr>
            <a:grpSpLocks/>
          </p:cNvGrpSpPr>
          <p:nvPr/>
        </p:nvGrpSpPr>
        <p:grpSpPr bwMode="auto">
          <a:xfrm>
            <a:off x="4492507" y="3478434"/>
            <a:ext cx="763943" cy="651473"/>
            <a:chOff x="891" y="3216"/>
            <a:chExt cx="405" cy="405"/>
          </a:xfrm>
          <a:solidFill>
            <a:srgbClr val="FFFF00"/>
          </a:solidFill>
        </p:grpSpPr>
        <p:grpSp>
          <p:nvGrpSpPr>
            <p:cNvPr id="49" name="Group 47"/>
            <p:cNvGrpSpPr>
              <a:grpSpLocks/>
            </p:cNvGrpSpPr>
            <p:nvPr/>
          </p:nvGrpSpPr>
          <p:grpSpPr bwMode="auto">
            <a:xfrm>
              <a:off x="891" y="3216"/>
              <a:ext cx="405" cy="405"/>
              <a:chOff x="1289" y="582"/>
              <a:chExt cx="668" cy="668"/>
            </a:xfrm>
            <a:grpFill/>
          </p:grpSpPr>
          <p:sp>
            <p:nvSpPr>
              <p:cNvPr id="51"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52"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53"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54"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55"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grpSp>
        <p:sp>
          <p:nvSpPr>
            <p:cNvPr id="50" name="Text Box 53"/>
            <p:cNvSpPr txBox="1">
              <a:spLocks noChangeArrowheads="1"/>
            </p:cNvSpPr>
            <p:nvPr/>
          </p:nvSpPr>
          <p:spPr bwMode="gray">
            <a:xfrm>
              <a:off x="943" y="3282"/>
              <a:ext cx="295" cy="249"/>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r>
                <a:rPr lang="en-US" altLang="en-US" sz="2000" b="1" dirty="0">
                  <a:solidFill>
                    <a:srgbClr val="000000"/>
                  </a:solidFill>
                  <a:latin typeface="Times New Roman" pitchFamily="18" charset="0"/>
                </a:rPr>
                <a:t>4</a:t>
              </a:r>
            </a:p>
          </p:txBody>
        </p:sp>
      </p:grpSp>
      <p:sp>
        <p:nvSpPr>
          <p:cNvPr id="56" name="Rectangle 4"/>
          <p:cNvSpPr>
            <a:spLocks noChangeArrowheads="1"/>
          </p:cNvSpPr>
          <p:nvPr/>
        </p:nvSpPr>
        <p:spPr bwMode="auto">
          <a:xfrm>
            <a:off x="4816404" y="1794481"/>
            <a:ext cx="60404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solidFill>
                  <a:srgbClr val="000099"/>
                </a:solidFill>
              </a:rPr>
              <a:t>Khái quát về Tư tưởng Hồ Chí Minh </a:t>
            </a:r>
          </a:p>
        </p:txBody>
      </p:sp>
      <p:grpSp>
        <p:nvGrpSpPr>
          <p:cNvPr id="57" name="Group 46"/>
          <p:cNvGrpSpPr>
            <a:grpSpLocks/>
          </p:cNvGrpSpPr>
          <p:nvPr/>
        </p:nvGrpSpPr>
        <p:grpSpPr bwMode="auto">
          <a:xfrm>
            <a:off x="4566561" y="4524985"/>
            <a:ext cx="762538" cy="632711"/>
            <a:chOff x="891" y="3216"/>
            <a:chExt cx="405" cy="405"/>
          </a:xfrm>
          <a:solidFill>
            <a:srgbClr val="00FF99"/>
          </a:solidFill>
        </p:grpSpPr>
        <p:grpSp>
          <p:nvGrpSpPr>
            <p:cNvPr id="58" name="Group 47"/>
            <p:cNvGrpSpPr>
              <a:grpSpLocks/>
            </p:cNvGrpSpPr>
            <p:nvPr/>
          </p:nvGrpSpPr>
          <p:grpSpPr bwMode="auto">
            <a:xfrm>
              <a:off x="891" y="3216"/>
              <a:ext cx="405" cy="405"/>
              <a:chOff x="1289" y="582"/>
              <a:chExt cx="668" cy="668"/>
            </a:xfrm>
            <a:grpFill/>
          </p:grpSpPr>
          <p:sp>
            <p:nvSpPr>
              <p:cNvPr id="60"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61"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62"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63"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64"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grpSp>
        <p:sp>
          <p:nvSpPr>
            <p:cNvPr id="59" name="Text Box 53"/>
            <p:cNvSpPr txBox="1">
              <a:spLocks noChangeArrowheads="1"/>
            </p:cNvSpPr>
            <p:nvPr/>
          </p:nvSpPr>
          <p:spPr bwMode="gray">
            <a:xfrm>
              <a:off x="1004" y="3274"/>
              <a:ext cx="192" cy="236"/>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r>
                <a:rPr lang="en-US" altLang="en-US" sz="1800" b="1" dirty="0">
                  <a:solidFill>
                    <a:srgbClr val="000000"/>
                  </a:solidFill>
                  <a:latin typeface="Times New Roman" pitchFamily="18" charset="0"/>
                </a:rPr>
                <a:t>5</a:t>
              </a:r>
            </a:p>
          </p:txBody>
        </p:sp>
      </p:grpSp>
      <p:sp>
        <p:nvSpPr>
          <p:cNvPr id="66" name="Rectangle 7"/>
          <p:cNvSpPr>
            <a:spLocks noChangeArrowheads="1"/>
          </p:cNvSpPr>
          <p:nvPr/>
        </p:nvSpPr>
        <p:spPr bwMode="auto">
          <a:xfrm>
            <a:off x="5556993" y="2684955"/>
            <a:ext cx="6527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dirty="0" err="1"/>
              <a:t>Đặc</a:t>
            </a:r>
            <a:r>
              <a:rPr lang="en-US" altLang="en-US" sz="1800" dirty="0"/>
              <a:t> </a:t>
            </a:r>
            <a:r>
              <a:rPr lang="en-US" altLang="en-US" sz="1800" dirty="0" err="1"/>
              <a:t>trưng</a:t>
            </a:r>
            <a:r>
              <a:rPr lang="en-US" altLang="en-US" sz="1800" dirty="0"/>
              <a:t> </a:t>
            </a:r>
            <a:r>
              <a:rPr lang="en-US" altLang="en-US" sz="1800" dirty="0" err="1"/>
              <a:t>và</a:t>
            </a:r>
            <a:r>
              <a:rPr lang="en-US" altLang="en-US" sz="1800" dirty="0"/>
              <a:t> </a:t>
            </a:r>
            <a:r>
              <a:rPr lang="en-US" altLang="en-US" sz="1800" dirty="0" err="1"/>
              <a:t>phương</a:t>
            </a:r>
            <a:r>
              <a:rPr lang="en-US" altLang="en-US" sz="1800" dirty="0"/>
              <a:t> </a:t>
            </a:r>
            <a:r>
              <a:rPr lang="en-US" altLang="en-US" sz="1800" dirty="0" err="1"/>
              <a:t>hướng</a:t>
            </a:r>
            <a:r>
              <a:rPr lang="en-US" altLang="en-US" sz="1800" dirty="0"/>
              <a:t> </a:t>
            </a:r>
            <a:r>
              <a:rPr lang="en-US" altLang="en-US" sz="1800" dirty="0" err="1"/>
              <a:t>xây</a:t>
            </a:r>
            <a:r>
              <a:rPr lang="en-US" altLang="en-US" sz="1800" dirty="0"/>
              <a:t> </a:t>
            </a:r>
            <a:r>
              <a:rPr lang="en-US" altLang="en-US" sz="1800" dirty="0" err="1"/>
              <a:t>dựng</a:t>
            </a:r>
            <a:r>
              <a:rPr lang="en-US" altLang="en-US" sz="1800" dirty="0"/>
              <a:t> CNXH ở </a:t>
            </a:r>
            <a:r>
              <a:rPr lang="en-US" altLang="en-US" sz="1800" dirty="0" err="1"/>
              <a:t>Việt</a:t>
            </a:r>
            <a:r>
              <a:rPr lang="en-US" altLang="en-US" sz="1800" dirty="0"/>
              <a:t> Nam</a:t>
            </a:r>
          </a:p>
        </p:txBody>
      </p:sp>
      <p:sp>
        <p:nvSpPr>
          <p:cNvPr id="68" name="Rectangle 9"/>
          <p:cNvSpPr>
            <a:spLocks noChangeArrowheads="1"/>
          </p:cNvSpPr>
          <p:nvPr/>
        </p:nvSpPr>
        <p:spPr bwMode="auto">
          <a:xfrm>
            <a:off x="5449043" y="3674760"/>
            <a:ext cx="6743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defRPr/>
            </a:pPr>
            <a:r>
              <a:rPr lang="en-US" sz="1800" dirty="0" err="1">
                <a:solidFill>
                  <a:srgbClr val="C00000"/>
                </a:solidFill>
                <a:latin typeface="+mj-lt"/>
              </a:rPr>
              <a:t>Tăng</a:t>
            </a:r>
            <a:r>
              <a:rPr lang="en-US" sz="1800" dirty="0">
                <a:solidFill>
                  <a:srgbClr val="C00000"/>
                </a:solidFill>
                <a:latin typeface="+mj-lt"/>
              </a:rPr>
              <a:t> </a:t>
            </a:r>
            <a:r>
              <a:rPr lang="en-US" sz="1800" dirty="0" err="1">
                <a:solidFill>
                  <a:srgbClr val="C00000"/>
                </a:solidFill>
                <a:latin typeface="+mj-lt"/>
              </a:rPr>
              <a:t>cường</a:t>
            </a:r>
            <a:r>
              <a:rPr lang="en-US" sz="1800" dirty="0">
                <a:solidFill>
                  <a:srgbClr val="C00000"/>
                </a:solidFill>
                <a:latin typeface="+mj-lt"/>
              </a:rPr>
              <a:t> </a:t>
            </a:r>
            <a:r>
              <a:rPr lang="en-US" sz="1800" dirty="0" err="1">
                <a:solidFill>
                  <a:srgbClr val="C00000"/>
                </a:solidFill>
                <a:latin typeface="+mj-lt"/>
              </a:rPr>
              <a:t>quốc</a:t>
            </a:r>
            <a:r>
              <a:rPr lang="en-US" sz="1800" dirty="0">
                <a:solidFill>
                  <a:srgbClr val="C00000"/>
                </a:solidFill>
                <a:latin typeface="+mj-lt"/>
              </a:rPr>
              <a:t> </a:t>
            </a:r>
            <a:r>
              <a:rPr lang="en-US" sz="1800" dirty="0" err="1">
                <a:solidFill>
                  <a:srgbClr val="C00000"/>
                </a:solidFill>
                <a:latin typeface="+mj-lt"/>
              </a:rPr>
              <a:t>phòng</a:t>
            </a:r>
            <a:r>
              <a:rPr lang="en-US" sz="1800" dirty="0">
                <a:solidFill>
                  <a:srgbClr val="C00000"/>
                </a:solidFill>
                <a:latin typeface="+mj-lt"/>
              </a:rPr>
              <a:t>, an </a:t>
            </a:r>
            <a:r>
              <a:rPr lang="en-US" sz="1800" dirty="0" err="1">
                <a:solidFill>
                  <a:srgbClr val="C00000"/>
                </a:solidFill>
                <a:latin typeface="+mj-lt"/>
              </a:rPr>
              <a:t>ninh</a:t>
            </a:r>
            <a:r>
              <a:rPr lang="en-US" sz="1800" dirty="0">
                <a:solidFill>
                  <a:srgbClr val="C00000"/>
                </a:solidFill>
                <a:latin typeface="+mj-lt"/>
              </a:rPr>
              <a:t> </a:t>
            </a:r>
            <a:r>
              <a:rPr lang="en-US" sz="1800" dirty="0" err="1">
                <a:solidFill>
                  <a:srgbClr val="C00000"/>
                </a:solidFill>
                <a:latin typeface="+mj-lt"/>
              </a:rPr>
              <a:t>và</a:t>
            </a:r>
            <a:r>
              <a:rPr lang="en-US" sz="1800" dirty="0">
                <a:solidFill>
                  <a:srgbClr val="C00000"/>
                </a:solidFill>
                <a:latin typeface="+mj-lt"/>
              </a:rPr>
              <a:t> </a:t>
            </a:r>
            <a:r>
              <a:rPr lang="en-US" sz="1800" dirty="0" err="1">
                <a:solidFill>
                  <a:srgbClr val="C00000"/>
                </a:solidFill>
                <a:latin typeface="+mj-lt"/>
              </a:rPr>
              <a:t>mở</a:t>
            </a:r>
            <a:r>
              <a:rPr lang="en-US" sz="1800" dirty="0">
                <a:solidFill>
                  <a:srgbClr val="C00000"/>
                </a:solidFill>
                <a:latin typeface="+mj-lt"/>
              </a:rPr>
              <a:t> </a:t>
            </a:r>
            <a:r>
              <a:rPr lang="en-US" sz="1800" dirty="0" err="1">
                <a:solidFill>
                  <a:srgbClr val="C00000"/>
                </a:solidFill>
                <a:latin typeface="+mj-lt"/>
              </a:rPr>
              <a:t>rộng</a:t>
            </a:r>
            <a:r>
              <a:rPr lang="en-US" sz="1800" dirty="0">
                <a:solidFill>
                  <a:srgbClr val="C00000"/>
                </a:solidFill>
                <a:latin typeface="+mj-lt"/>
              </a:rPr>
              <a:t> </a:t>
            </a:r>
            <a:r>
              <a:rPr lang="en-US" sz="1800" dirty="0" err="1">
                <a:solidFill>
                  <a:srgbClr val="C00000"/>
                </a:solidFill>
                <a:latin typeface="+mj-lt"/>
              </a:rPr>
              <a:t>quan</a:t>
            </a:r>
            <a:r>
              <a:rPr lang="en-US" sz="1800" dirty="0">
                <a:solidFill>
                  <a:srgbClr val="C00000"/>
                </a:solidFill>
                <a:latin typeface="+mj-lt"/>
              </a:rPr>
              <a:t> </a:t>
            </a:r>
            <a:r>
              <a:rPr lang="en-US" sz="1800" dirty="0" err="1">
                <a:solidFill>
                  <a:srgbClr val="C00000"/>
                </a:solidFill>
                <a:latin typeface="+mj-lt"/>
              </a:rPr>
              <a:t>hệ</a:t>
            </a:r>
            <a:r>
              <a:rPr lang="en-US" sz="1800" dirty="0">
                <a:solidFill>
                  <a:srgbClr val="C00000"/>
                </a:solidFill>
                <a:latin typeface="+mj-lt"/>
              </a:rPr>
              <a:t> </a:t>
            </a:r>
            <a:r>
              <a:rPr lang="en-US" sz="1800" dirty="0" err="1">
                <a:solidFill>
                  <a:srgbClr val="C00000"/>
                </a:solidFill>
                <a:latin typeface="+mj-lt"/>
              </a:rPr>
              <a:t>đối</a:t>
            </a:r>
            <a:r>
              <a:rPr lang="en-US" sz="1800" dirty="0">
                <a:solidFill>
                  <a:srgbClr val="C00000"/>
                </a:solidFill>
                <a:latin typeface="+mj-lt"/>
              </a:rPr>
              <a:t> </a:t>
            </a:r>
            <a:r>
              <a:rPr lang="en-US" sz="1800" dirty="0" err="1">
                <a:solidFill>
                  <a:srgbClr val="C00000"/>
                </a:solidFill>
                <a:latin typeface="+mj-lt"/>
              </a:rPr>
              <a:t>ngoại</a:t>
            </a:r>
            <a:endParaRPr lang="en-US" sz="1800" dirty="0">
              <a:solidFill>
                <a:srgbClr val="C00000"/>
              </a:solidFill>
              <a:latin typeface="+mj-lt"/>
            </a:endParaRPr>
          </a:p>
          <a:p>
            <a:pPr eaLnBrk="1" hangingPunct="1">
              <a:spcBef>
                <a:spcPct val="0"/>
              </a:spcBef>
              <a:buFontTx/>
              <a:buNone/>
              <a:defRPr/>
            </a:pPr>
            <a:r>
              <a:rPr lang="en-US" altLang="en-US" sz="1800" dirty="0" err="1">
                <a:solidFill>
                  <a:srgbClr val="C00000"/>
                </a:solidFill>
                <a:latin typeface="+mj-lt"/>
              </a:rPr>
              <a:t>Và</a:t>
            </a:r>
            <a:r>
              <a:rPr lang="en-US" altLang="en-US" sz="1800" dirty="0">
                <a:solidFill>
                  <a:srgbClr val="C00000"/>
                </a:solidFill>
                <a:latin typeface="+mj-lt"/>
              </a:rPr>
              <a:t> </a:t>
            </a:r>
            <a:r>
              <a:rPr lang="en-US" altLang="en-US" sz="1800" dirty="0" err="1">
                <a:solidFill>
                  <a:srgbClr val="C00000"/>
                </a:solidFill>
                <a:latin typeface="+mj-lt"/>
              </a:rPr>
              <a:t>hội</a:t>
            </a:r>
            <a:r>
              <a:rPr lang="en-US" altLang="en-US" sz="1800" dirty="0">
                <a:solidFill>
                  <a:srgbClr val="C00000"/>
                </a:solidFill>
                <a:latin typeface="+mj-lt"/>
              </a:rPr>
              <a:t> </a:t>
            </a:r>
            <a:r>
              <a:rPr lang="en-US" altLang="en-US" sz="1800" dirty="0" err="1">
                <a:solidFill>
                  <a:srgbClr val="C00000"/>
                </a:solidFill>
                <a:latin typeface="+mj-lt"/>
              </a:rPr>
              <a:t>nhập</a:t>
            </a:r>
            <a:r>
              <a:rPr lang="en-US" altLang="en-US" sz="1800" dirty="0">
                <a:solidFill>
                  <a:srgbClr val="C00000"/>
                </a:solidFill>
                <a:latin typeface="+mj-lt"/>
              </a:rPr>
              <a:t> </a:t>
            </a:r>
            <a:r>
              <a:rPr lang="en-US" altLang="en-US" sz="1800" dirty="0" err="1">
                <a:solidFill>
                  <a:srgbClr val="C00000"/>
                </a:solidFill>
                <a:latin typeface="+mj-lt"/>
              </a:rPr>
              <a:t>quốc</a:t>
            </a:r>
            <a:r>
              <a:rPr lang="en-US" altLang="en-US" sz="1800" dirty="0">
                <a:solidFill>
                  <a:srgbClr val="C00000"/>
                </a:solidFill>
                <a:latin typeface="+mj-lt"/>
              </a:rPr>
              <a:t> </a:t>
            </a:r>
            <a:r>
              <a:rPr lang="en-US" altLang="en-US" sz="1800" dirty="0" err="1">
                <a:solidFill>
                  <a:srgbClr val="C00000"/>
                </a:solidFill>
                <a:latin typeface="+mj-lt"/>
              </a:rPr>
              <a:t>tế</a:t>
            </a:r>
            <a:r>
              <a:rPr lang="en-US" altLang="en-US" sz="1800" dirty="0">
                <a:solidFill>
                  <a:srgbClr val="C00000"/>
                </a:solidFill>
                <a:latin typeface="+mj-lt"/>
              </a:rPr>
              <a:t> ở </a:t>
            </a:r>
            <a:r>
              <a:rPr lang="en-US" altLang="en-US" sz="1800" dirty="0" err="1">
                <a:solidFill>
                  <a:srgbClr val="C00000"/>
                </a:solidFill>
                <a:latin typeface="+mj-lt"/>
              </a:rPr>
              <a:t>nước</a:t>
            </a:r>
            <a:r>
              <a:rPr lang="en-US" altLang="en-US" sz="1800" dirty="0">
                <a:solidFill>
                  <a:srgbClr val="C00000"/>
                </a:solidFill>
                <a:latin typeface="+mj-lt"/>
              </a:rPr>
              <a:t> ta</a:t>
            </a:r>
          </a:p>
        </p:txBody>
      </p:sp>
      <p:grpSp>
        <p:nvGrpSpPr>
          <p:cNvPr id="69" name="Group 46"/>
          <p:cNvGrpSpPr>
            <a:grpSpLocks/>
          </p:cNvGrpSpPr>
          <p:nvPr/>
        </p:nvGrpSpPr>
        <p:grpSpPr bwMode="auto">
          <a:xfrm>
            <a:off x="4429120" y="5404144"/>
            <a:ext cx="644163" cy="698099"/>
            <a:chOff x="891" y="3216"/>
            <a:chExt cx="405" cy="405"/>
          </a:xfrm>
          <a:solidFill>
            <a:srgbClr val="FF0066"/>
          </a:solidFill>
        </p:grpSpPr>
        <p:grpSp>
          <p:nvGrpSpPr>
            <p:cNvPr id="70" name="Group 47"/>
            <p:cNvGrpSpPr>
              <a:grpSpLocks/>
            </p:cNvGrpSpPr>
            <p:nvPr/>
          </p:nvGrpSpPr>
          <p:grpSpPr bwMode="auto">
            <a:xfrm>
              <a:off x="891" y="3216"/>
              <a:ext cx="405" cy="405"/>
              <a:chOff x="1289" y="582"/>
              <a:chExt cx="668" cy="668"/>
            </a:xfrm>
            <a:grpFill/>
          </p:grpSpPr>
          <p:sp>
            <p:nvSpPr>
              <p:cNvPr id="72"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73"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74"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75"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76"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dirty="0">
                  <a:solidFill>
                    <a:srgbClr val="000000"/>
                  </a:solidFill>
                  <a:latin typeface="Arial" pitchFamily="34" charset="0"/>
                </a:endParaRPr>
              </a:p>
            </p:txBody>
          </p:sp>
        </p:grpSp>
        <p:sp>
          <p:nvSpPr>
            <p:cNvPr id="71" name="Text Box 53"/>
            <p:cNvSpPr txBox="1">
              <a:spLocks noChangeArrowheads="1"/>
            </p:cNvSpPr>
            <p:nvPr/>
          </p:nvSpPr>
          <p:spPr bwMode="gray">
            <a:xfrm>
              <a:off x="990" y="3232"/>
              <a:ext cx="190" cy="29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r>
                <a:rPr lang="en-US" altLang="en-US" sz="2000" b="1" dirty="0">
                  <a:solidFill>
                    <a:srgbClr val="000000"/>
                  </a:solidFill>
                  <a:latin typeface="Times New Roman" pitchFamily="18" charset="0"/>
                </a:rPr>
                <a:t>6</a:t>
              </a:r>
            </a:p>
          </p:txBody>
        </p:sp>
      </p:grpSp>
      <p:sp>
        <p:nvSpPr>
          <p:cNvPr id="85" name="Rectangle 84"/>
          <p:cNvSpPr>
            <a:spLocks noChangeArrowheads="1"/>
          </p:cNvSpPr>
          <p:nvPr/>
        </p:nvSpPr>
        <p:spPr bwMode="auto">
          <a:xfrm>
            <a:off x="5391079" y="4858356"/>
            <a:ext cx="71072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defRPr/>
            </a:pPr>
            <a:r>
              <a:rPr lang="en-US" sz="1800" dirty="0" err="1">
                <a:solidFill>
                  <a:srgbClr val="006699"/>
                </a:solidFill>
                <a:latin typeface="+mj-lt"/>
              </a:rPr>
              <a:t>Xây</a:t>
            </a:r>
            <a:r>
              <a:rPr lang="en-US" sz="1800" dirty="0">
                <a:solidFill>
                  <a:srgbClr val="006699"/>
                </a:solidFill>
                <a:latin typeface="+mj-lt"/>
              </a:rPr>
              <a:t> </a:t>
            </a:r>
            <a:r>
              <a:rPr lang="en-US" sz="1800" dirty="0" err="1">
                <a:solidFill>
                  <a:srgbClr val="006699"/>
                </a:solidFill>
                <a:latin typeface="+mj-lt"/>
              </a:rPr>
              <a:t>dựng</a:t>
            </a:r>
            <a:r>
              <a:rPr lang="en-US" sz="1800" dirty="0">
                <a:solidFill>
                  <a:srgbClr val="006699"/>
                </a:solidFill>
                <a:latin typeface="+mj-lt"/>
              </a:rPr>
              <a:t> </a:t>
            </a:r>
            <a:r>
              <a:rPr lang="en-US" sz="1800" dirty="0" err="1">
                <a:solidFill>
                  <a:srgbClr val="006699"/>
                </a:solidFill>
                <a:latin typeface="+mj-lt"/>
              </a:rPr>
              <a:t>và</a:t>
            </a:r>
            <a:r>
              <a:rPr lang="en-US" sz="1800" dirty="0">
                <a:solidFill>
                  <a:srgbClr val="006699"/>
                </a:solidFill>
                <a:latin typeface="+mj-lt"/>
              </a:rPr>
              <a:t> </a:t>
            </a:r>
            <a:r>
              <a:rPr lang="en-US" sz="1800" dirty="0" err="1">
                <a:solidFill>
                  <a:srgbClr val="006699"/>
                </a:solidFill>
                <a:latin typeface="+mj-lt"/>
              </a:rPr>
              <a:t>hoàn</a:t>
            </a:r>
            <a:r>
              <a:rPr lang="en-US" sz="1800" dirty="0">
                <a:solidFill>
                  <a:srgbClr val="006699"/>
                </a:solidFill>
                <a:latin typeface="+mj-lt"/>
              </a:rPr>
              <a:t> </a:t>
            </a:r>
            <a:r>
              <a:rPr lang="en-US" sz="1800" dirty="0" err="1">
                <a:solidFill>
                  <a:srgbClr val="006699"/>
                </a:solidFill>
                <a:latin typeface="+mj-lt"/>
              </a:rPr>
              <a:t>thiện</a:t>
            </a:r>
            <a:r>
              <a:rPr lang="en-US" sz="1800" dirty="0">
                <a:solidFill>
                  <a:srgbClr val="006699"/>
                </a:solidFill>
                <a:latin typeface="+mj-lt"/>
              </a:rPr>
              <a:t> </a:t>
            </a:r>
            <a:r>
              <a:rPr lang="en-US" sz="1800" dirty="0" err="1">
                <a:solidFill>
                  <a:srgbClr val="006699"/>
                </a:solidFill>
                <a:latin typeface="+mj-lt"/>
              </a:rPr>
              <a:t>nhà</a:t>
            </a:r>
            <a:r>
              <a:rPr lang="en-US" sz="1800" dirty="0">
                <a:solidFill>
                  <a:srgbClr val="006699"/>
                </a:solidFill>
                <a:latin typeface="+mj-lt"/>
              </a:rPr>
              <a:t> </a:t>
            </a:r>
            <a:r>
              <a:rPr lang="en-US" sz="1800" dirty="0" err="1">
                <a:solidFill>
                  <a:srgbClr val="006699"/>
                </a:solidFill>
                <a:latin typeface="+mj-lt"/>
              </a:rPr>
              <a:t>nước</a:t>
            </a:r>
            <a:r>
              <a:rPr lang="en-US" sz="1800" dirty="0">
                <a:solidFill>
                  <a:srgbClr val="006699"/>
                </a:solidFill>
                <a:latin typeface="+mj-lt"/>
              </a:rPr>
              <a:t> </a:t>
            </a:r>
            <a:r>
              <a:rPr lang="en-US" sz="1800" dirty="0" err="1">
                <a:solidFill>
                  <a:srgbClr val="006699"/>
                </a:solidFill>
                <a:latin typeface="+mj-lt"/>
              </a:rPr>
              <a:t>pháp</a:t>
            </a:r>
            <a:r>
              <a:rPr lang="en-US" sz="1800" dirty="0">
                <a:solidFill>
                  <a:srgbClr val="006699"/>
                </a:solidFill>
                <a:latin typeface="+mj-lt"/>
              </a:rPr>
              <a:t> </a:t>
            </a:r>
            <a:r>
              <a:rPr lang="en-US" sz="1800" dirty="0" err="1">
                <a:solidFill>
                  <a:srgbClr val="006699"/>
                </a:solidFill>
                <a:latin typeface="+mj-lt"/>
              </a:rPr>
              <a:t>quyền</a:t>
            </a:r>
            <a:r>
              <a:rPr lang="en-US" sz="1800" dirty="0">
                <a:solidFill>
                  <a:srgbClr val="006699"/>
                </a:solidFill>
                <a:latin typeface="+mj-lt"/>
              </a:rPr>
              <a:t> XHCN </a:t>
            </a:r>
            <a:r>
              <a:rPr lang="en-US" sz="1800" dirty="0" err="1">
                <a:solidFill>
                  <a:srgbClr val="006699"/>
                </a:solidFill>
                <a:latin typeface="+mj-lt"/>
              </a:rPr>
              <a:t>Việt</a:t>
            </a:r>
            <a:r>
              <a:rPr lang="en-US" sz="1800" dirty="0">
                <a:solidFill>
                  <a:srgbClr val="006699"/>
                </a:solidFill>
                <a:latin typeface="+mj-lt"/>
              </a:rPr>
              <a:t> Nam </a:t>
            </a:r>
          </a:p>
        </p:txBody>
      </p:sp>
      <p:sp>
        <p:nvSpPr>
          <p:cNvPr id="86" name="Rectangle 85"/>
          <p:cNvSpPr/>
          <p:nvPr/>
        </p:nvSpPr>
        <p:spPr>
          <a:xfrm>
            <a:off x="5141841" y="5626706"/>
            <a:ext cx="6675438" cy="647700"/>
          </a:xfrm>
          <a:prstGeom prst="rect">
            <a:avLst/>
          </a:prstGeom>
        </p:spPr>
        <p:txBody>
          <a:bodyPr>
            <a:spAutoFit/>
          </a:bodyPr>
          <a:lstStyle/>
          <a:p>
            <a:pPr eaLnBrk="1" hangingPunct="1">
              <a:defRPr/>
            </a:pPr>
            <a:r>
              <a:rPr lang="en-US" dirty="0" err="1">
                <a:solidFill>
                  <a:srgbClr val="003300"/>
                </a:solidFill>
                <a:latin typeface="+mj-lt"/>
              </a:rPr>
              <a:t>Phát</a:t>
            </a:r>
            <a:r>
              <a:rPr lang="en-US" dirty="0">
                <a:solidFill>
                  <a:srgbClr val="003300"/>
                </a:solidFill>
                <a:latin typeface="+mj-lt"/>
              </a:rPr>
              <a:t> </a:t>
            </a:r>
            <a:r>
              <a:rPr lang="en-US" dirty="0" err="1">
                <a:solidFill>
                  <a:srgbClr val="003300"/>
                </a:solidFill>
                <a:latin typeface="+mj-lt"/>
              </a:rPr>
              <a:t>huy</a:t>
            </a:r>
            <a:r>
              <a:rPr lang="en-US" dirty="0">
                <a:solidFill>
                  <a:srgbClr val="003300"/>
                </a:solidFill>
                <a:latin typeface="+mj-lt"/>
              </a:rPr>
              <a:t> </a:t>
            </a:r>
            <a:r>
              <a:rPr lang="en-US" dirty="0" err="1">
                <a:solidFill>
                  <a:srgbClr val="003300"/>
                </a:solidFill>
                <a:latin typeface="+mj-lt"/>
              </a:rPr>
              <a:t>sức</a:t>
            </a:r>
            <a:r>
              <a:rPr lang="en-US" dirty="0">
                <a:solidFill>
                  <a:srgbClr val="003300"/>
                </a:solidFill>
                <a:latin typeface="+mj-lt"/>
              </a:rPr>
              <a:t> </a:t>
            </a:r>
            <a:r>
              <a:rPr lang="en-US" dirty="0" err="1">
                <a:solidFill>
                  <a:srgbClr val="003300"/>
                </a:solidFill>
                <a:latin typeface="+mj-lt"/>
              </a:rPr>
              <a:t>mạnh</a:t>
            </a:r>
            <a:r>
              <a:rPr lang="en-US" dirty="0">
                <a:solidFill>
                  <a:srgbClr val="003300"/>
                </a:solidFill>
                <a:latin typeface="+mj-lt"/>
              </a:rPr>
              <a:t> </a:t>
            </a:r>
            <a:r>
              <a:rPr lang="en-US" dirty="0" err="1">
                <a:solidFill>
                  <a:srgbClr val="003300"/>
                </a:solidFill>
                <a:latin typeface="+mj-lt"/>
              </a:rPr>
              <a:t>khối</a:t>
            </a:r>
            <a:r>
              <a:rPr lang="en-US" dirty="0">
                <a:solidFill>
                  <a:srgbClr val="003300"/>
                </a:solidFill>
                <a:latin typeface="+mj-lt"/>
              </a:rPr>
              <a:t> </a:t>
            </a:r>
            <a:r>
              <a:rPr lang="en-US" dirty="0" err="1">
                <a:solidFill>
                  <a:srgbClr val="003300"/>
                </a:solidFill>
                <a:latin typeface="+mj-lt"/>
              </a:rPr>
              <a:t>đại</a:t>
            </a:r>
            <a:r>
              <a:rPr lang="en-US" dirty="0">
                <a:solidFill>
                  <a:srgbClr val="003300"/>
                </a:solidFill>
                <a:latin typeface="+mj-lt"/>
              </a:rPr>
              <a:t> </a:t>
            </a:r>
            <a:r>
              <a:rPr lang="en-US" dirty="0" err="1">
                <a:solidFill>
                  <a:srgbClr val="003300"/>
                </a:solidFill>
                <a:latin typeface="+mj-lt"/>
              </a:rPr>
              <a:t>đoàn</a:t>
            </a:r>
            <a:r>
              <a:rPr lang="en-US" dirty="0">
                <a:solidFill>
                  <a:srgbClr val="003300"/>
                </a:solidFill>
                <a:latin typeface="+mj-lt"/>
              </a:rPr>
              <a:t> </a:t>
            </a:r>
            <a:r>
              <a:rPr lang="en-US" dirty="0" err="1">
                <a:solidFill>
                  <a:srgbClr val="003300"/>
                </a:solidFill>
                <a:latin typeface="+mj-lt"/>
              </a:rPr>
              <a:t>kết</a:t>
            </a:r>
            <a:r>
              <a:rPr lang="en-US" dirty="0">
                <a:solidFill>
                  <a:srgbClr val="003300"/>
                </a:solidFill>
                <a:latin typeface="+mj-lt"/>
              </a:rPr>
              <a:t> </a:t>
            </a:r>
            <a:r>
              <a:rPr lang="en-US" dirty="0" err="1">
                <a:solidFill>
                  <a:srgbClr val="003300"/>
                </a:solidFill>
                <a:latin typeface="+mj-lt"/>
              </a:rPr>
              <a:t>toàn</a:t>
            </a:r>
            <a:r>
              <a:rPr lang="en-US" dirty="0">
                <a:solidFill>
                  <a:srgbClr val="003300"/>
                </a:solidFill>
                <a:latin typeface="+mj-lt"/>
              </a:rPr>
              <a:t> </a:t>
            </a:r>
            <a:r>
              <a:rPr lang="en-US" dirty="0" err="1">
                <a:solidFill>
                  <a:srgbClr val="003300"/>
                </a:solidFill>
                <a:latin typeface="+mj-lt"/>
              </a:rPr>
              <a:t>dân</a:t>
            </a:r>
            <a:r>
              <a:rPr lang="en-US" dirty="0">
                <a:solidFill>
                  <a:srgbClr val="003300"/>
                </a:solidFill>
                <a:latin typeface="+mj-lt"/>
              </a:rPr>
              <a:t> </a:t>
            </a:r>
            <a:r>
              <a:rPr lang="en-US" dirty="0" err="1">
                <a:solidFill>
                  <a:srgbClr val="003300"/>
                </a:solidFill>
                <a:latin typeface="+mj-lt"/>
              </a:rPr>
              <a:t>tộc</a:t>
            </a:r>
            <a:r>
              <a:rPr lang="en-US" dirty="0">
                <a:solidFill>
                  <a:srgbClr val="003300"/>
                </a:solidFill>
                <a:latin typeface="+mj-lt"/>
              </a:rPr>
              <a:t> </a:t>
            </a:r>
            <a:r>
              <a:rPr lang="en-US" dirty="0" err="1">
                <a:solidFill>
                  <a:srgbClr val="003300"/>
                </a:solidFill>
                <a:latin typeface="+mj-lt"/>
              </a:rPr>
              <a:t>trong</a:t>
            </a:r>
            <a:r>
              <a:rPr lang="en-US" dirty="0">
                <a:solidFill>
                  <a:srgbClr val="003300"/>
                </a:solidFill>
                <a:latin typeface="+mj-lt"/>
              </a:rPr>
              <a:t> </a:t>
            </a:r>
            <a:r>
              <a:rPr lang="en-US" dirty="0" err="1">
                <a:solidFill>
                  <a:srgbClr val="003300"/>
                </a:solidFill>
                <a:latin typeface="+mj-lt"/>
              </a:rPr>
              <a:t>xây</a:t>
            </a:r>
            <a:r>
              <a:rPr lang="en-US" dirty="0">
                <a:solidFill>
                  <a:srgbClr val="003300"/>
                </a:solidFill>
                <a:latin typeface="+mj-lt"/>
              </a:rPr>
              <a:t> </a:t>
            </a:r>
            <a:r>
              <a:rPr lang="en-US" dirty="0" err="1">
                <a:solidFill>
                  <a:srgbClr val="003300"/>
                </a:solidFill>
                <a:latin typeface="+mj-lt"/>
              </a:rPr>
              <a:t>dựng</a:t>
            </a:r>
            <a:r>
              <a:rPr lang="en-US" dirty="0">
                <a:solidFill>
                  <a:srgbClr val="003300"/>
                </a:solidFill>
                <a:latin typeface="+mj-lt"/>
              </a:rPr>
              <a:t>, </a:t>
            </a:r>
            <a:r>
              <a:rPr lang="en-US" dirty="0" err="1">
                <a:solidFill>
                  <a:srgbClr val="003300"/>
                </a:solidFill>
                <a:latin typeface="+mj-lt"/>
              </a:rPr>
              <a:t>bảo</a:t>
            </a:r>
            <a:r>
              <a:rPr lang="en-US" dirty="0">
                <a:solidFill>
                  <a:srgbClr val="003300"/>
                </a:solidFill>
                <a:latin typeface="+mj-lt"/>
              </a:rPr>
              <a:t> </a:t>
            </a:r>
            <a:r>
              <a:rPr lang="en-US" dirty="0" err="1">
                <a:solidFill>
                  <a:srgbClr val="003300"/>
                </a:solidFill>
                <a:latin typeface="+mj-lt"/>
              </a:rPr>
              <a:t>vệ</a:t>
            </a:r>
            <a:r>
              <a:rPr lang="en-US" dirty="0">
                <a:solidFill>
                  <a:srgbClr val="003300"/>
                </a:solidFill>
                <a:latin typeface="+mj-lt"/>
              </a:rPr>
              <a:t> </a:t>
            </a:r>
            <a:r>
              <a:rPr lang="en-US" dirty="0" err="1">
                <a:solidFill>
                  <a:srgbClr val="003300"/>
                </a:solidFill>
                <a:latin typeface="+mj-lt"/>
              </a:rPr>
              <a:t>tổ</a:t>
            </a:r>
            <a:r>
              <a:rPr lang="en-US" dirty="0">
                <a:solidFill>
                  <a:srgbClr val="003300"/>
                </a:solidFill>
                <a:latin typeface="+mj-lt"/>
              </a:rPr>
              <a:t> </a:t>
            </a:r>
            <a:r>
              <a:rPr lang="en-US" dirty="0" err="1">
                <a:solidFill>
                  <a:srgbClr val="003300"/>
                </a:solidFill>
                <a:latin typeface="+mj-lt"/>
              </a:rPr>
              <a:t>quốc</a:t>
            </a:r>
            <a:endParaRPr lang="en-US" dirty="0">
              <a:solidFill>
                <a:srgbClr val="003300"/>
              </a:solidFill>
              <a:latin typeface="+mj-lt"/>
            </a:endParaRPr>
          </a:p>
        </p:txBody>
      </p:sp>
      <p:sp>
        <p:nvSpPr>
          <p:cNvPr id="90" name="Oval 89"/>
          <p:cNvSpPr/>
          <p:nvPr/>
        </p:nvSpPr>
        <p:spPr>
          <a:xfrm>
            <a:off x="4747344" y="2548513"/>
            <a:ext cx="713442" cy="621410"/>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b="1" dirty="0"/>
              <a:t>3</a:t>
            </a:r>
          </a:p>
        </p:txBody>
      </p:sp>
      <p:grpSp>
        <p:nvGrpSpPr>
          <p:cNvPr id="91" name="Group 22"/>
          <p:cNvGrpSpPr>
            <a:grpSpLocks/>
          </p:cNvGrpSpPr>
          <p:nvPr/>
        </p:nvGrpSpPr>
        <p:grpSpPr bwMode="auto">
          <a:xfrm>
            <a:off x="4093870" y="1645937"/>
            <a:ext cx="744233" cy="584390"/>
            <a:chOff x="912" y="1104"/>
            <a:chExt cx="405" cy="405"/>
          </a:xfrm>
          <a:solidFill>
            <a:srgbClr val="006600"/>
          </a:solidFill>
        </p:grpSpPr>
        <p:grpSp>
          <p:nvGrpSpPr>
            <p:cNvPr id="92" name="Group 23"/>
            <p:cNvGrpSpPr>
              <a:grpSpLocks/>
            </p:cNvGrpSpPr>
            <p:nvPr/>
          </p:nvGrpSpPr>
          <p:grpSpPr bwMode="auto">
            <a:xfrm>
              <a:off x="912" y="1104"/>
              <a:ext cx="405" cy="405"/>
              <a:chOff x="1289" y="582"/>
              <a:chExt cx="668" cy="668"/>
            </a:xfrm>
            <a:grpFill/>
          </p:grpSpPr>
          <p:sp>
            <p:nvSpPr>
              <p:cNvPr id="94" name="Oval 24"/>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95" name="Oval 25"/>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96" name="Oval 26"/>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97" name="Oval 27"/>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sp>
            <p:nvSpPr>
              <p:cNvPr id="98" name="Oval 28"/>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vi-VN" altLang="en-US" sz="2800">
                  <a:solidFill>
                    <a:srgbClr val="000000"/>
                  </a:solidFill>
                  <a:latin typeface="Arial" pitchFamily="34" charset="0"/>
                </a:endParaRPr>
              </a:p>
            </p:txBody>
          </p:sp>
        </p:grpSp>
        <p:sp>
          <p:nvSpPr>
            <p:cNvPr id="93" name="Text Box 29"/>
            <p:cNvSpPr txBox="1">
              <a:spLocks noChangeArrowheads="1"/>
            </p:cNvSpPr>
            <p:nvPr/>
          </p:nvSpPr>
          <p:spPr bwMode="gray">
            <a:xfrm>
              <a:off x="1053" y="1147"/>
              <a:ext cx="151" cy="320"/>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r>
                <a:rPr lang="en-US" altLang="en-US" sz="2400" b="1" dirty="0">
                  <a:solidFill>
                    <a:srgbClr val="000000"/>
                  </a:solidFill>
                  <a:latin typeface="Times New Roman" pitchFamily="18" charset="0"/>
                </a:rPr>
                <a:t>2</a:t>
              </a:r>
            </a:p>
          </p:txBody>
        </p:sp>
      </p:grpSp>
      <p:sp>
        <p:nvSpPr>
          <p:cNvPr id="99" name="Rectangle 2"/>
          <p:cNvSpPr>
            <a:spLocks noChangeArrowheads="1"/>
          </p:cNvSpPr>
          <p:nvPr/>
        </p:nvSpPr>
        <p:spPr bwMode="auto">
          <a:xfrm>
            <a:off x="4679879" y="1219911"/>
            <a:ext cx="7088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dirty="0" err="1">
                <a:solidFill>
                  <a:srgbClr val="990099"/>
                </a:solidFill>
              </a:rPr>
              <a:t>Khái</a:t>
            </a:r>
            <a:r>
              <a:rPr lang="en-US" altLang="en-US" sz="1800" dirty="0">
                <a:solidFill>
                  <a:srgbClr val="990099"/>
                </a:solidFill>
              </a:rPr>
              <a:t> </a:t>
            </a:r>
            <a:r>
              <a:rPr lang="en-US" altLang="en-US" sz="1800" dirty="0" err="1">
                <a:solidFill>
                  <a:srgbClr val="990099"/>
                </a:solidFill>
              </a:rPr>
              <a:t>quát</a:t>
            </a:r>
            <a:r>
              <a:rPr lang="en-US" altLang="en-US" sz="1800" dirty="0">
                <a:solidFill>
                  <a:srgbClr val="990099"/>
                </a:solidFill>
              </a:rPr>
              <a:t> </a:t>
            </a:r>
            <a:r>
              <a:rPr lang="en-US" altLang="en-US" sz="1800" dirty="0" err="1">
                <a:solidFill>
                  <a:srgbClr val="990099"/>
                </a:solidFill>
              </a:rPr>
              <a:t>về</a:t>
            </a:r>
            <a:r>
              <a:rPr lang="en-US" altLang="en-US" sz="1800" dirty="0">
                <a:solidFill>
                  <a:srgbClr val="990099"/>
                </a:solidFill>
              </a:rPr>
              <a:t> </a:t>
            </a:r>
            <a:r>
              <a:rPr lang="en-US" altLang="en-US" sz="1800" dirty="0" err="1">
                <a:solidFill>
                  <a:srgbClr val="990099"/>
                </a:solidFill>
              </a:rPr>
              <a:t>Chủ</a:t>
            </a:r>
            <a:r>
              <a:rPr lang="en-US" altLang="en-US" sz="1800" dirty="0">
                <a:solidFill>
                  <a:srgbClr val="990099"/>
                </a:solidFill>
              </a:rPr>
              <a:t> </a:t>
            </a:r>
            <a:r>
              <a:rPr lang="en-US" altLang="en-US" sz="1800" dirty="0" err="1">
                <a:solidFill>
                  <a:srgbClr val="990099"/>
                </a:solidFill>
              </a:rPr>
              <a:t>nghĩa</a:t>
            </a:r>
            <a:r>
              <a:rPr lang="en-US" altLang="en-US" sz="1800" dirty="0">
                <a:solidFill>
                  <a:srgbClr val="990099"/>
                </a:solidFill>
              </a:rPr>
              <a:t> </a:t>
            </a:r>
            <a:r>
              <a:rPr lang="en-US" altLang="en-US" sz="1800" dirty="0" err="1">
                <a:solidFill>
                  <a:srgbClr val="990099"/>
                </a:solidFill>
              </a:rPr>
              <a:t>Mác</a:t>
            </a:r>
            <a:r>
              <a:rPr lang="en-US" altLang="en-US" sz="1800" dirty="0">
                <a:solidFill>
                  <a:srgbClr val="990099"/>
                </a:solidFill>
              </a:rPr>
              <a:t>- </a:t>
            </a:r>
            <a:r>
              <a:rPr lang="en-US" altLang="en-US" sz="1800" dirty="0" err="1">
                <a:solidFill>
                  <a:srgbClr val="990099"/>
                </a:solidFill>
              </a:rPr>
              <a:t>Lênin</a:t>
            </a:r>
            <a:r>
              <a:rPr lang="en-US" altLang="en-US" sz="1800" dirty="0">
                <a:solidFill>
                  <a:srgbClr val="990099"/>
                </a:solidFill>
              </a:rPr>
              <a:t> </a:t>
            </a:r>
          </a:p>
        </p:txBody>
      </p:sp>
    </p:spTree>
    <p:extLst>
      <p:ext uri="{BB962C8B-B14F-4D97-AF65-F5344CB8AC3E}">
        <p14:creationId xmlns:p14="http://schemas.microsoft.com/office/powerpoint/2010/main" val="3110404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Top Hình nền Powerpoint chủ đề giáo dục - Hedieuhanh.Com">
            <a:extLst>
              <a:ext uri="{FF2B5EF4-FFF2-40B4-BE49-F238E27FC236}">
                <a16:creationId xmlns:a16="http://schemas.microsoft.com/office/drawing/2014/main" id="{033109D1-825A-4574-8E40-5D3C7EF187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5388"/>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1090FE-24C2-4A2D-8038-34E978202148}"/>
              </a:ext>
            </a:extLst>
          </p:cNvPr>
          <p:cNvSpPr txBox="1"/>
          <p:nvPr/>
        </p:nvSpPr>
        <p:spPr>
          <a:xfrm>
            <a:off x="4215253" y="138359"/>
            <a:ext cx="5561794" cy="830997"/>
          </a:xfrm>
          <a:prstGeom prst="rect">
            <a:avLst/>
          </a:prstGeom>
          <a:noFill/>
        </p:spPr>
        <p:txBody>
          <a:bodyPr wrap="square">
            <a:spAutoFit/>
          </a:bodyPr>
          <a:lstStyle/>
          <a:p>
            <a:pPr marL="0" marR="0" indent="457200" algn="ctr">
              <a:spcBef>
                <a:spcPts val="0"/>
              </a:spcBef>
              <a:spcAft>
                <a:spcPts val="0"/>
              </a:spcAft>
            </a:pPr>
            <a:r>
              <a:rPr lang="pl-PL"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 PHƯƠNG PHÁP DẠY HỌC VÀ</a:t>
            </a: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pl-PL"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ĐÁNH GIÁ MÔN HỌC</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5" name="Group 21">
            <a:extLst>
              <a:ext uri="{FF2B5EF4-FFF2-40B4-BE49-F238E27FC236}">
                <a16:creationId xmlns:a16="http://schemas.microsoft.com/office/drawing/2014/main" id="{F1746469-CEC5-4242-8BBB-BAC90F55DC96}"/>
              </a:ext>
            </a:extLst>
          </p:cNvPr>
          <p:cNvGrpSpPr>
            <a:grpSpLocks/>
          </p:cNvGrpSpPr>
          <p:nvPr/>
        </p:nvGrpSpPr>
        <p:grpSpPr bwMode="auto">
          <a:xfrm>
            <a:off x="4687432" y="987261"/>
            <a:ext cx="7504568" cy="212027"/>
            <a:chOff x="240" y="576"/>
            <a:chExt cx="5298" cy="0"/>
          </a:xfrm>
        </p:grpSpPr>
        <p:sp>
          <p:nvSpPr>
            <p:cNvPr id="6" name="Line 7">
              <a:extLst>
                <a:ext uri="{FF2B5EF4-FFF2-40B4-BE49-F238E27FC236}">
                  <a16:creationId xmlns:a16="http://schemas.microsoft.com/office/drawing/2014/main" id="{970BC675-0A34-46EE-B208-8488329F102B}"/>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sp>
          <p:nvSpPr>
            <p:cNvPr id="7" name="Line 8">
              <a:extLst>
                <a:ext uri="{FF2B5EF4-FFF2-40B4-BE49-F238E27FC236}">
                  <a16:creationId xmlns:a16="http://schemas.microsoft.com/office/drawing/2014/main" id="{06BFBCC3-80E3-4B94-B298-CCC6EFF6116F}"/>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9" name="TextBox 8">
            <a:extLst>
              <a:ext uri="{FF2B5EF4-FFF2-40B4-BE49-F238E27FC236}">
                <a16:creationId xmlns:a16="http://schemas.microsoft.com/office/drawing/2014/main" id="{54E7127A-ED62-4AE5-8385-7661DD0F5361}"/>
              </a:ext>
            </a:extLst>
          </p:cNvPr>
          <p:cNvSpPr txBox="1"/>
          <p:nvPr/>
        </p:nvSpPr>
        <p:spPr>
          <a:xfrm>
            <a:off x="964183" y="1121824"/>
            <a:ext cx="4267200" cy="461665"/>
          </a:xfrm>
          <a:prstGeom prst="rect">
            <a:avLst/>
          </a:prstGeom>
          <a:noFill/>
        </p:spPr>
        <p:txBody>
          <a:bodyPr wrap="square">
            <a:spAutoFit/>
          </a:bodyPr>
          <a:lstStyle/>
          <a:p>
            <a:pPr marL="0" marR="0" indent="457200" algn="just">
              <a:spcBef>
                <a:spcPts val="0"/>
              </a:spcBef>
              <a:spcAft>
                <a:spcPts val="0"/>
              </a:spcAft>
            </a:pP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1. Phương pháp dạy học </a:t>
            </a:r>
            <a:endParaRPr lang="en-US" sz="2400" dirty="0">
              <a:solidFill>
                <a:srgbClr val="0033CC"/>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6F874EA8-D5B8-41BF-BDF5-44A9388AF2F6}"/>
              </a:ext>
            </a:extLst>
          </p:cNvPr>
          <p:cNvSpPr txBox="1"/>
          <p:nvPr/>
        </p:nvSpPr>
        <p:spPr>
          <a:xfrm>
            <a:off x="1649185" y="2012005"/>
            <a:ext cx="10283370" cy="830997"/>
          </a:xfrm>
          <a:prstGeom prst="rect">
            <a:avLst/>
          </a:prstGeom>
          <a:noFill/>
        </p:spPr>
        <p:txBody>
          <a:bodyPr wrap="square">
            <a:spAutoFit/>
          </a:bodyPr>
          <a:lstStyle/>
          <a:p>
            <a:pPr marL="342900" indent="-342900">
              <a:buFont typeface="Wingdings" panose="05000000000000000000" pitchFamily="2" charset="2"/>
              <a:buChar char="Ø"/>
            </a:pPr>
            <a:r>
              <a:rPr lang="en-US" sz="2400" dirty="0">
                <a:solidFill>
                  <a:srgbClr val="0070C0"/>
                </a:solidFill>
                <a:highlight>
                  <a:srgbClr val="FFFFFF"/>
                </a:highlight>
                <a:latin typeface="Arial" panose="020B0604020202020204" pitchFamily="34" charset="0"/>
                <a:ea typeface="Calibri" panose="020F0502020204030204" pitchFamily="34" charset="0"/>
                <a:cs typeface="Arial" panose="020B0604020202020204" pitchFamily="34" charset="0"/>
              </a:rPr>
              <a:t>L</a:t>
            </a:r>
            <a:r>
              <a:rPr lang="pl-PL" sz="2400" dirty="0">
                <a:solidFill>
                  <a:srgbClr val="0070C0"/>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ấy phương pháp luận của chủ nghĩa Mác-Lênin, tư tưởng Hồ Chí Minh là cơ sở dạy học</a:t>
            </a:r>
            <a:r>
              <a:rPr lang="en-US" sz="2400" dirty="0">
                <a:solidFill>
                  <a:srgbClr val="0070C0"/>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a:t>
            </a:r>
            <a:endParaRPr lang="en-US" sz="2400" dirty="0">
              <a:solidFill>
                <a:srgbClr val="0070C0"/>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4B116656-5146-405D-8E78-23E4FA64CA80}"/>
              </a:ext>
            </a:extLst>
          </p:cNvPr>
          <p:cNvSpPr txBox="1"/>
          <p:nvPr/>
        </p:nvSpPr>
        <p:spPr>
          <a:xfrm>
            <a:off x="1649185" y="3001627"/>
            <a:ext cx="10174514" cy="461665"/>
          </a:xfrm>
          <a:prstGeom prst="rect">
            <a:avLst/>
          </a:prstGeom>
          <a:noFill/>
        </p:spPr>
        <p:txBody>
          <a:bodyPr wrap="square">
            <a:spAutoFit/>
          </a:bodyPr>
          <a:lstStyle/>
          <a:p>
            <a:pPr marL="342900" indent="-342900">
              <a:buFont typeface="Wingdings" panose="05000000000000000000" pitchFamily="2" charset="2"/>
              <a:buChar char="Ø"/>
            </a:pPr>
            <a:r>
              <a:rPr lang="en-US" sz="2400" dirty="0">
                <a:solidFill>
                  <a:srgbClr val="7030A0"/>
                </a:solidFill>
                <a:highlight>
                  <a:srgbClr val="FFFFFF"/>
                </a:highlight>
                <a:latin typeface="Arial" panose="020B0604020202020204" pitchFamily="34" charset="0"/>
                <a:ea typeface="Calibri" panose="020F0502020204030204" pitchFamily="34" charset="0"/>
                <a:cs typeface="Arial" panose="020B0604020202020204" pitchFamily="34" charset="0"/>
              </a:rPr>
              <a:t>K</a:t>
            </a:r>
            <a:r>
              <a:rPr lang="pl-PL" sz="2400" dirty="0">
                <a:solidFill>
                  <a:srgbClr val="7030A0"/>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ết hợp sử dụng các phương pháp dạy học tích cực như:</a:t>
            </a:r>
            <a:endParaRPr lang="en-US" sz="2400" dirty="0">
              <a:solidFill>
                <a:srgbClr val="7030A0"/>
              </a:solidFill>
              <a:latin typeface="Arial" panose="020B0604020202020204" pitchFamily="34" charset="0"/>
              <a:cs typeface="Arial" panose="020B0604020202020204" pitchFamily="34" charset="0"/>
            </a:endParaRPr>
          </a:p>
        </p:txBody>
      </p:sp>
      <p:sp>
        <p:nvSpPr>
          <p:cNvPr id="14" name="Rectangle 3">
            <a:extLst>
              <a:ext uri="{FF2B5EF4-FFF2-40B4-BE49-F238E27FC236}">
                <a16:creationId xmlns:a16="http://schemas.microsoft.com/office/drawing/2014/main" id="{A9620125-5F92-49CC-9D21-E03D0DF0BED4}"/>
              </a:ext>
            </a:extLst>
          </p:cNvPr>
          <p:cNvSpPr>
            <a:spLocks noChangeArrowheads="1"/>
          </p:cNvSpPr>
          <p:nvPr/>
        </p:nvSpPr>
        <p:spPr bwMode="auto">
          <a:xfrm>
            <a:off x="3822783" y="3731088"/>
            <a:ext cx="2066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 typeface="Wingdings" panose="05000000000000000000" pitchFamily="2" charset="2"/>
              <a:buChar char="§"/>
              <a:defRPr/>
            </a:pPr>
            <a:r>
              <a:rPr lang="nl-NL" sz="2400" b="1" dirty="0">
                <a:solidFill>
                  <a:srgbClr val="6600FF"/>
                </a:solidFill>
                <a:latin typeface="+mj-lt"/>
              </a:rPr>
              <a:t>Thảo luận </a:t>
            </a:r>
            <a:endParaRPr lang="en-US" altLang="en-US" sz="1800" b="1" dirty="0">
              <a:solidFill>
                <a:srgbClr val="6600FF"/>
              </a:solidFill>
              <a:latin typeface="+mj-lt"/>
            </a:endParaRPr>
          </a:p>
        </p:txBody>
      </p:sp>
      <p:sp>
        <p:nvSpPr>
          <p:cNvPr id="15" name="Rectangle 4">
            <a:extLst>
              <a:ext uri="{FF2B5EF4-FFF2-40B4-BE49-F238E27FC236}">
                <a16:creationId xmlns:a16="http://schemas.microsoft.com/office/drawing/2014/main" id="{0CA1E041-6223-479E-BB5C-EF41B1A484BF}"/>
              </a:ext>
            </a:extLst>
          </p:cNvPr>
          <p:cNvSpPr>
            <a:spLocks noChangeArrowheads="1"/>
          </p:cNvSpPr>
          <p:nvPr/>
        </p:nvSpPr>
        <p:spPr bwMode="auto">
          <a:xfrm>
            <a:off x="3822783" y="4361141"/>
            <a:ext cx="6273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marL="342900" indent="-342900" eaLnBrk="1" hangingPunct="1">
              <a:buFont typeface="Wingdings" panose="05000000000000000000" pitchFamily="2" charset="2"/>
              <a:buChar char="§"/>
              <a:defRPr/>
            </a:pPr>
            <a:r>
              <a:rPr lang="en-US" altLang="en-US" sz="2400" b="1" dirty="0" err="1">
                <a:solidFill>
                  <a:srgbClr val="CC3300"/>
                </a:solidFill>
                <a:latin typeface="+mj-lt"/>
              </a:rPr>
              <a:t>Thuyết</a:t>
            </a:r>
            <a:r>
              <a:rPr lang="en-US" altLang="en-US" sz="2400" b="1" dirty="0">
                <a:solidFill>
                  <a:srgbClr val="CC3300"/>
                </a:solidFill>
                <a:latin typeface="+mj-lt"/>
              </a:rPr>
              <a:t> </a:t>
            </a:r>
            <a:r>
              <a:rPr lang="en-US" altLang="en-US" sz="2400" b="1" dirty="0" err="1">
                <a:solidFill>
                  <a:srgbClr val="CC3300"/>
                </a:solidFill>
                <a:latin typeface="+mj-lt"/>
              </a:rPr>
              <a:t>trình</a:t>
            </a:r>
            <a:r>
              <a:rPr lang="en-US" altLang="en-US" sz="2400" b="1" dirty="0">
                <a:solidFill>
                  <a:srgbClr val="CC3300"/>
                </a:solidFill>
                <a:latin typeface="+mj-lt"/>
              </a:rPr>
              <a:t>…</a:t>
            </a:r>
          </a:p>
        </p:txBody>
      </p:sp>
      <p:pic>
        <p:nvPicPr>
          <p:cNvPr id="19" name="Picture 2" descr="100+ hình nền powerpoint hoa quả - hinhanhsieudep.net">
            <a:extLst>
              <a:ext uri="{FF2B5EF4-FFF2-40B4-BE49-F238E27FC236}">
                <a16:creationId xmlns:a16="http://schemas.microsoft.com/office/drawing/2014/main" id="{7619A6CC-9277-4B2C-B2B2-5D75A4225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7269" y="4962239"/>
            <a:ext cx="7019778" cy="1895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431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flower border line design - Clip Art Library">
            <a:extLst>
              <a:ext uri="{FF2B5EF4-FFF2-40B4-BE49-F238E27FC236}">
                <a16:creationId xmlns:a16="http://schemas.microsoft.com/office/drawing/2014/main" id="{E2C7BA45-F87D-4CCF-97BF-1471BB66A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0" y="3048000"/>
            <a:ext cx="3619500" cy="3810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3FEA3B3-D504-4A3B-A985-71767D95B7F4}"/>
              </a:ext>
            </a:extLst>
          </p:cNvPr>
          <p:cNvSpPr txBox="1"/>
          <p:nvPr/>
        </p:nvSpPr>
        <p:spPr>
          <a:xfrm>
            <a:off x="612322" y="1419874"/>
            <a:ext cx="4267200" cy="461665"/>
          </a:xfrm>
          <a:prstGeom prst="rect">
            <a:avLst/>
          </a:prstGeom>
          <a:noFill/>
        </p:spPr>
        <p:txBody>
          <a:bodyPr wrap="square">
            <a:spAutoFit/>
          </a:bodyPr>
          <a:lstStyle/>
          <a:p>
            <a:pPr marL="0" marR="0" indent="457200" algn="just">
              <a:spcBef>
                <a:spcPts val="0"/>
              </a:spcBef>
              <a:spcAft>
                <a:spcPts val="0"/>
              </a:spcAft>
            </a:pP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1. Phương pháp dạy học </a:t>
            </a:r>
            <a:endParaRPr lang="en-US" sz="2400" dirty="0">
              <a:solidFill>
                <a:srgbClr val="0033CC"/>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910010B8-9E4D-4901-9CE8-C991A152CEFD}"/>
              </a:ext>
            </a:extLst>
          </p:cNvPr>
          <p:cNvSpPr txBox="1"/>
          <p:nvPr/>
        </p:nvSpPr>
        <p:spPr>
          <a:xfrm>
            <a:off x="193222" y="279507"/>
            <a:ext cx="10189028" cy="523220"/>
          </a:xfrm>
          <a:prstGeom prst="rect">
            <a:avLst/>
          </a:prstGeom>
          <a:noFill/>
        </p:spPr>
        <p:txBody>
          <a:bodyPr wrap="square">
            <a:spAutoFit/>
          </a:bodyPr>
          <a:lstStyle/>
          <a:p>
            <a:pPr marL="0" marR="0" indent="457200" algn="ctr">
              <a:spcBef>
                <a:spcPts val="0"/>
              </a:spcBef>
              <a:spcAft>
                <a:spcPts val="0"/>
              </a:spcAft>
            </a:pP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 PHƯƠNG PHÁP DẠY HỌC VÀ</a:t>
            </a: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ĐÁNH GIÁ MÔN HỌC</a:t>
            </a:r>
            <a:endPar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5" name="Group 21">
            <a:extLst>
              <a:ext uri="{FF2B5EF4-FFF2-40B4-BE49-F238E27FC236}">
                <a16:creationId xmlns:a16="http://schemas.microsoft.com/office/drawing/2014/main" id="{53B4D6C8-9235-47CA-8BF0-CB394C7FB12F}"/>
              </a:ext>
            </a:extLst>
          </p:cNvPr>
          <p:cNvGrpSpPr>
            <a:grpSpLocks/>
          </p:cNvGrpSpPr>
          <p:nvPr/>
        </p:nvGrpSpPr>
        <p:grpSpPr bwMode="auto">
          <a:xfrm>
            <a:off x="0" y="1035366"/>
            <a:ext cx="11669486" cy="322132"/>
            <a:chOff x="240" y="576"/>
            <a:chExt cx="5298" cy="0"/>
          </a:xfrm>
        </p:grpSpPr>
        <p:sp>
          <p:nvSpPr>
            <p:cNvPr id="6" name="Line 7">
              <a:extLst>
                <a:ext uri="{FF2B5EF4-FFF2-40B4-BE49-F238E27FC236}">
                  <a16:creationId xmlns:a16="http://schemas.microsoft.com/office/drawing/2014/main" id="{844619A0-F430-4892-A4C2-FEFB8B9DCE2C}"/>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sp>
          <p:nvSpPr>
            <p:cNvPr id="7" name="Line 8">
              <a:extLst>
                <a:ext uri="{FF2B5EF4-FFF2-40B4-BE49-F238E27FC236}">
                  <a16:creationId xmlns:a16="http://schemas.microsoft.com/office/drawing/2014/main" id="{63565A8B-5083-4A56-A848-86ABFF66883E}"/>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grpSp>
      <p:pic>
        <p:nvPicPr>
          <p:cNvPr id="8" name="Picture 13" descr="histoir">
            <a:extLst>
              <a:ext uri="{FF2B5EF4-FFF2-40B4-BE49-F238E27FC236}">
                <a16:creationId xmlns:a16="http://schemas.microsoft.com/office/drawing/2014/main" id="{5A5C15DE-5377-4000-B766-0C27C7E41C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0" y="2365831"/>
            <a:ext cx="2887436" cy="4325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a:extLst>
              <a:ext uri="{FF2B5EF4-FFF2-40B4-BE49-F238E27FC236}">
                <a16:creationId xmlns:a16="http://schemas.microsoft.com/office/drawing/2014/main" id="{A84FA305-545F-488E-BFF6-B1E68835C367}"/>
              </a:ext>
            </a:extLst>
          </p:cNvPr>
          <p:cNvSpPr>
            <a:spLocks noChangeArrowheads="1"/>
          </p:cNvSpPr>
          <p:nvPr/>
        </p:nvSpPr>
        <p:spPr bwMode="auto">
          <a:xfrm>
            <a:off x="3619501" y="3048000"/>
            <a:ext cx="787581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000" dirty="0" err="1">
                <a:solidFill>
                  <a:srgbClr val="000066"/>
                </a:solidFill>
              </a:rPr>
              <a:t>Phải</a:t>
            </a:r>
            <a:r>
              <a:rPr lang="en-US" altLang="en-US" sz="2000" dirty="0">
                <a:solidFill>
                  <a:srgbClr val="000066"/>
                </a:solidFill>
              </a:rPr>
              <a:t> </a:t>
            </a:r>
            <a:r>
              <a:rPr lang="en-US" altLang="en-US" sz="2000" b="1" dirty="0" err="1">
                <a:solidFill>
                  <a:srgbClr val="663300"/>
                </a:solidFill>
              </a:rPr>
              <a:t>nghiên</a:t>
            </a:r>
            <a:r>
              <a:rPr lang="en-US" altLang="en-US" sz="2000" b="1" dirty="0">
                <a:solidFill>
                  <a:srgbClr val="663300"/>
                </a:solidFill>
              </a:rPr>
              <a:t> </a:t>
            </a:r>
            <a:r>
              <a:rPr lang="en-US" altLang="en-US" sz="2000" b="1" dirty="0" err="1">
                <a:solidFill>
                  <a:srgbClr val="663300"/>
                </a:solidFill>
              </a:rPr>
              <a:t>cứu</a:t>
            </a:r>
            <a:r>
              <a:rPr lang="en-US" altLang="en-US" sz="2000" b="1" dirty="0">
                <a:solidFill>
                  <a:srgbClr val="663300"/>
                </a:solidFill>
              </a:rPr>
              <a:t> </a:t>
            </a:r>
            <a:r>
              <a:rPr lang="en-US" altLang="en-US" sz="2000" b="1" dirty="0" err="1">
                <a:solidFill>
                  <a:srgbClr val="663300"/>
                </a:solidFill>
              </a:rPr>
              <a:t>giáo</a:t>
            </a:r>
            <a:r>
              <a:rPr lang="en-US" altLang="en-US" sz="2000" b="1" dirty="0">
                <a:solidFill>
                  <a:srgbClr val="663300"/>
                </a:solidFill>
              </a:rPr>
              <a:t> </a:t>
            </a:r>
            <a:r>
              <a:rPr lang="en-US" altLang="en-US" sz="2000" b="1" dirty="0" err="1">
                <a:solidFill>
                  <a:srgbClr val="663300"/>
                </a:solidFill>
              </a:rPr>
              <a:t>trình</a:t>
            </a:r>
            <a:r>
              <a:rPr lang="en-US" altLang="en-US" sz="2000" dirty="0">
                <a:solidFill>
                  <a:srgbClr val="000066"/>
                </a:solidFill>
              </a:rPr>
              <a:t>, </a:t>
            </a:r>
            <a:r>
              <a:rPr lang="en-US" altLang="en-US" sz="2000" dirty="0" err="1">
                <a:solidFill>
                  <a:srgbClr val="000066"/>
                </a:solidFill>
              </a:rPr>
              <a:t>chuẩn</a:t>
            </a:r>
            <a:r>
              <a:rPr lang="en-US" altLang="en-US" sz="2000" dirty="0">
                <a:solidFill>
                  <a:srgbClr val="000066"/>
                </a:solidFill>
              </a:rPr>
              <a:t> </a:t>
            </a:r>
            <a:r>
              <a:rPr lang="en-US" altLang="en-US" sz="2000" dirty="0" err="1">
                <a:solidFill>
                  <a:srgbClr val="000066"/>
                </a:solidFill>
              </a:rPr>
              <a:t>bị</a:t>
            </a:r>
            <a:r>
              <a:rPr lang="en-US" altLang="en-US" sz="2000" dirty="0">
                <a:solidFill>
                  <a:srgbClr val="000066"/>
                </a:solidFill>
              </a:rPr>
              <a:t> </a:t>
            </a:r>
            <a:r>
              <a:rPr lang="en-US" altLang="en-US" sz="2000" dirty="0" err="1">
                <a:solidFill>
                  <a:srgbClr val="000066"/>
                </a:solidFill>
              </a:rPr>
              <a:t>các</a:t>
            </a:r>
            <a:r>
              <a:rPr lang="en-US" altLang="en-US" sz="2000" dirty="0">
                <a:solidFill>
                  <a:srgbClr val="000066"/>
                </a:solidFill>
              </a:rPr>
              <a:t> ý </a:t>
            </a:r>
            <a:r>
              <a:rPr lang="en-US" altLang="en-US" sz="2000" dirty="0" err="1">
                <a:solidFill>
                  <a:srgbClr val="000066"/>
                </a:solidFill>
              </a:rPr>
              <a:t>kiến</a:t>
            </a:r>
            <a:r>
              <a:rPr lang="en-US" altLang="en-US" sz="2000" dirty="0">
                <a:solidFill>
                  <a:srgbClr val="000066"/>
                </a:solidFill>
              </a:rPr>
              <a:t> </a:t>
            </a:r>
            <a:r>
              <a:rPr lang="en-US" altLang="en-US" sz="2000" dirty="0" err="1">
                <a:solidFill>
                  <a:srgbClr val="000066"/>
                </a:solidFill>
              </a:rPr>
              <a:t>hỏi</a:t>
            </a:r>
            <a:r>
              <a:rPr lang="en-US" altLang="en-US" sz="2000" dirty="0">
                <a:solidFill>
                  <a:srgbClr val="000066"/>
                </a:solidFill>
              </a:rPr>
              <a:t>, </a:t>
            </a:r>
            <a:r>
              <a:rPr lang="en-US" altLang="en-US" sz="2000" dirty="0" err="1">
                <a:solidFill>
                  <a:srgbClr val="000066"/>
                </a:solidFill>
              </a:rPr>
              <a:t>đề</a:t>
            </a:r>
            <a:r>
              <a:rPr lang="en-US" altLang="en-US" sz="2000" dirty="0">
                <a:solidFill>
                  <a:srgbClr val="000066"/>
                </a:solidFill>
              </a:rPr>
              <a:t> </a:t>
            </a:r>
            <a:r>
              <a:rPr lang="en-US" altLang="en-US" sz="2000" dirty="0" err="1">
                <a:solidFill>
                  <a:srgbClr val="000066"/>
                </a:solidFill>
              </a:rPr>
              <a:t>xuất</a:t>
            </a:r>
            <a:r>
              <a:rPr lang="en-US" altLang="en-US" sz="2000" dirty="0">
                <a:solidFill>
                  <a:srgbClr val="000066"/>
                </a:solidFill>
              </a:rPr>
              <a:t> </a:t>
            </a:r>
            <a:r>
              <a:rPr lang="en-US" altLang="en-US" sz="2000" dirty="0" err="1">
                <a:solidFill>
                  <a:srgbClr val="000066"/>
                </a:solidFill>
              </a:rPr>
              <a:t>khi</a:t>
            </a:r>
            <a:r>
              <a:rPr lang="en-US" altLang="en-US" sz="2000" dirty="0">
                <a:solidFill>
                  <a:srgbClr val="000066"/>
                </a:solidFill>
              </a:rPr>
              <a:t> </a:t>
            </a:r>
            <a:r>
              <a:rPr lang="en-US" altLang="en-US" sz="2000" dirty="0" err="1">
                <a:solidFill>
                  <a:srgbClr val="000066"/>
                </a:solidFill>
              </a:rPr>
              <a:t>nghe</a:t>
            </a:r>
            <a:r>
              <a:rPr lang="en-US" altLang="en-US" sz="2000" dirty="0">
                <a:solidFill>
                  <a:srgbClr val="000066"/>
                </a:solidFill>
              </a:rPr>
              <a:t> </a:t>
            </a:r>
            <a:r>
              <a:rPr lang="en-US" altLang="en-US" sz="2000" dirty="0" err="1">
                <a:solidFill>
                  <a:srgbClr val="000066"/>
                </a:solidFill>
              </a:rPr>
              <a:t>giảng</a:t>
            </a:r>
            <a:r>
              <a:rPr lang="en-US" altLang="en-US" sz="2000" dirty="0">
                <a:solidFill>
                  <a:srgbClr val="000066"/>
                </a:solidFill>
              </a:rPr>
              <a:t>. </a:t>
            </a:r>
            <a:r>
              <a:rPr lang="en-US" altLang="en-US" sz="2000" b="1" dirty="0" err="1">
                <a:solidFill>
                  <a:srgbClr val="6600FF"/>
                </a:solidFill>
              </a:rPr>
              <a:t>Chuẩn</a:t>
            </a:r>
            <a:r>
              <a:rPr lang="en-US" altLang="en-US" sz="2000" b="1" dirty="0">
                <a:solidFill>
                  <a:srgbClr val="6600FF"/>
                </a:solidFill>
              </a:rPr>
              <a:t> </a:t>
            </a:r>
            <a:r>
              <a:rPr lang="en-US" altLang="en-US" sz="2000" b="1" dirty="0" err="1">
                <a:solidFill>
                  <a:srgbClr val="6600FF"/>
                </a:solidFill>
              </a:rPr>
              <a:t>bị</a:t>
            </a:r>
            <a:r>
              <a:rPr lang="en-US" altLang="en-US" sz="2000" b="1" dirty="0">
                <a:solidFill>
                  <a:srgbClr val="6600FF"/>
                </a:solidFill>
              </a:rPr>
              <a:t> </a:t>
            </a:r>
            <a:r>
              <a:rPr lang="en-US" altLang="en-US" sz="2000" b="1" dirty="0" err="1">
                <a:solidFill>
                  <a:srgbClr val="6600FF"/>
                </a:solidFill>
              </a:rPr>
              <a:t>thảo</a:t>
            </a:r>
            <a:r>
              <a:rPr lang="en-US" altLang="en-US" sz="2000" b="1" dirty="0">
                <a:solidFill>
                  <a:srgbClr val="6600FF"/>
                </a:solidFill>
              </a:rPr>
              <a:t> </a:t>
            </a:r>
            <a:r>
              <a:rPr lang="en-US" altLang="en-US" sz="2000" b="1" dirty="0" err="1">
                <a:solidFill>
                  <a:srgbClr val="6600FF"/>
                </a:solidFill>
              </a:rPr>
              <a:t>luận</a:t>
            </a:r>
            <a:r>
              <a:rPr lang="en-US" altLang="en-US" sz="2000" b="1" dirty="0">
                <a:solidFill>
                  <a:srgbClr val="6600FF"/>
                </a:solidFill>
              </a:rPr>
              <a:t>, </a:t>
            </a:r>
            <a:r>
              <a:rPr lang="en-US" altLang="en-US" sz="2000" b="1" dirty="0" err="1">
                <a:solidFill>
                  <a:srgbClr val="6600FF"/>
                </a:solidFill>
              </a:rPr>
              <a:t>đọc</a:t>
            </a:r>
            <a:r>
              <a:rPr lang="en-US" altLang="en-US" sz="2000" b="1" dirty="0">
                <a:solidFill>
                  <a:srgbClr val="6600FF"/>
                </a:solidFill>
              </a:rPr>
              <a:t>, </a:t>
            </a:r>
            <a:r>
              <a:rPr lang="en-US" altLang="en-US" sz="2000" b="1" dirty="0" err="1">
                <a:solidFill>
                  <a:srgbClr val="6600FF"/>
                </a:solidFill>
              </a:rPr>
              <a:t>sưu</a:t>
            </a:r>
            <a:r>
              <a:rPr lang="en-US" altLang="en-US" sz="2000" b="1" dirty="0">
                <a:solidFill>
                  <a:srgbClr val="6600FF"/>
                </a:solidFill>
              </a:rPr>
              <a:t> </a:t>
            </a:r>
            <a:r>
              <a:rPr lang="en-US" altLang="en-US" sz="2000" b="1" dirty="0" err="1">
                <a:solidFill>
                  <a:srgbClr val="6600FF"/>
                </a:solidFill>
              </a:rPr>
              <a:t>tầm</a:t>
            </a:r>
            <a:r>
              <a:rPr lang="en-US" altLang="en-US" sz="2000" b="1" dirty="0">
                <a:solidFill>
                  <a:srgbClr val="6600FF"/>
                </a:solidFill>
              </a:rPr>
              <a:t> </a:t>
            </a:r>
            <a:r>
              <a:rPr lang="en-US" altLang="en-US" sz="2000" b="1" dirty="0" err="1">
                <a:solidFill>
                  <a:srgbClr val="6600FF"/>
                </a:solidFill>
              </a:rPr>
              <a:t>các</a:t>
            </a:r>
            <a:r>
              <a:rPr lang="en-US" altLang="en-US" sz="2000" b="1" dirty="0">
                <a:solidFill>
                  <a:srgbClr val="6600FF"/>
                </a:solidFill>
              </a:rPr>
              <a:t> </a:t>
            </a:r>
            <a:r>
              <a:rPr lang="en-US" altLang="en-US" sz="2000" b="1" dirty="0" err="1">
                <a:solidFill>
                  <a:srgbClr val="6600FF"/>
                </a:solidFill>
              </a:rPr>
              <a:t>tư</a:t>
            </a:r>
            <a:r>
              <a:rPr lang="en-US" altLang="en-US" sz="2000" b="1" dirty="0">
                <a:solidFill>
                  <a:srgbClr val="6600FF"/>
                </a:solidFill>
              </a:rPr>
              <a:t> </a:t>
            </a:r>
            <a:r>
              <a:rPr lang="en-US" altLang="en-US" sz="2000" b="1" dirty="0" err="1">
                <a:solidFill>
                  <a:srgbClr val="6600FF"/>
                </a:solidFill>
              </a:rPr>
              <a:t>liệu</a:t>
            </a:r>
            <a:r>
              <a:rPr lang="en-US" altLang="en-US" sz="2000" b="1" dirty="0">
                <a:solidFill>
                  <a:srgbClr val="6600FF"/>
                </a:solidFill>
              </a:rPr>
              <a:t> </a:t>
            </a:r>
            <a:r>
              <a:rPr lang="en-US" altLang="en-US" sz="2000" dirty="0" err="1">
                <a:solidFill>
                  <a:srgbClr val="000066"/>
                </a:solidFill>
              </a:rPr>
              <a:t>có</a:t>
            </a:r>
            <a:r>
              <a:rPr lang="en-US" altLang="en-US" sz="2000" dirty="0">
                <a:solidFill>
                  <a:srgbClr val="000066"/>
                </a:solidFill>
              </a:rPr>
              <a:t> </a:t>
            </a:r>
            <a:r>
              <a:rPr lang="en-US" altLang="en-US" sz="2000" dirty="0" err="1">
                <a:solidFill>
                  <a:srgbClr val="000066"/>
                </a:solidFill>
              </a:rPr>
              <a:t>liên</a:t>
            </a:r>
            <a:r>
              <a:rPr lang="en-US" altLang="en-US" sz="2000" dirty="0">
                <a:solidFill>
                  <a:srgbClr val="000066"/>
                </a:solidFill>
              </a:rPr>
              <a:t> </a:t>
            </a:r>
            <a:r>
              <a:rPr lang="en-US" altLang="en-US" sz="2000" dirty="0" err="1">
                <a:solidFill>
                  <a:srgbClr val="000066"/>
                </a:solidFill>
              </a:rPr>
              <a:t>quan</a:t>
            </a:r>
            <a:r>
              <a:rPr lang="en-US" altLang="en-US" sz="2000" dirty="0">
                <a:solidFill>
                  <a:srgbClr val="000066"/>
                </a:solidFill>
              </a:rPr>
              <a:t> </a:t>
            </a:r>
            <a:r>
              <a:rPr lang="en-US" altLang="en-US" sz="2000" dirty="0" err="1">
                <a:solidFill>
                  <a:srgbClr val="000066"/>
                </a:solidFill>
              </a:rPr>
              <a:t>đến</a:t>
            </a:r>
            <a:r>
              <a:rPr lang="en-US" altLang="en-US" sz="2000" dirty="0">
                <a:solidFill>
                  <a:srgbClr val="000066"/>
                </a:solidFill>
              </a:rPr>
              <a:t> </a:t>
            </a:r>
            <a:r>
              <a:rPr lang="en-US" altLang="en-US" sz="2000" dirty="0" err="1">
                <a:solidFill>
                  <a:srgbClr val="000066"/>
                </a:solidFill>
              </a:rPr>
              <a:t>nội</a:t>
            </a:r>
            <a:r>
              <a:rPr lang="en-US" altLang="en-US" sz="2000" dirty="0">
                <a:solidFill>
                  <a:srgbClr val="000066"/>
                </a:solidFill>
              </a:rPr>
              <a:t> dung </a:t>
            </a:r>
            <a:r>
              <a:rPr lang="en-US" altLang="en-US" sz="2000" dirty="0" err="1">
                <a:solidFill>
                  <a:srgbClr val="000066"/>
                </a:solidFill>
              </a:rPr>
              <a:t>của</a:t>
            </a:r>
            <a:r>
              <a:rPr lang="en-US" altLang="en-US" sz="2000" dirty="0">
                <a:solidFill>
                  <a:srgbClr val="000066"/>
                </a:solidFill>
              </a:rPr>
              <a:t> </a:t>
            </a:r>
            <a:r>
              <a:rPr lang="en-US" altLang="en-US" sz="2000" dirty="0" err="1">
                <a:solidFill>
                  <a:srgbClr val="000066"/>
                </a:solidFill>
              </a:rPr>
              <a:t>bài</a:t>
            </a:r>
            <a:r>
              <a:rPr lang="en-US" altLang="en-US" sz="2000" dirty="0">
                <a:solidFill>
                  <a:srgbClr val="000066"/>
                </a:solidFill>
              </a:rPr>
              <a:t> </a:t>
            </a:r>
            <a:r>
              <a:rPr lang="en-US" altLang="en-US" sz="2000" dirty="0" err="1">
                <a:solidFill>
                  <a:srgbClr val="000066"/>
                </a:solidFill>
              </a:rPr>
              <a:t>học</a:t>
            </a:r>
            <a:r>
              <a:rPr lang="en-US" altLang="en-US" sz="2000" dirty="0">
                <a:solidFill>
                  <a:srgbClr val="000066"/>
                </a:solidFill>
              </a:rPr>
              <a:t>. </a:t>
            </a:r>
          </a:p>
        </p:txBody>
      </p:sp>
      <p:sp>
        <p:nvSpPr>
          <p:cNvPr id="10" name="Rectangle 6">
            <a:extLst>
              <a:ext uri="{FF2B5EF4-FFF2-40B4-BE49-F238E27FC236}">
                <a16:creationId xmlns:a16="http://schemas.microsoft.com/office/drawing/2014/main" id="{E0895507-66A9-4BE5-A7EB-7F57667E2CC9}"/>
              </a:ext>
            </a:extLst>
          </p:cNvPr>
          <p:cNvSpPr>
            <a:spLocks noChangeArrowheads="1"/>
          </p:cNvSpPr>
          <p:nvPr/>
        </p:nvSpPr>
        <p:spPr bwMode="auto">
          <a:xfrm>
            <a:off x="3619501" y="4417526"/>
            <a:ext cx="690335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000" dirty="0" err="1">
                <a:solidFill>
                  <a:srgbClr val="000066"/>
                </a:solidFill>
              </a:rPr>
              <a:t>Dành</a:t>
            </a:r>
            <a:r>
              <a:rPr lang="en-US" altLang="en-US" sz="2000" dirty="0">
                <a:solidFill>
                  <a:srgbClr val="000066"/>
                </a:solidFill>
              </a:rPr>
              <a:t> </a:t>
            </a:r>
            <a:r>
              <a:rPr lang="en-US" altLang="en-US" sz="2000" dirty="0" err="1">
                <a:solidFill>
                  <a:srgbClr val="000066"/>
                </a:solidFill>
              </a:rPr>
              <a:t>thời</a:t>
            </a:r>
            <a:r>
              <a:rPr lang="en-US" altLang="en-US" sz="2000" dirty="0">
                <a:solidFill>
                  <a:srgbClr val="000066"/>
                </a:solidFill>
              </a:rPr>
              <a:t> </a:t>
            </a:r>
            <a:r>
              <a:rPr lang="en-US" altLang="en-US" sz="2000" dirty="0" err="1">
                <a:solidFill>
                  <a:srgbClr val="000066"/>
                </a:solidFill>
              </a:rPr>
              <a:t>gian</a:t>
            </a:r>
            <a:r>
              <a:rPr lang="en-US" altLang="en-US" sz="2000" dirty="0">
                <a:solidFill>
                  <a:srgbClr val="000066"/>
                </a:solidFill>
              </a:rPr>
              <a:t> </a:t>
            </a:r>
            <a:r>
              <a:rPr lang="en-US" altLang="en-US" sz="2000" dirty="0" err="1">
                <a:solidFill>
                  <a:srgbClr val="000066"/>
                </a:solidFill>
              </a:rPr>
              <a:t>cho</a:t>
            </a:r>
            <a:r>
              <a:rPr lang="en-US" altLang="en-US" sz="2000" dirty="0">
                <a:solidFill>
                  <a:srgbClr val="000066"/>
                </a:solidFill>
              </a:rPr>
              <a:t> </a:t>
            </a:r>
            <a:r>
              <a:rPr lang="en-US" altLang="en-US" sz="2000" dirty="0" err="1">
                <a:solidFill>
                  <a:srgbClr val="000066"/>
                </a:solidFill>
              </a:rPr>
              <a:t>việc</a:t>
            </a:r>
            <a:r>
              <a:rPr lang="en-US" altLang="en-US" sz="2000" dirty="0">
                <a:solidFill>
                  <a:srgbClr val="000066"/>
                </a:solidFill>
              </a:rPr>
              <a:t> </a:t>
            </a:r>
            <a:r>
              <a:rPr lang="en-US" altLang="en-US" sz="2000" b="1" dirty="0" err="1">
                <a:solidFill>
                  <a:srgbClr val="009900"/>
                </a:solidFill>
              </a:rPr>
              <a:t>nghiên</a:t>
            </a:r>
            <a:r>
              <a:rPr lang="en-US" altLang="en-US" sz="2000" b="1" dirty="0">
                <a:solidFill>
                  <a:srgbClr val="009900"/>
                </a:solidFill>
              </a:rPr>
              <a:t> </a:t>
            </a:r>
            <a:r>
              <a:rPr lang="en-US" altLang="en-US" sz="2000" b="1" dirty="0" err="1">
                <a:solidFill>
                  <a:srgbClr val="009900"/>
                </a:solidFill>
              </a:rPr>
              <a:t>cứu</a:t>
            </a:r>
            <a:r>
              <a:rPr lang="en-US" altLang="en-US" sz="2000" b="1" dirty="0">
                <a:solidFill>
                  <a:srgbClr val="009900"/>
                </a:solidFill>
              </a:rPr>
              <a:t> </a:t>
            </a:r>
            <a:r>
              <a:rPr lang="en-US" altLang="en-US" sz="2000" b="1" dirty="0" err="1">
                <a:solidFill>
                  <a:srgbClr val="009900"/>
                </a:solidFill>
              </a:rPr>
              <a:t>trước</a:t>
            </a:r>
            <a:r>
              <a:rPr lang="en-US" altLang="en-US" sz="2000" b="1" dirty="0">
                <a:solidFill>
                  <a:srgbClr val="009900"/>
                </a:solidFill>
              </a:rPr>
              <a:t> </a:t>
            </a:r>
            <a:r>
              <a:rPr lang="en-US" altLang="en-US" sz="2000" b="1" dirty="0" err="1">
                <a:solidFill>
                  <a:srgbClr val="009900"/>
                </a:solidFill>
              </a:rPr>
              <a:t>bài</a:t>
            </a:r>
            <a:r>
              <a:rPr lang="en-US" altLang="en-US" sz="2000" b="1" dirty="0">
                <a:solidFill>
                  <a:srgbClr val="009900"/>
                </a:solidFill>
              </a:rPr>
              <a:t> </a:t>
            </a:r>
            <a:r>
              <a:rPr lang="en-US" altLang="en-US" sz="2000" b="1" dirty="0" err="1">
                <a:solidFill>
                  <a:srgbClr val="009900"/>
                </a:solidFill>
              </a:rPr>
              <a:t>giảng</a:t>
            </a:r>
            <a:r>
              <a:rPr lang="en-US" altLang="en-US" sz="2000" b="1" dirty="0">
                <a:solidFill>
                  <a:srgbClr val="009900"/>
                </a:solidFill>
              </a:rPr>
              <a:t> </a:t>
            </a:r>
            <a:r>
              <a:rPr lang="en-US" altLang="en-US" sz="2000" dirty="0" err="1">
                <a:solidFill>
                  <a:srgbClr val="000066"/>
                </a:solidFill>
              </a:rPr>
              <a:t>dưới</a:t>
            </a:r>
            <a:r>
              <a:rPr lang="en-US" altLang="en-US" sz="2000" dirty="0">
                <a:solidFill>
                  <a:srgbClr val="000066"/>
                </a:solidFill>
              </a:rPr>
              <a:t> </a:t>
            </a:r>
            <a:r>
              <a:rPr lang="en-US" altLang="en-US" sz="2000" dirty="0" err="1">
                <a:solidFill>
                  <a:srgbClr val="000066"/>
                </a:solidFill>
              </a:rPr>
              <a:t>sự</a:t>
            </a:r>
            <a:r>
              <a:rPr lang="en-US" altLang="en-US" sz="2000" dirty="0">
                <a:solidFill>
                  <a:srgbClr val="000066"/>
                </a:solidFill>
              </a:rPr>
              <a:t> </a:t>
            </a:r>
            <a:r>
              <a:rPr lang="en-US" altLang="en-US" sz="2000" dirty="0" err="1">
                <a:solidFill>
                  <a:srgbClr val="000066"/>
                </a:solidFill>
              </a:rPr>
              <a:t>hướng</a:t>
            </a:r>
            <a:r>
              <a:rPr lang="en-US" altLang="en-US" sz="2000" dirty="0">
                <a:solidFill>
                  <a:srgbClr val="000066"/>
                </a:solidFill>
              </a:rPr>
              <a:t> </a:t>
            </a:r>
            <a:r>
              <a:rPr lang="en-US" altLang="en-US" sz="2000" dirty="0" err="1">
                <a:solidFill>
                  <a:srgbClr val="000066"/>
                </a:solidFill>
              </a:rPr>
              <a:t>dẫn</a:t>
            </a:r>
            <a:r>
              <a:rPr lang="en-US" altLang="en-US" sz="2000" dirty="0">
                <a:solidFill>
                  <a:srgbClr val="000066"/>
                </a:solidFill>
              </a:rPr>
              <a:t> </a:t>
            </a:r>
            <a:r>
              <a:rPr lang="en-US" altLang="en-US" sz="2000" dirty="0" err="1">
                <a:solidFill>
                  <a:srgbClr val="000066"/>
                </a:solidFill>
              </a:rPr>
              <a:t>của</a:t>
            </a:r>
            <a:r>
              <a:rPr lang="en-US" altLang="en-US" sz="2000" dirty="0">
                <a:solidFill>
                  <a:srgbClr val="000066"/>
                </a:solidFill>
              </a:rPr>
              <a:t> </a:t>
            </a:r>
            <a:r>
              <a:rPr lang="en-US" altLang="en-US" sz="2000" dirty="0" err="1">
                <a:solidFill>
                  <a:srgbClr val="000066"/>
                </a:solidFill>
              </a:rPr>
              <a:t>giảng</a:t>
            </a:r>
            <a:r>
              <a:rPr lang="en-US" altLang="en-US" sz="2000" dirty="0">
                <a:solidFill>
                  <a:srgbClr val="000066"/>
                </a:solidFill>
              </a:rPr>
              <a:t> </a:t>
            </a:r>
            <a:r>
              <a:rPr lang="en-US" altLang="en-US" sz="2000" dirty="0" err="1">
                <a:solidFill>
                  <a:srgbClr val="000066"/>
                </a:solidFill>
              </a:rPr>
              <a:t>viên</a:t>
            </a:r>
            <a:r>
              <a:rPr lang="en-US" altLang="en-US" sz="2000" dirty="0">
                <a:solidFill>
                  <a:srgbClr val="000066"/>
                </a:solidFill>
              </a:rPr>
              <a:t>.</a:t>
            </a:r>
          </a:p>
        </p:txBody>
      </p:sp>
      <p:sp>
        <p:nvSpPr>
          <p:cNvPr id="11" name="Rectangle 7">
            <a:extLst>
              <a:ext uri="{FF2B5EF4-FFF2-40B4-BE49-F238E27FC236}">
                <a16:creationId xmlns:a16="http://schemas.microsoft.com/office/drawing/2014/main" id="{6D2124C1-33F0-426D-BB9E-3189CEFDCB27}"/>
              </a:ext>
            </a:extLst>
          </p:cNvPr>
          <p:cNvSpPr>
            <a:spLocks noChangeArrowheads="1"/>
          </p:cNvSpPr>
          <p:nvPr/>
        </p:nvSpPr>
        <p:spPr bwMode="auto">
          <a:xfrm>
            <a:off x="3619501" y="5525577"/>
            <a:ext cx="578575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000" b="1" dirty="0" err="1">
                <a:solidFill>
                  <a:srgbClr val="FF0066"/>
                </a:solidFill>
              </a:rPr>
              <a:t>Tham</a:t>
            </a:r>
            <a:r>
              <a:rPr lang="en-US" altLang="en-US" sz="2000" b="1" dirty="0">
                <a:solidFill>
                  <a:srgbClr val="FF0066"/>
                </a:solidFill>
              </a:rPr>
              <a:t> </a:t>
            </a:r>
            <a:r>
              <a:rPr lang="en-US" altLang="en-US" sz="2000" b="1" dirty="0" err="1">
                <a:solidFill>
                  <a:srgbClr val="FF0066"/>
                </a:solidFill>
              </a:rPr>
              <a:t>dự</a:t>
            </a:r>
            <a:r>
              <a:rPr lang="en-US" altLang="en-US" sz="2000" b="1" dirty="0">
                <a:solidFill>
                  <a:srgbClr val="FF0066"/>
                </a:solidFill>
              </a:rPr>
              <a:t> </a:t>
            </a:r>
            <a:r>
              <a:rPr lang="en-US" altLang="en-US" sz="2000" dirty="0" err="1">
                <a:solidFill>
                  <a:srgbClr val="002060"/>
                </a:solidFill>
              </a:rPr>
              <a:t>các</a:t>
            </a:r>
            <a:r>
              <a:rPr lang="en-US" altLang="en-US" sz="2000" dirty="0">
                <a:solidFill>
                  <a:srgbClr val="002060"/>
                </a:solidFill>
              </a:rPr>
              <a:t> </a:t>
            </a:r>
            <a:r>
              <a:rPr lang="en-US" altLang="en-US" sz="2000" dirty="0" err="1">
                <a:solidFill>
                  <a:srgbClr val="002060"/>
                </a:solidFill>
              </a:rPr>
              <a:t>buổi</a:t>
            </a:r>
            <a:r>
              <a:rPr lang="en-US" altLang="en-US" sz="2000" dirty="0">
                <a:solidFill>
                  <a:srgbClr val="002060"/>
                </a:solidFill>
              </a:rPr>
              <a:t> </a:t>
            </a:r>
            <a:r>
              <a:rPr lang="en-US" altLang="en-US" sz="2000" b="1" dirty="0" err="1">
                <a:solidFill>
                  <a:srgbClr val="FF0066"/>
                </a:solidFill>
              </a:rPr>
              <a:t>thảo</a:t>
            </a:r>
            <a:r>
              <a:rPr lang="en-US" altLang="en-US" sz="2000" b="1" dirty="0">
                <a:solidFill>
                  <a:srgbClr val="FF0066"/>
                </a:solidFill>
              </a:rPr>
              <a:t> </a:t>
            </a:r>
            <a:r>
              <a:rPr lang="en-US" altLang="en-US" sz="2000" b="1" dirty="0" err="1">
                <a:solidFill>
                  <a:srgbClr val="FF0066"/>
                </a:solidFill>
              </a:rPr>
              <a:t>luận</a:t>
            </a:r>
            <a:r>
              <a:rPr lang="en-US" altLang="en-US" sz="2000" b="1" dirty="0">
                <a:solidFill>
                  <a:srgbClr val="FF0066"/>
                </a:solidFill>
              </a:rPr>
              <a:t>, </a:t>
            </a:r>
            <a:r>
              <a:rPr lang="en-US" altLang="en-US" sz="2000" dirty="0" err="1">
                <a:solidFill>
                  <a:srgbClr val="002060"/>
                </a:solidFill>
              </a:rPr>
              <a:t>các</a:t>
            </a:r>
            <a:r>
              <a:rPr lang="en-US" altLang="en-US" sz="2000" dirty="0">
                <a:solidFill>
                  <a:srgbClr val="002060"/>
                </a:solidFill>
              </a:rPr>
              <a:t> </a:t>
            </a:r>
            <a:r>
              <a:rPr lang="en-US" altLang="en-US" sz="2000" dirty="0" err="1">
                <a:solidFill>
                  <a:srgbClr val="002060"/>
                </a:solidFill>
              </a:rPr>
              <a:t>buổi</a:t>
            </a:r>
            <a:r>
              <a:rPr lang="en-US" altLang="en-US" sz="2000" dirty="0">
                <a:solidFill>
                  <a:srgbClr val="002060"/>
                </a:solidFill>
              </a:rPr>
              <a:t> </a:t>
            </a:r>
            <a:r>
              <a:rPr lang="en-US" altLang="en-US" sz="2000" b="1" dirty="0" err="1">
                <a:solidFill>
                  <a:srgbClr val="FF0066"/>
                </a:solidFill>
              </a:rPr>
              <a:t>lên</a:t>
            </a:r>
            <a:r>
              <a:rPr lang="en-US" altLang="en-US" sz="2000" b="1" dirty="0">
                <a:solidFill>
                  <a:srgbClr val="FF0066"/>
                </a:solidFill>
              </a:rPr>
              <a:t> </a:t>
            </a:r>
            <a:r>
              <a:rPr lang="en-US" altLang="en-US" sz="2000" b="1" dirty="0" err="1">
                <a:solidFill>
                  <a:srgbClr val="FF0066"/>
                </a:solidFill>
              </a:rPr>
              <a:t>lớp</a:t>
            </a:r>
            <a:r>
              <a:rPr lang="en-US" altLang="en-US" sz="2000" b="1" dirty="0">
                <a:solidFill>
                  <a:srgbClr val="FF0066"/>
                </a:solidFill>
              </a:rPr>
              <a:t> </a:t>
            </a:r>
            <a:r>
              <a:rPr lang="en-US" altLang="en-US" sz="2000" dirty="0" err="1">
                <a:solidFill>
                  <a:srgbClr val="000066"/>
                </a:solidFill>
              </a:rPr>
              <a:t>theo</a:t>
            </a:r>
            <a:r>
              <a:rPr lang="en-US" altLang="en-US" sz="2000" dirty="0">
                <a:solidFill>
                  <a:srgbClr val="000066"/>
                </a:solidFill>
              </a:rPr>
              <a:t> </a:t>
            </a:r>
            <a:r>
              <a:rPr lang="en-US" altLang="en-US" sz="2000" dirty="0" err="1">
                <a:solidFill>
                  <a:srgbClr val="000066"/>
                </a:solidFill>
              </a:rPr>
              <a:t>quy</a:t>
            </a:r>
            <a:r>
              <a:rPr lang="en-US" altLang="en-US" sz="2000" dirty="0">
                <a:solidFill>
                  <a:srgbClr val="000066"/>
                </a:solidFill>
              </a:rPr>
              <a:t> </a:t>
            </a:r>
            <a:r>
              <a:rPr lang="en-US" altLang="en-US" sz="2000" dirty="0" err="1">
                <a:solidFill>
                  <a:srgbClr val="000066"/>
                </a:solidFill>
              </a:rPr>
              <a:t>định</a:t>
            </a:r>
            <a:r>
              <a:rPr lang="en-US" altLang="en-US" sz="2000" dirty="0">
                <a:solidFill>
                  <a:srgbClr val="000066"/>
                </a:solidFill>
              </a:rPr>
              <a:t>.</a:t>
            </a:r>
          </a:p>
        </p:txBody>
      </p:sp>
      <p:sp>
        <p:nvSpPr>
          <p:cNvPr id="13" name="TextBox 12">
            <a:extLst>
              <a:ext uri="{FF2B5EF4-FFF2-40B4-BE49-F238E27FC236}">
                <a16:creationId xmlns:a16="http://schemas.microsoft.com/office/drawing/2014/main" id="{9176C8EB-A80F-44CD-AE09-C1F2A041AB17}"/>
              </a:ext>
            </a:extLst>
          </p:cNvPr>
          <p:cNvSpPr txBox="1"/>
          <p:nvPr/>
        </p:nvSpPr>
        <p:spPr>
          <a:xfrm>
            <a:off x="4879522" y="2192630"/>
            <a:ext cx="3265714" cy="461665"/>
          </a:xfrm>
          <a:prstGeom prst="rect">
            <a:avLst/>
          </a:prstGeom>
          <a:noFill/>
        </p:spPr>
        <p:txBody>
          <a:bodyPr wrap="square">
            <a:spAutoFit/>
          </a:bodyPr>
          <a:lstStyle/>
          <a:p>
            <a:pPr marL="342900" marR="0" indent="-342900" algn="just">
              <a:spcBef>
                <a:spcPts val="0"/>
              </a:spcBef>
              <a:spcAft>
                <a:spcPts val="0"/>
              </a:spcAft>
              <a:buFont typeface="Wingdings" panose="05000000000000000000" pitchFamily="2" charset="2"/>
              <a:buChar char="v"/>
            </a:pPr>
            <a:r>
              <a:rPr lang="en-US" sz="2400" b="1" dirty="0" err="1">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Đối</a:t>
            </a:r>
            <a:r>
              <a:rPr lang="en-US" sz="2400" b="1" dirty="0">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 </a:t>
            </a:r>
            <a:r>
              <a:rPr lang="en-US" sz="2400" b="1" dirty="0" err="1">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với</a:t>
            </a:r>
            <a:r>
              <a:rPr lang="en-US" sz="2400" b="1" dirty="0">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 </a:t>
            </a:r>
            <a:r>
              <a:rPr lang="en-US" sz="2400" b="1" dirty="0" err="1">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sinh</a:t>
            </a:r>
            <a:r>
              <a:rPr lang="en-US" sz="2400" b="1" dirty="0">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 </a:t>
            </a:r>
            <a:r>
              <a:rPr lang="en-US" sz="2400" b="1" dirty="0" err="1">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viên</a:t>
            </a:r>
            <a:r>
              <a:rPr lang="pl-PL" sz="2400" b="1" dirty="0">
                <a:solidFill>
                  <a:srgbClr val="660033"/>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 </a:t>
            </a:r>
            <a:endParaRPr lang="en-US" sz="2400" dirty="0">
              <a:solidFill>
                <a:srgbClr val="660033"/>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51022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Flower Border stock vector. Illustration of isolated - 44776925">
            <a:extLst>
              <a:ext uri="{FF2B5EF4-FFF2-40B4-BE49-F238E27FC236}">
                <a16:creationId xmlns:a16="http://schemas.microsoft.com/office/drawing/2014/main" id="{EEF90D29-A7CD-4CDE-8960-EDD2AA53F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46637"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1">
            <a:extLst>
              <a:ext uri="{FF2B5EF4-FFF2-40B4-BE49-F238E27FC236}">
                <a16:creationId xmlns:a16="http://schemas.microsoft.com/office/drawing/2014/main" id="{8D91E8DD-6647-4C25-A6D0-85F89782C868}"/>
              </a:ext>
            </a:extLst>
          </p:cNvPr>
          <p:cNvGrpSpPr>
            <a:grpSpLocks/>
          </p:cNvGrpSpPr>
          <p:nvPr/>
        </p:nvGrpSpPr>
        <p:grpSpPr bwMode="auto">
          <a:xfrm>
            <a:off x="0" y="1056726"/>
            <a:ext cx="11669486" cy="322132"/>
            <a:chOff x="240" y="576"/>
            <a:chExt cx="5298" cy="0"/>
          </a:xfrm>
        </p:grpSpPr>
        <p:sp>
          <p:nvSpPr>
            <p:cNvPr id="4" name="Line 7">
              <a:extLst>
                <a:ext uri="{FF2B5EF4-FFF2-40B4-BE49-F238E27FC236}">
                  <a16:creationId xmlns:a16="http://schemas.microsoft.com/office/drawing/2014/main" id="{54F767A9-DEE9-4A41-B2BA-B93C860BE64E}"/>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sp>
          <p:nvSpPr>
            <p:cNvPr id="5" name="Line 8">
              <a:extLst>
                <a:ext uri="{FF2B5EF4-FFF2-40B4-BE49-F238E27FC236}">
                  <a16:creationId xmlns:a16="http://schemas.microsoft.com/office/drawing/2014/main" id="{663F5465-6FDD-46F8-99D3-0799C4942610}"/>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6" name="TextBox 5">
            <a:extLst>
              <a:ext uri="{FF2B5EF4-FFF2-40B4-BE49-F238E27FC236}">
                <a16:creationId xmlns:a16="http://schemas.microsoft.com/office/drawing/2014/main" id="{2EFE438A-FE8E-478E-934F-6754C4C8D246}"/>
              </a:ext>
            </a:extLst>
          </p:cNvPr>
          <p:cNvSpPr txBox="1"/>
          <p:nvPr/>
        </p:nvSpPr>
        <p:spPr>
          <a:xfrm>
            <a:off x="193222" y="279507"/>
            <a:ext cx="10189028" cy="523220"/>
          </a:xfrm>
          <a:prstGeom prst="rect">
            <a:avLst/>
          </a:prstGeom>
          <a:noFill/>
        </p:spPr>
        <p:txBody>
          <a:bodyPr wrap="square">
            <a:spAutoFit/>
          </a:bodyPr>
          <a:lstStyle/>
          <a:p>
            <a:pPr marL="0" marR="0" indent="457200" algn="ctr">
              <a:spcBef>
                <a:spcPts val="0"/>
              </a:spcBef>
              <a:spcAft>
                <a:spcPts val="0"/>
              </a:spcAft>
            </a:pP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 PHƯƠNG PHÁP DẠY HỌC VÀ</a:t>
            </a: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ĐÁNH GIÁ MÔN HỌC</a:t>
            </a:r>
            <a:endPar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48F218D-7FBC-43AD-944E-CB10B49FAD59}"/>
              </a:ext>
            </a:extLst>
          </p:cNvPr>
          <p:cNvSpPr txBox="1"/>
          <p:nvPr/>
        </p:nvSpPr>
        <p:spPr>
          <a:xfrm>
            <a:off x="566058" y="1316323"/>
            <a:ext cx="4267200" cy="461665"/>
          </a:xfrm>
          <a:prstGeom prst="rect">
            <a:avLst/>
          </a:prstGeom>
          <a:noFill/>
        </p:spPr>
        <p:txBody>
          <a:bodyPr wrap="square">
            <a:spAutoFit/>
          </a:bodyPr>
          <a:lstStyle/>
          <a:p>
            <a:pPr marL="0" marR="0" indent="457200" algn="just">
              <a:spcBef>
                <a:spcPts val="0"/>
              </a:spcBef>
              <a:spcAft>
                <a:spcPts val="0"/>
              </a:spcAft>
            </a:pP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1. Phương pháp dạy học </a:t>
            </a:r>
            <a:endParaRPr lang="en-US" sz="2400" dirty="0">
              <a:solidFill>
                <a:srgbClr val="0033CC"/>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000E5856-E4BA-4828-9443-88D075A5A09D}"/>
              </a:ext>
            </a:extLst>
          </p:cNvPr>
          <p:cNvSpPr txBox="1"/>
          <p:nvPr/>
        </p:nvSpPr>
        <p:spPr>
          <a:xfrm>
            <a:off x="3048000" y="1859453"/>
            <a:ext cx="8380413" cy="400110"/>
          </a:xfrm>
          <a:prstGeom prst="rect">
            <a:avLst/>
          </a:prstGeom>
          <a:noFill/>
        </p:spPr>
        <p:txBody>
          <a:bodyPr wrap="square">
            <a:spAutoFit/>
          </a:bodyPr>
          <a:lstStyle/>
          <a:p>
            <a:pPr algn="ctr"/>
            <a:r>
              <a:rPr lang="pl-PL" sz="2000" dirty="0">
                <a:solidFill>
                  <a:srgbClr val="660033"/>
                </a:solidFill>
                <a:effectLst/>
                <a:latin typeface="Arial" panose="020B0604020202020204" pitchFamily="34" charset="0"/>
                <a:ea typeface="Calibri" panose="020F0502020204030204" pitchFamily="34" charset="0"/>
                <a:cs typeface="Arial" panose="020B0604020202020204" pitchFamily="34" charset="0"/>
              </a:rPr>
              <a:t>Giáo dục chính trị là môn học gắn bó chặt chẽ với thực tiễn cuộc sống</a:t>
            </a:r>
            <a:endParaRPr lang="en-US" sz="2000" dirty="0">
              <a:solidFill>
                <a:srgbClr val="660033"/>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9E40DDBE-4B1B-47CB-B73E-975445C1CA08}"/>
              </a:ext>
            </a:extLst>
          </p:cNvPr>
          <p:cNvSpPr txBox="1"/>
          <p:nvPr/>
        </p:nvSpPr>
        <p:spPr>
          <a:xfrm>
            <a:off x="3338286" y="2340528"/>
            <a:ext cx="8070282" cy="400110"/>
          </a:xfrm>
          <a:prstGeom prst="rect">
            <a:avLst/>
          </a:prstGeom>
          <a:noFill/>
        </p:spPr>
        <p:txBody>
          <a:bodyPr wrap="square">
            <a:spAutoFit/>
          </a:bodyPr>
          <a:lstStyle/>
          <a:p>
            <a:pPr algn="ctr"/>
            <a:r>
              <a:rPr lang="pl-PL" sz="2000" dirty="0">
                <a:solidFill>
                  <a:srgbClr val="0033CC"/>
                </a:solidFill>
                <a:effectLst/>
                <a:latin typeface="Arial" panose="020B0604020202020204" pitchFamily="34" charset="0"/>
                <a:ea typeface="Calibri" panose="020F0502020204030204" pitchFamily="34" charset="0"/>
                <a:cs typeface="Arial" panose="020B0604020202020204" pitchFamily="34" charset="0"/>
              </a:rPr>
              <a:t>Trong dạy và học cần</a:t>
            </a:r>
            <a:r>
              <a:rPr lang="en-US" sz="2000" dirty="0">
                <a:solidFill>
                  <a:srgbClr val="0033CC"/>
                </a:solidFill>
                <a:effectLst/>
                <a:latin typeface="Arial" panose="020B0604020202020204" pitchFamily="34" charset="0"/>
                <a:ea typeface="Calibri" panose="020F0502020204030204" pitchFamily="34" charset="0"/>
                <a:cs typeface="Arial" panose="020B0604020202020204" pitchFamily="34" charset="0"/>
              </a:rPr>
              <a:t>:</a:t>
            </a:r>
            <a:r>
              <a:rPr lang="pl-PL" sz="2000" dirty="0">
                <a:solidFill>
                  <a:srgbClr val="0033CC"/>
                </a:solidFill>
                <a:effectLst/>
                <a:latin typeface="Arial" panose="020B0604020202020204" pitchFamily="34" charset="0"/>
                <a:ea typeface="Calibri" panose="020F0502020204030204" pitchFamily="34" charset="0"/>
                <a:cs typeface="Arial" panose="020B0604020202020204" pitchFamily="34" charset="0"/>
              </a:rPr>
              <a:t> </a:t>
            </a:r>
            <a:endParaRPr lang="en-US" sz="2000" dirty="0">
              <a:solidFill>
                <a:srgbClr val="0033CC"/>
              </a:solidFill>
              <a:latin typeface="Arial" panose="020B060402020202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FC1B7FD8-1A3D-4F46-9024-C3ADEF8E4284}"/>
              </a:ext>
            </a:extLst>
          </p:cNvPr>
          <p:cNvGrpSpPr/>
          <p:nvPr/>
        </p:nvGrpSpPr>
        <p:grpSpPr>
          <a:xfrm>
            <a:off x="4846636" y="2845562"/>
            <a:ext cx="6343877" cy="3617372"/>
            <a:chOff x="1579894" y="2436184"/>
            <a:chExt cx="4222765" cy="3648357"/>
          </a:xfrm>
        </p:grpSpPr>
        <p:sp>
          <p:nvSpPr>
            <p:cNvPr id="15" name="Freeform 3">
              <a:extLst>
                <a:ext uri="{FF2B5EF4-FFF2-40B4-BE49-F238E27FC236}">
                  <a16:creationId xmlns:a16="http://schemas.microsoft.com/office/drawing/2014/main" id="{6FC6DD98-7CBF-44A3-AF4E-EB93EF929384}"/>
                </a:ext>
              </a:extLst>
            </p:cNvPr>
            <p:cNvSpPr>
              <a:spLocks/>
            </p:cNvSpPr>
            <p:nvPr/>
          </p:nvSpPr>
          <p:spPr bwMode="auto">
            <a:xfrm>
              <a:off x="2287220" y="3389713"/>
              <a:ext cx="2970163" cy="756779"/>
            </a:xfrm>
            <a:custGeom>
              <a:avLst/>
              <a:gdLst>
                <a:gd name="T0" fmla="*/ 0 w 1182"/>
                <a:gd name="T1" fmla="*/ 0 h 339"/>
                <a:gd name="T2" fmla="*/ 1182 w 1182"/>
                <a:gd name="T3" fmla="*/ 0 h 339"/>
                <a:gd name="T4" fmla="*/ 1182 w 1182"/>
                <a:gd name="T5" fmla="*/ 339 h 339"/>
                <a:gd name="T6" fmla="*/ 0 w 1182"/>
                <a:gd name="T7" fmla="*/ 339 h 339"/>
                <a:gd name="T8" fmla="*/ 0 w 1182"/>
                <a:gd name="T9" fmla="*/ 0 h 339"/>
                <a:gd name="T10" fmla="*/ 0 w 1182"/>
                <a:gd name="T11" fmla="*/ 0 h 339"/>
              </a:gdLst>
              <a:ahLst/>
              <a:cxnLst>
                <a:cxn ang="0">
                  <a:pos x="T0" y="T1"/>
                </a:cxn>
                <a:cxn ang="0">
                  <a:pos x="T2" y="T3"/>
                </a:cxn>
                <a:cxn ang="0">
                  <a:pos x="T4" y="T5"/>
                </a:cxn>
                <a:cxn ang="0">
                  <a:pos x="T6" y="T7"/>
                </a:cxn>
                <a:cxn ang="0">
                  <a:pos x="T8" y="T9"/>
                </a:cxn>
                <a:cxn ang="0">
                  <a:pos x="T10" y="T11"/>
                </a:cxn>
              </a:cxnLst>
              <a:rect l="0" t="0" r="r" b="b"/>
              <a:pathLst>
                <a:path w="1182" h="339">
                  <a:moveTo>
                    <a:pt x="0" y="0"/>
                  </a:moveTo>
                  <a:lnTo>
                    <a:pt x="1182" y="0"/>
                  </a:lnTo>
                  <a:lnTo>
                    <a:pt x="1182" y="339"/>
                  </a:lnTo>
                  <a:lnTo>
                    <a:pt x="0" y="339"/>
                  </a:lnTo>
                  <a:lnTo>
                    <a:pt x="0" y="0"/>
                  </a:lnTo>
                  <a:lnTo>
                    <a:pt x="0" y="0"/>
                  </a:lnTo>
                  <a:close/>
                </a:path>
              </a:pathLst>
            </a:custGeom>
            <a:solidFill>
              <a:schemeClr val="accent6">
                <a:lumMod val="90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16" name="Freeform 11">
              <a:extLst>
                <a:ext uri="{FF2B5EF4-FFF2-40B4-BE49-F238E27FC236}">
                  <a16:creationId xmlns:a16="http://schemas.microsoft.com/office/drawing/2014/main" id="{C90E6D7B-7091-4FF1-A58F-10CE4E80AE35}"/>
                </a:ext>
              </a:extLst>
            </p:cNvPr>
            <p:cNvSpPr>
              <a:spLocks/>
            </p:cNvSpPr>
            <p:nvPr/>
          </p:nvSpPr>
          <p:spPr bwMode="auto">
            <a:xfrm>
              <a:off x="2287220" y="5327762"/>
              <a:ext cx="2970163" cy="756779"/>
            </a:xfrm>
            <a:custGeom>
              <a:avLst/>
              <a:gdLst>
                <a:gd name="T0" fmla="*/ 0 w 1182"/>
                <a:gd name="T1" fmla="*/ 0 h 339"/>
                <a:gd name="T2" fmla="*/ 1182 w 1182"/>
                <a:gd name="T3" fmla="*/ 0 h 339"/>
                <a:gd name="T4" fmla="*/ 1182 w 1182"/>
                <a:gd name="T5" fmla="*/ 339 h 339"/>
                <a:gd name="T6" fmla="*/ 0 w 1182"/>
                <a:gd name="T7" fmla="*/ 339 h 339"/>
                <a:gd name="T8" fmla="*/ 0 w 1182"/>
                <a:gd name="T9" fmla="*/ 0 h 339"/>
                <a:gd name="T10" fmla="*/ 0 w 1182"/>
                <a:gd name="T11" fmla="*/ 0 h 339"/>
              </a:gdLst>
              <a:ahLst/>
              <a:cxnLst>
                <a:cxn ang="0">
                  <a:pos x="T0" y="T1"/>
                </a:cxn>
                <a:cxn ang="0">
                  <a:pos x="T2" y="T3"/>
                </a:cxn>
                <a:cxn ang="0">
                  <a:pos x="T4" y="T5"/>
                </a:cxn>
                <a:cxn ang="0">
                  <a:pos x="T6" y="T7"/>
                </a:cxn>
                <a:cxn ang="0">
                  <a:pos x="T8" y="T9"/>
                </a:cxn>
                <a:cxn ang="0">
                  <a:pos x="T10" y="T11"/>
                </a:cxn>
              </a:cxnLst>
              <a:rect l="0" t="0" r="r" b="b"/>
              <a:pathLst>
                <a:path w="1182" h="339">
                  <a:moveTo>
                    <a:pt x="0" y="0"/>
                  </a:moveTo>
                  <a:lnTo>
                    <a:pt x="1182" y="0"/>
                  </a:lnTo>
                  <a:lnTo>
                    <a:pt x="1182" y="339"/>
                  </a:lnTo>
                  <a:lnTo>
                    <a:pt x="0" y="339"/>
                  </a:lnTo>
                  <a:lnTo>
                    <a:pt x="0" y="0"/>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17" name="Freeform 17">
              <a:extLst>
                <a:ext uri="{FF2B5EF4-FFF2-40B4-BE49-F238E27FC236}">
                  <a16:creationId xmlns:a16="http://schemas.microsoft.com/office/drawing/2014/main" id="{B6EEA3D7-891C-4E53-A567-246512515252}"/>
                </a:ext>
              </a:extLst>
            </p:cNvPr>
            <p:cNvSpPr>
              <a:spLocks/>
            </p:cNvSpPr>
            <p:nvPr/>
          </p:nvSpPr>
          <p:spPr bwMode="auto">
            <a:xfrm>
              <a:off x="2287220" y="4350358"/>
              <a:ext cx="2970163" cy="754546"/>
            </a:xfrm>
            <a:custGeom>
              <a:avLst/>
              <a:gdLst>
                <a:gd name="T0" fmla="*/ 0 w 1182"/>
                <a:gd name="T1" fmla="*/ 0 h 338"/>
                <a:gd name="T2" fmla="*/ 1182 w 1182"/>
                <a:gd name="T3" fmla="*/ 0 h 338"/>
                <a:gd name="T4" fmla="*/ 1182 w 1182"/>
                <a:gd name="T5" fmla="*/ 338 h 338"/>
                <a:gd name="T6" fmla="*/ 0 w 1182"/>
                <a:gd name="T7" fmla="*/ 338 h 338"/>
                <a:gd name="T8" fmla="*/ 0 w 1182"/>
                <a:gd name="T9" fmla="*/ 0 h 338"/>
                <a:gd name="T10" fmla="*/ 0 w 1182"/>
                <a:gd name="T11" fmla="*/ 0 h 338"/>
              </a:gdLst>
              <a:ahLst/>
              <a:cxnLst>
                <a:cxn ang="0">
                  <a:pos x="T0" y="T1"/>
                </a:cxn>
                <a:cxn ang="0">
                  <a:pos x="T2" y="T3"/>
                </a:cxn>
                <a:cxn ang="0">
                  <a:pos x="T4" y="T5"/>
                </a:cxn>
                <a:cxn ang="0">
                  <a:pos x="T6" y="T7"/>
                </a:cxn>
                <a:cxn ang="0">
                  <a:pos x="T8" y="T9"/>
                </a:cxn>
                <a:cxn ang="0">
                  <a:pos x="T10" y="T11"/>
                </a:cxn>
              </a:cxnLst>
              <a:rect l="0" t="0" r="r" b="b"/>
              <a:pathLst>
                <a:path w="1182" h="338">
                  <a:moveTo>
                    <a:pt x="0" y="0"/>
                  </a:moveTo>
                  <a:lnTo>
                    <a:pt x="1182" y="0"/>
                  </a:lnTo>
                  <a:lnTo>
                    <a:pt x="1182" y="338"/>
                  </a:lnTo>
                  <a:lnTo>
                    <a:pt x="0" y="338"/>
                  </a:lnTo>
                  <a:lnTo>
                    <a:pt x="0" y="0"/>
                  </a:lnTo>
                  <a:lnTo>
                    <a:pt x="0" y="0"/>
                  </a:lnTo>
                  <a:close/>
                </a:path>
              </a:pathLst>
            </a:custGeom>
            <a:solidFill>
              <a:srgbClr val="FF6699"/>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18" name="Freeform 23">
              <a:extLst>
                <a:ext uri="{FF2B5EF4-FFF2-40B4-BE49-F238E27FC236}">
                  <a16:creationId xmlns:a16="http://schemas.microsoft.com/office/drawing/2014/main" id="{8B1DCA4E-B054-4F55-AC01-99D261A980AE}"/>
                </a:ext>
              </a:extLst>
            </p:cNvPr>
            <p:cNvSpPr>
              <a:spLocks/>
            </p:cNvSpPr>
            <p:nvPr/>
          </p:nvSpPr>
          <p:spPr bwMode="auto">
            <a:xfrm>
              <a:off x="2287220" y="2436184"/>
              <a:ext cx="2970163" cy="754546"/>
            </a:xfrm>
            <a:custGeom>
              <a:avLst/>
              <a:gdLst>
                <a:gd name="T0" fmla="*/ 0 w 1182"/>
                <a:gd name="T1" fmla="*/ 0 h 338"/>
                <a:gd name="T2" fmla="*/ 1182 w 1182"/>
                <a:gd name="T3" fmla="*/ 0 h 338"/>
                <a:gd name="T4" fmla="*/ 1182 w 1182"/>
                <a:gd name="T5" fmla="*/ 338 h 338"/>
                <a:gd name="T6" fmla="*/ 0 w 1182"/>
                <a:gd name="T7" fmla="*/ 338 h 338"/>
                <a:gd name="T8" fmla="*/ 0 w 1182"/>
                <a:gd name="T9" fmla="*/ 0 h 338"/>
                <a:gd name="T10" fmla="*/ 0 w 1182"/>
                <a:gd name="T11" fmla="*/ 0 h 338"/>
              </a:gdLst>
              <a:ahLst/>
              <a:cxnLst>
                <a:cxn ang="0">
                  <a:pos x="T0" y="T1"/>
                </a:cxn>
                <a:cxn ang="0">
                  <a:pos x="T2" y="T3"/>
                </a:cxn>
                <a:cxn ang="0">
                  <a:pos x="T4" y="T5"/>
                </a:cxn>
                <a:cxn ang="0">
                  <a:pos x="T6" y="T7"/>
                </a:cxn>
                <a:cxn ang="0">
                  <a:pos x="T8" y="T9"/>
                </a:cxn>
                <a:cxn ang="0">
                  <a:pos x="T10" y="T11"/>
                </a:cxn>
              </a:cxnLst>
              <a:rect l="0" t="0" r="r" b="b"/>
              <a:pathLst>
                <a:path w="1182" h="338">
                  <a:moveTo>
                    <a:pt x="0" y="0"/>
                  </a:moveTo>
                  <a:lnTo>
                    <a:pt x="1182" y="0"/>
                  </a:lnTo>
                  <a:lnTo>
                    <a:pt x="1182" y="338"/>
                  </a:lnTo>
                  <a:lnTo>
                    <a:pt x="0" y="338"/>
                  </a:lnTo>
                  <a:lnTo>
                    <a:pt x="0" y="0"/>
                  </a:lnTo>
                  <a:lnTo>
                    <a:pt x="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19" name="Freeform 33">
              <a:extLst>
                <a:ext uri="{FF2B5EF4-FFF2-40B4-BE49-F238E27FC236}">
                  <a16:creationId xmlns:a16="http://schemas.microsoft.com/office/drawing/2014/main" id="{E17C0112-8AD4-4D35-96AB-71236EF39DE0}"/>
                </a:ext>
              </a:extLst>
            </p:cNvPr>
            <p:cNvSpPr>
              <a:spLocks/>
            </p:cNvSpPr>
            <p:nvPr/>
          </p:nvSpPr>
          <p:spPr bwMode="auto">
            <a:xfrm>
              <a:off x="1749474" y="2436184"/>
              <a:ext cx="537744" cy="754546"/>
            </a:xfrm>
            <a:custGeom>
              <a:avLst/>
              <a:gdLst>
                <a:gd name="T0" fmla="*/ 1 w 214"/>
                <a:gd name="T1" fmla="*/ 55 h 338"/>
                <a:gd name="T2" fmla="*/ 214 w 214"/>
                <a:gd name="T3" fmla="*/ 0 h 338"/>
                <a:gd name="T4" fmla="*/ 214 w 214"/>
                <a:gd name="T5" fmla="*/ 338 h 338"/>
                <a:gd name="T6" fmla="*/ 0 w 214"/>
                <a:gd name="T7" fmla="*/ 300 h 338"/>
                <a:gd name="T8" fmla="*/ 1 w 214"/>
                <a:gd name="T9" fmla="*/ 55 h 338"/>
                <a:gd name="T10" fmla="*/ 1 w 214"/>
                <a:gd name="T11" fmla="*/ 55 h 338"/>
              </a:gdLst>
              <a:ahLst/>
              <a:cxnLst>
                <a:cxn ang="0">
                  <a:pos x="T0" y="T1"/>
                </a:cxn>
                <a:cxn ang="0">
                  <a:pos x="T2" y="T3"/>
                </a:cxn>
                <a:cxn ang="0">
                  <a:pos x="T4" y="T5"/>
                </a:cxn>
                <a:cxn ang="0">
                  <a:pos x="T6" y="T7"/>
                </a:cxn>
                <a:cxn ang="0">
                  <a:pos x="T8" y="T9"/>
                </a:cxn>
                <a:cxn ang="0">
                  <a:pos x="T10" y="T11"/>
                </a:cxn>
              </a:cxnLst>
              <a:rect l="0" t="0" r="r" b="b"/>
              <a:pathLst>
                <a:path w="214" h="338">
                  <a:moveTo>
                    <a:pt x="1" y="55"/>
                  </a:moveTo>
                  <a:lnTo>
                    <a:pt x="214" y="0"/>
                  </a:lnTo>
                  <a:lnTo>
                    <a:pt x="214" y="338"/>
                  </a:lnTo>
                  <a:lnTo>
                    <a:pt x="0" y="300"/>
                  </a:lnTo>
                  <a:lnTo>
                    <a:pt x="1" y="55"/>
                  </a:lnTo>
                  <a:lnTo>
                    <a:pt x="1" y="55"/>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0" name="Freeform 34">
              <a:extLst>
                <a:ext uri="{FF2B5EF4-FFF2-40B4-BE49-F238E27FC236}">
                  <a16:creationId xmlns:a16="http://schemas.microsoft.com/office/drawing/2014/main" id="{F7993662-07DA-4394-AB2D-17214591A1A0}"/>
                </a:ext>
              </a:extLst>
            </p:cNvPr>
            <p:cNvSpPr>
              <a:spLocks/>
            </p:cNvSpPr>
            <p:nvPr/>
          </p:nvSpPr>
          <p:spPr bwMode="auto">
            <a:xfrm>
              <a:off x="1751986" y="3389713"/>
              <a:ext cx="535233" cy="756779"/>
            </a:xfrm>
            <a:custGeom>
              <a:avLst/>
              <a:gdLst>
                <a:gd name="T0" fmla="*/ 0 w 213"/>
                <a:gd name="T1" fmla="*/ 306 h 339"/>
                <a:gd name="T2" fmla="*/ 213 w 213"/>
                <a:gd name="T3" fmla="*/ 339 h 339"/>
                <a:gd name="T4" fmla="*/ 213 w 213"/>
                <a:gd name="T5" fmla="*/ 0 h 339"/>
                <a:gd name="T6" fmla="*/ 0 w 213"/>
                <a:gd name="T7" fmla="*/ 3 h 339"/>
                <a:gd name="T8" fmla="*/ 0 w 213"/>
                <a:gd name="T9" fmla="*/ 306 h 339"/>
                <a:gd name="T10" fmla="*/ 0 w 213"/>
                <a:gd name="T11" fmla="*/ 306 h 339"/>
              </a:gdLst>
              <a:ahLst/>
              <a:cxnLst>
                <a:cxn ang="0">
                  <a:pos x="T0" y="T1"/>
                </a:cxn>
                <a:cxn ang="0">
                  <a:pos x="T2" y="T3"/>
                </a:cxn>
                <a:cxn ang="0">
                  <a:pos x="T4" y="T5"/>
                </a:cxn>
                <a:cxn ang="0">
                  <a:pos x="T6" y="T7"/>
                </a:cxn>
                <a:cxn ang="0">
                  <a:pos x="T8" y="T9"/>
                </a:cxn>
                <a:cxn ang="0">
                  <a:pos x="T10" y="T11"/>
                </a:cxn>
              </a:cxnLst>
              <a:rect l="0" t="0" r="r" b="b"/>
              <a:pathLst>
                <a:path w="213" h="339">
                  <a:moveTo>
                    <a:pt x="0" y="306"/>
                  </a:moveTo>
                  <a:lnTo>
                    <a:pt x="213" y="339"/>
                  </a:lnTo>
                  <a:lnTo>
                    <a:pt x="213" y="0"/>
                  </a:lnTo>
                  <a:lnTo>
                    <a:pt x="0" y="3"/>
                  </a:lnTo>
                  <a:lnTo>
                    <a:pt x="0" y="306"/>
                  </a:lnTo>
                  <a:lnTo>
                    <a:pt x="0" y="306"/>
                  </a:ln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1" name="Freeform 35">
              <a:extLst>
                <a:ext uri="{FF2B5EF4-FFF2-40B4-BE49-F238E27FC236}">
                  <a16:creationId xmlns:a16="http://schemas.microsoft.com/office/drawing/2014/main" id="{2CD80C76-B6F9-4011-9789-2DFAC5390956}"/>
                </a:ext>
              </a:extLst>
            </p:cNvPr>
            <p:cNvSpPr>
              <a:spLocks/>
            </p:cNvSpPr>
            <p:nvPr/>
          </p:nvSpPr>
          <p:spPr bwMode="auto">
            <a:xfrm>
              <a:off x="1739423" y="4280823"/>
              <a:ext cx="547797" cy="823751"/>
            </a:xfrm>
            <a:custGeom>
              <a:avLst/>
              <a:gdLst>
                <a:gd name="T0" fmla="*/ 0 w 218"/>
                <a:gd name="T1" fmla="*/ 284 h 369"/>
                <a:gd name="T2" fmla="*/ 218 w 218"/>
                <a:gd name="T3" fmla="*/ 369 h 369"/>
                <a:gd name="T4" fmla="*/ 218 w 218"/>
                <a:gd name="T5" fmla="*/ 31 h 369"/>
                <a:gd name="T6" fmla="*/ 0 w 218"/>
                <a:gd name="T7" fmla="*/ 0 h 369"/>
                <a:gd name="T8" fmla="*/ 0 w 218"/>
                <a:gd name="T9" fmla="*/ 284 h 369"/>
                <a:gd name="T10" fmla="*/ 0 w 218"/>
                <a:gd name="T11" fmla="*/ 284 h 369"/>
              </a:gdLst>
              <a:ahLst/>
              <a:cxnLst>
                <a:cxn ang="0">
                  <a:pos x="T0" y="T1"/>
                </a:cxn>
                <a:cxn ang="0">
                  <a:pos x="T2" y="T3"/>
                </a:cxn>
                <a:cxn ang="0">
                  <a:pos x="T4" y="T5"/>
                </a:cxn>
                <a:cxn ang="0">
                  <a:pos x="T6" y="T7"/>
                </a:cxn>
                <a:cxn ang="0">
                  <a:pos x="T8" y="T9"/>
                </a:cxn>
                <a:cxn ang="0">
                  <a:pos x="T10" y="T11"/>
                </a:cxn>
              </a:cxnLst>
              <a:rect l="0" t="0" r="r" b="b"/>
              <a:pathLst>
                <a:path w="218" h="369">
                  <a:moveTo>
                    <a:pt x="0" y="284"/>
                  </a:moveTo>
                  <a:lnTo>
                    <a:pt x="218" y="369"/>
                  </a:lnTo>
                  <a:lnTo>
                    <a:pt x="218" y="31"/>
                  </a:lnTo>
                  <a:lnTo>
                    <a:pt x="0" y="0"/>
                  </a:lnTo>
                  <a:lnTo>
                    <a:pt x="0" y="284"/>
                  </a:lnTo>
                  <a:lnTo>
                    <a:pt x="0" y="284"/>
                  </a:ln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2" name="Freeform 36">
              <a:extLst>
                <a:ext uri="{FF2B5EF4-FFF2-40B4-BE49-F238E27FC236}">
                  <a16:creationId xmlns:a16="http://schemas.microsoft.com/office/drawing/2014/main" id="{835991EC-F707-4122-800F-24BF3071E05B}"/>
                </a:ext>
              </a:extLst>
            </p:cNvPr>
            <p:cNvSpPr>
              <a:spLocks/>
            </p:cNvSpPr>
            <p:nvPr/>
          </p:nvSpPr>
          <p:spPr bwMode="auto">
            <a:xfrm>
              <a:off x="1757011" y="5167029"/>
              <a:ext cx="530208" cy="917511"/>
            </a:xfrm>
            <a:custGeom>
              <a:avLst/>
              <a:gdLst>
                <a:gd name="T0" fmla="*/ 5 w 211"/>
                <a:gd name="T1" fmla="*/ 305 h 411"/>
                <a:gd name="T2" fmla="*/ 211 w 211"/>
                <a:gd name="T3" fmla="*/ 411 h 411"/>
                <a:gd name="T4" fmla="*/ 211 w 211"/>
                <a:gd name="T5" fmla="*/ 72 h 411"/>
                <a:gd name="T6" fmla="*/ 0 w 211"/>
                <a:gd name="T7" fmla="*/ 0 h 411"/>
                <a:gd name="T8" fmla="*/ 5 w 211"/>
                <a:gd name="T9" fmla="*/ 305 h 411"/>
                <a:gd name="T10" fmla="*/ 5 w 211"/>
                <a:gd name="T11" fmla="*/ 305 h 411"/>
              </a:gdLst>
              <a:ahLst/>
              <a:cxnLst>
                <a:cxn ang="0">
                  <a:pos x="T0" y="T1"/>
                </a:cxn>
                <a:cxn ang="0">
                  <a:pos x="T2" y="T3"/>
                </a:cxn>
                <a:cxn ang="0">
                  <a:pos x="T4" y="T5"/>
                </a:cxn>
                <a:cxn ang="0">
                  <a:pos x="T6" y="T7"/>
                </a:cxn>
                <a:cxn ang="0">
                  <a:pos x="T8" y="T9"/>
                </a:cxn>
                <a:cxn ang="0">
                  <a:pos x="T10" y="T11"/>
                </a:cxn>
              </a:cxnLst>
              <a:rect l="0" t="0" r="r" b="b"/>
              <a:pathLst>
                <a:path w="211" h="411">
                  <a:moveTo>
                    <a:pt x="5" y="305"/>
                  </a:moveTo>
                  <a:lnTo>
                    <a:pt x="211" y="411"/>
                  </a:lnTo>
                  <a:lnTo>
                    <a:pt x="211" y="72"/>
                  </a:lnTo>
                  <a:lnTo>
                    <a:pt x="0" y="0"/>
                  </a:lnTo>
                  <a:lnTo>
                    <a:pt x="5" y="305"/>
                  </a:lnTo>
                  <a:lnTo>
                    <a:pt x="5" y="305"/>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3" name="Freeform 37">
              <a:extLst>
                <a:ext uri="{FF2B5EF4-FFF2-40B4-BE49-F238E27FC236}">
                  <a16:creationId xmlns:a16="http://schemas.microsoft.com/office/drawing/2014/main" id="{87EBEEE3-C5B6-441E-88B4-2EE02223D054}"/>
                </a:ext>
              </a:extLst>
            </p:cNvPr>
            <p:cNvSpPr>
              <a:spLocks/>
            </p:cNvSpPr>
            <p:nvPr/>
          </p:nvSpPr>
          <p:spPr bwMode="auto">
            <a:xfrm>
              <a:off x="5257379" y="2436184"/>
              <a:ext cx="537744" cy="754546"/>
            </a:xfrm>
            <a:custGeom>
              <a:avLst/>
              <a:gdLst>
                <a:gd name="T0" fmla="*/ 212 w 214"/>
                <a:gd name="T1" fmla="*/ 55 h 338"/>
                <a:gd name="T2" fmla="*/ 0 w 214"/>
                <a:gd name="T3" fmla="*/ 0 h 338"/>
                <a:gd name="T4" fmla="*/ 0 w 214"/>
                <a:gd name="T5" fmla="*/ 338 h 338"/>
                <a:gd name="T6" fmla="*/ 214 w 214"/>
                <a:gd name="T7" fmla="*/ 300 h 338"/>
                <a:gd name="T8" fmla="*/ 212 w 214"/>
                <a:gd name="T9" fmla="*/ 55 h 338"/>
                <a:gd name="T10" fmla="*/ 212 w 214"/>
                <a:gd name="T11" fmla="*/ 55 h 338"/>
              </a:gdLst>
              <a:ahLst/>
              <a:cxnLst>
                <a:cxn ang="0">
                  <a:pos x="T0" y="T1"/>
                </a:cxn>
                <a:cxn ang="0">
                  <a:pos x="T2" y="T3"/>
                </a:cxn>
                <a:cxn ang="0">
                  <a:pos x="T4" y="T5"/>
                </a:cxn>
                <a:cxn ang="0">
                  <a:pos x="T6" y="T7"/>
                </a:cxn>
                <a:cxn ang="0">
                  <a:pos x="T8" y="T9"/>
                </a:cxn>
                <a:cxn ang="0">
                  <a:pos x="T10" y="T11"/>
                </a:cxn>
              </a:cxnLst>
              <a:rect l="0" t="0" r="r" b="b"/>
              <a:pathLst>
                <a:path w="214" h="338">
                  <a:moveTo>
                    <a:pt x="212" y="55"/>
                  </a:moveTo>
                  <a:lnTo>
                    <a:pt x="0" y="0"/>
                  </a:lnTo>
                  <a:lnTo>
                    <a:pt x="0" y="338"/>
                  </a:lnTo>
                  <a:lnTo>
                    <a:pt x="214" y="300"/>
                  </a:lnTo>
                  <a:lnTo>
                    <a:pt x="212" y="55"/>
                  </a:lnTo>
                  <a:lnTo>
                    <a:pt x="212" y="55"/>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4" name="Freeform 38">
              <a:extLst>
                <a:ext uri="{FF2B5EF4-FFF2-40B4-BE49-F238E27FC236}">
                  <a16:creationId xmlns:a16="http://schemas.microsoft.com/office/drawing/2014/main" id="{E2D60D67-685A-4C36-A8BD-6F326297D9F1}"/>
                </a:ext>
              </a:extLst>
            </p:cNvPr>
            <p:cNvSpPr>
              <a:spLocks/>
            </p:cNvSpPr>
            <p:nvPr/>
          </p:nvSpPr>
          <p:spPr bwMode="auto">
            <a:xfrm>
              <a:off x="5257373" y="3389713"/>
              <a:ext cx="537743" cy="756779"/>
            </a:xfrm>
            <a:custGeom>
              <a:avLst/>
              <a:gdLst>
                <a:gd name="T0" fmla="*/ 212 w 214"/>
                <a:gd name="T1" fmla="*/ 306 h 339"/>
                <a:gd name="T2" fmla="*/ 0 w 214"/>
                <a:gd name="T3" fmla="*/ 339 h 339"/>
                <a:gd name="T4" fmla="*/ 0 w 214"/>
                <a:gd name="T5" fmla="*/ 0 h 339"/>
                <a:gd name="T6" fmla="*/ 214 w 214"/>
                <a:gd name="T7" fmla="*/ 3 h 339"/>
                <a:gd name="T8" fmla="*/ 212 w 214"/>
                <a:gd name="T9" fmla="*/ 306 h 339"/>
                <a:gd name="T10" fmla="*/ 212 w 214"/>
                <a:gd name="T11" fmla="*/ 306 h 339"/>
              </a:gdLst>
              <a:ahLst/>
              <a:cxnLst>
                <a:cxn ang="0">
                  <a:pos x="T0" y="T1"/>
                </a:cxn>
                <a:cxn ang="0">
                  <a:pos x="T2" y="T3"/>
                </a:cxn>
                <a:cxn ang="0">
                  <a:pos x="T4" y="T5"/>
                </a:cxn>
                <a:cxn ang="0">
                  <a:pos x="T6" y="T7"/>
                </a:cxn>
                <a:cxn ang="0">
                  <a:pos x="T8" y="T9"/>
                </a:cxn>
                <a:cxn ang="0">
                  <a:pos x="T10" y="T11"/>
                </a:cxn>
              </a:cxnLst>
              <a:rect l="0" t="0" r="r" b="b"/>
              <a:pathLst>
                <a:path w="214" h="339">
                  <a:moveTo>
                    <a:pt x="212" y="306"/>
                  </a:moveTo>
                  <a:lnTo>
                    <a:pt x="0" y="339"/>
                  </a:lnTo>
                  <a:lnTo>
                    <a:pt x="0" y="0"/>
                  </a:lnTo>
                  <a:lnTo>
                    <a:pt x="214" y="3"/>
                  </a:lnTo>
                  <a:lnTo>
                    <a:pt x="212" y="306"/>
                  </a:lnTo>
                  <a:lnTo>
                    <a:pt x="212" y="306"/>
                  </a:ln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5" name="Freeform 39">
              <a:extLst>
                <a:ext uri="{FF2B5EF4-FFF2-40B4-BE49-F238E27FC236}">
                  <a16:creationId xmlns:a16="http://schemas.microsoft.com/office/drawing/2014/main" id="{139916C9-05D0-4E02-AE2B-1C56F2AADCC8}"/>
                </a:ext>
              </a:extLst>
            </p:cNvPr>
            <p:cNvSpPr>
              <a:spLocks/>
            </p:cNvSpPr>
            <p:nvPr/>
          </p:nvSpPr>
          <p:spPr bwMode="auto">
            <a:xfrm>
              <a:off x="5257374" y="4280823"/>
              <a:ext cx="545285" cy="823751"/>
            </a:xfrm>
            <a:custGeom>
              <a:avLst/>
              <a:gdLst>
                <a:gd name="T0" fmla="*/ 217 w 217"/>
                <a:gd name="T1" fmla="*/ 284 h 369"/>
                <a:gd name="T2" fmla="*/ 0 w 217"/>
                <a:gd name="T3" fmla="*/ 369 h 369"/>
                <a:gd name="T4" fmla="*/ 0 w 217"/>
                <a:gd name="T5" fmla="*/ 31 h 369"/>
                <a:gd name="T6" fmla="*/ 217 w 217"/>
                <a:gd name="T7" fmla="*/ 0 h 369"/>
                <a:gd name="T8" fmla="*/ 217 w 217"/>
                <a:gd name="T9" fmla="*/ 284 h 369"/>
                <a:gd name="T10" fmla="*/ 217 w 217"/>
                <a:gd name="T11" fmla="*/ 284 h 369"/>
              </a:gdLst>
              <a:ahLst/>
              <a:cxnLst>
                <a:cxn ang="0">
                  <a:pos x="T0" y="T1"/>
                </a:cxn>
                <a:cxn ang="0">
                  <a:pos x="T2" y="T3"/>
                </a:cxn>
                <a:cxn ang="0">
                  <a:pos x="T4" y="T5"/>
                </a:cxn>
                <a:cxn ang="0">
                  <a:pos x="T6" y="T7"/>
                </a:cxn>
                <a:cxn ang="0">
                  <a:pos x="T8" y="T9"/>
                </a:cxn>
                <a:cxn ang="0">
                  <a:pos x="T10" y="T11"/>
                </a:cxn>
              </a:cxnLst>
              <a:rect l="0" t="0" r="r" b="b"/>
              <a:pathLst>
                <a:path w="217" h="369">
                  <a:moveTo>
                    <a:pt x="217" y="284"/>
                  </a:moveTo>
                  <a:lnTo>
                    <a:pt x="0" y="369"/>
                  </a:lnTo>
                  <a:lnTo>
                    <a:pt x="0" y="31"/>
                  </a:lnTo>
                  <a:lnTo>
                    <a:pt x="217" y="0"/>
                  </a:lnTo>
                  <a:lnTo>
                    <a:pt x="217" y="284"/>
                  </a:lnTo>
                  <a:lnTo>
                    <a:pt x="217" y="284"/>
                  </a:ln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6" name="Freeform 40">
              <a:extLst>
                <a:ext uri="{FF2B5EF4-FFF2-40B4-BE49-F238E27FC236}">
                  <a16:creationId xmlns:a16="http://schemas.microsoft.com/office/drawing/2014/main" id="{3C8D4FEE-27AE-4397-84E3-806BFFB55223}"/>
                </a:ext>
              </a:extLst>
            </p:cNvPr>
            <p:cNvSpPr>
              <a:spLocks/>
            </p:cNvSpPr>
            <p:nvPr/>
          </p:nvSpPr>
          <p:spPr bwMode="auto">
            <a:xfrm>
              <a:off x="5257381" y="5167030"/>
              <a:ext cx="532720" cy="917511"/>
            </a:xfrm>
            <a:custGeom>
              <a:avLst/>
              <a:gdLst>
                <a:gd name="T0" fmla="*/ 207 w 212"/>
                <a:gd name="T1" fmla="*/ 305 h 411"/>
                <a:gd name="T2" fmla="*/ 0 w 212"/>
                <a:gd name="T3" fmla="*/ 411 h 411"/>
                <a:gd name="T4" fmla="*/ 0 w 212"/>
                <a:gd name="T5" fmla="*/ 72 h 411"/>
                <a:gd name="T6" fmla="*/ 212 w 212"/>
                <a:gd name="T7" fmla="*/ 0 h 411"/>
                <a:gd name="T8" fmla="*/ 207 w 212"/>
                <a:gd name="T9" fmla="*/ 305 h 411"/>
                <a:gd name="T10" fmla="*/ 207 w 212"/>
                <a:gd name="T11" fmla="*/ 305 h 411"/>
              </a:gdLst>
              <a:ahLst/>
              <a:cxnLst>
                <a:cxn ang="0">
                  <a:pos x="T0" y="T1"/>
                </a:cxn>
                <a:cxn ang="0">
                  <a:pos x="T2" y="T3"/>
                </a:cxn>
                <a:cxn ang="0">
                  <a:pos x="T4" y="T5"/>
                </a:cxn>
                <a:cxn ang="0">
                  <a:pos x="T6" y="T7"/>
                </a:cxn>
                <a:cxn ang="0">
                  <a:pos x="T8" y="T9"/>
                </a:cxn>
                <a:cxn ang="0">
                  <a:pos x="T10" y="T11"/>
                </a:cxn>
              </a:cxnLst>
              <a:rect l="0" t="0" r="r" b="b"/>
              <a:pathLst>
                <a:path w="212" h="411">
                  <a:moveTo>
                    <a:pt x="207" y="305"/>
                  </a:moveTo>
                  <a:lnTo>
                    <a:pt x="0" y="411"/>
                  </a:lnTo>
                  <a:lnTo>
                    <a:pt x="0" y="72"/>
                  </a:lnTo>
                  <a:lnTo>
                    <a:pt x="212" y="0"/>
                  </a:lnTo>
                  <a:lnTo>
                    <a:pt x="207" y="305"/>
                  </a:lnTo>
                  <a:lnTo>
                    <a:pt x="207" y="305"/>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27" name="TextBox 26">
              <a:extLst>
                <a:ext uri="{FF2B5EF4-FFF2-40B4-BE49-F238E27FC236}">
                  <a16:creationId xmlns:a16="http://schemas.microsoft.com/office/drawing/2014/main" id="{492A22E7-4550-495F-BD3C-E85809F6BE5A}"/>
                </a:ext>
              </a:extLst>
            </p:cNvPr>
            <p:cNvSpPr txBox="1"/>
            <p:nvPr/>
          </p:nvSpPr>
          <p:spPr>
            <a:xfrm>
              <a:off x="1579894" y="2601148"/>
              <a:ext cx="917590" cy="4035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01</a:t>
              </a:r>
            </a:p>
          </p:txBody>
        </p:sp>
        <p:sp>
          <p:nvSpPr>
            <p:cNvPr id="28" name="TextBox 27">
              <a:extLst>
                <a:ext uri="{FF2B5EF4-FFF2-40B4-BE49-F238E27FC236}">
                  <a16:creationId xmlns:a16="http://schemas.microsoft.com/office/drawing/2014/main" id="{AE0F770E-A05F-41A9-A4AD-2B5CE65F0173}"/>
                </a:ext>
              </a:extLst>
            </p:cNvPr>
            <p:cNvSpPr txBox="1"/>
            <p:nvPr/>
          </p:nvSpPr>
          <p:spPr>
            <a:xfrm>
              <a:off x="1616071" y="3554543"/>
              <a:ext cx="917590" cy="4035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02</a:t>
              </a:r>
            </a:p>
          </p:txBody>
        </p:sp>
        <p:sp>
          <p:nvSpPr>
            <p:cNvPr id="29" name="TextBox 28">
              <a:extLst>
                <a:ext uri="{FF2B5EF4-FFF2-40B4-BE49-F238E27FC236}">
                  <a16:creationId xmlns:a16="http://schemas.microsoft.com/office/drawing/2014/main" id="{91B7D8C6-E09C-4274-B51A-53D61FD94C9E}"/>
                </a:ext>
              </a:extLst>
            </p:cNvPr>
            <p:cNvSpPr txBox="1"/>
            <p:nvPr/>
          </p:nvSpPr>
          <p:spPr>
            <a:xfrm>
              <a:off x="1629319" y="4369350"/>
              <a:ext cx="917590" cy="4035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03</a:t>
              </a:r>
            </a:p>
          </p:txBody>
        </p:sp>
        <p:sp>
          <p:nvSpPr>
            <p:cNvPr id="30" name="TextBox 29">
              <a:extLst>
                <a:ext uri="{FF2B5EF4-FFF2-40B4-BE49-F238E27FC236}">
                  <a16:creationId xmlns:a16="http://schemas.microsoft.com/office/drawing/2014/main" id="{6BBC856C-78DB-493C-8945-26B4E84BFCE8}"/>
                </a:ext>
              </a:extLst>
            </p:cNvPr>
            <p:cNvSpPr txBox="1"/>
            <p:nvPr/>
          </p:nvSpPr>
          <p:spPr>
            <a:xfrm>
              <a:off x="1584130" y="5335105"/>
              <a:ext cx="917590" cy="4035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04</a:t>
              </a:r>
            </a:p>
          </p:txBody>
        </p:sp>
      </p:grpSp>
      <p:sp>
        <p:nvSpPr>
          <p:cNvPr id="36" name="TextBox 35">
            <a:extLst>
              <a:ext uri="{FF2B5EF4-FFF2-40B4-BE49-F238E27FC236}">
                <a16:creationId xmlns:a16="http://schemas.microsoft.com/office/drawing/2014/main" id="{4D27EE43-FD54-4437-89C6-2235E26D93A9}"/>
              </a:ext>
            </a:extLst>
          </p:cNvPr>
          <p:cNvSpPr txBox="1"/>
          <p:nvPr/>
        </p:nvSpPr>
        <p:spPr>
          <a:xfrm>
            <a:off x="5790764" y="3134568"/>
            <a:ext cx="4389720" cy="348813"/>
          </a:xfrm>
          <a:prstGeom prst="rect">
            <a:avLst/>
          </a:prstGeom>
          <a:noFill/>
        </p:spPr>
        <p:txBody>
          <a:bodyPr wrap="square">
            <a:spAutoFit/>
          </a:bodyPr>
          <a:lstStyle/>
          <a:p>
            <a:pPr marL="0" marR="0" indent="457200">
              <a:lnSpc>
                <a:spcPts val="2000"/>
              </a:lnSpc>
              <a:spcBef>
                <a:spcPts val="0"/>
              </a:spcBef>
              <a:spcAft>
                <a:spcPts val="0"/>
              </a:spcAft>
            </a:pP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L</a:t>
            </a:r>
            <a:r>
              <a:rPr lang="pl-PL"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iên hệ với thực tiễn hiện nay </a:t>
            </a:r>
            <a:endPar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39007C14-2895-4BB3-80B4-DCBC06BAFCD2}"/>
              </a:ext>
            </a:extLst>
          </p:cNvPr>
          <p:cNvSpPr txBox="1"/>
          <p:nvPr/>
        </p:nvSpPr>
        <p:spPr>
          <a:xfrm>
            <a:off x="5999288" y="3856663"/>
            <a:ext cx="4256629" cy="707886"/>
          </a:xfrm>
          <a:prstGeom prst="rect">
            <a:avLst/>
          </a:prstGeom>
          <a:noFill/>
        </p:spPr>
        <p:txBody>
          <a:bodyPr wrap="square">
            <a:spAutoFit/>
          </a:bodyPr>
          <a:lstStyle/>
          <a:p>
            <a:pPr algn="ct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G</a:t>
            </a:r>
            <a:r>
              <a:rPr lang="pl-PL"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ắn dạy lý thuyết với học ngoại khoá</a:t>
            </a:r>
            <a:endParaRPr lang="en-US" sz="2000" dirty="0">
              <a:solidFill>
                <a:srgbClr val="0000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BAE27A1C-10D4-41A7-9AF9-B99F78DD917A}"/>
              </a:ext>
            </a:extLst>
          </p:cNvPr>
          <p:cNvSpPr txBox="1"/>
          <p:nvPr/>
        </p:nvSpPr>
        <p:spPr>
          <a:xfrm>
            <a:off x="6175337" y="4809407"/>
            <a:ext cx="4128105" cy="861774"/>
          </a:xfrm>
          <a:prstGeom prst="rect">
            <a:avLst/>
          </a:prstGeom>
          <a:noFill/>
        </p:spPr>
        <p:txBody>
          <a:bodyPr wrap="square">
            <a:spAutoFit/>
          </a:bodyPr>
          <a:lstStyle/>
          <a:p>
            <a:pPr indent="457200">
              <a:lnSpc>
                <a:spcPts val="2000"/>
              </a:lnSpc>
            </a:pP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a:t>
            </a:r>
            <a:r>
              <a:rPr lang="pl-PL"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ham quan bảo tang</a:t>
            </a: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pl-PL"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các di tích lịch sử, văn hoá cách mạng...</a:t>
            </a:r>
            <a:endPar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marR="0" indent="457200" algn="ctr">
              <a:lnSpc>
                <a:spcPts val="2000"/>
              </a:lnSpc>
              <a:spcBef>
                <a:spcPts val="0"/>
              </a:spcBef>
              <a:spcAft>
                <a:spcPts val="0"/>
              </a:spcAft>
            </a:pPr>
            <a:endPar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ABE3A08F-7117-47F3-840D-11662EFC911E}"/>
              </a:ext>
            </a:extLst>
          </p:cNvPr>
          <p:cNvSpPr txBox="1"/>
          <p:nvPr/>
        </p:nvSpPr>
        <p:spPr>
          <a:xfrm>
            <a:off x="5703126" y="5693424"/>
            <a:ext cx="4304183" cy="1015663"/>
          </a:xfrm>
          <a:prstGeom prst="rect">
            <a:avLst/>
          </a:prstGeom>
          <a:noFill/>
        </p:spPr>
        <p:txBody>
          <a:bodyPr wrap="square">
            <a:spAutoFit/>
          </a:bodyPr>
          <a:lstStyle/>
          <a:p>
            <a:pPr algn="ct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Tham</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quan</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t</a:t>
            </a:r>
            <a:r>
              <a:rPr lang="pl-PL"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hực tiễn sản xuất</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a:t>
            </a:r>
          </a:p>
          <a:p>
            <a:pPr algn="ct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pl-PL"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các doanh nghiệp</a:t>
            </a: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p>
          <a:p>
            <a:pPr algn="ctr"/>
            <a:r>
              <a:rPr lang="pl-PL"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US" sz="20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7935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Floral Border stock illustration. Illustration of vector - 44774384">
            <a:extLst>
              <a:ext uri="{FF2B5EF4-FFF2-40B4-BE49-F238E27FC236}">
                <a16:creationId xmlns:a16="http://schemas.microsoft.com/office/drawing/2014/main" id="{97E0A1FB-275A-4D81-913B-379AB9EDF9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32288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6">
            <a:extLst>
              <a:ext uri="{FF2B5EF4-FFF2-40B4-BE49-F238E27FC236}">
                <a16:creationId xmlns:a16="http://schemas.microsoft.com/office/drawing/2014/main" id="{0609EA60-AD64-48B3-8C3C-6AE561600F7D}"/>
              </a:ext>
            </a:extLst>
          </p:cNvPr>
          <p:cNvSpPr>
            <a:spLocks noChangeArrowheads="1"/>
          </p:cNvSpPr>
          <p:nvPr/>
        </p:nvSpPr>
        <p:spPr bwMode="auto">
          <a:xfrm>
            <a:off x="4364721" y="2534363"/>
            <a:ext cx="1800225" cy="3416222"/>
          </a:xfrm>
          <a:prstGeom prst="roundRect">
            <a:avLst>
              <a:gd name="adj" fmla="val 16667"/>
            </a:avLst>
          </a:prstGeom>
          <a:solidFill>
            <a:srgbClr val="00B050"/>
          </a:solidFill>
          <a:ln w="9525" algn="ctr">
            <a:solidFill>
              <a:srgbClr val="000000"/>
            </a:solidFill>
            <a:round/>
            <a:headEnd/>
            <a:tailEnd/>
          </a:ln>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ctr" eaLnBrk="1" hangingPunct="1">
              <a:defRPr/>
            </a:pPr>
            <a:r>
              <a:rPr lang="en-US" altLang="en-US" sz="2400" b="1" dirty="0" err="1">
                <a:solidFill>
                  <a:schemeClr val="bg1"/>
                </a:solidFill>
                <a:latin typeface="+mj-lt"/>
                <a:cs typeface="Times New Roman" pitchFamily="18" charset="0"/>
              </a:rPr>
              <a:t>Làm</a:t>
            </a:r>
            <a:endParaRPr lang="en-US" altLang="en-US" sz="2400" b="1" dirty="0">
              <a:solidFill>
                <a:schemeClr val="bg1"/>
              </a:solidFill>
              <a:latin typeface="+mj-lt"/>
              <a:cs typeface="Times New Roman" pitchFamily="18" charset="0"/>
            </a:endParaRPr>
          </a:p>
          <a:p>
            <a:pPr algn="ctr" eaLnBrk="1" hangingPunct="1">
              <a:defRPr/>
            </a:pP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thế</a:t>
            </a: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nào</a:t>
            </a:r>
            <a:r>
              <a:rPr lang="en-US" altLang="en-US" sz="2400" b="1" dirty="0">
                <a:solidFill>
                  <a:schemeClr val="bg1"/>
                </a:solidFill>
                <a:latin typeface="+mj-lt"/>
                <a:cs typeface="Times New Roman" pitchFamily="18" charset="0"/>
              </a:rPr>
              <a:t> </a:t>
            </a:r>
          </a:p>
          <a:p>
            <a:pPr algn="ctr" eaLnBrk="1" hangingPunct="1">
              <a:defRPr/>
            </a:pPr>
            <a:r>
              <a:rPr lang="en-US" altLang="en-US" sz="2400" b="1" dirty="0" err="1">
                <a:solidFill>
                  <a:schemeClr val="bg1"/>
                </a:solidFill>
                <a:latin typeface="+mj-lt"/>
                <a:cs typeface="Times New Roman" pitchFamily="18" charset="0"/>
              </a:rPr>
              <a:t>để</a:t>
            </a: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học</a:t>
            </a: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tập</a:t>
            </a: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tốt</a:t>
            </a: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môn</a:t>
            </a:r>
            <a:r>
              <a:rPr lang="en-US" altLang="en-US" sz="2400" b="1" dirty="0">
                <a:solidFill>
                  <a:schemeClr val="bg1"/>
                </a:solidFill>
                <a:latin typeface="+mj-lt"/>
                <a:cs typeface="Times New Roman" pitchFamily="18" charset="0"/>
              </a:rPr>
              <a:t> </a:t>
            </a:r>
            <a:endParaRPr lang="en-US" altLang="en-US" sz="2400" dirty="0">
              <a:solidFill>
                <a:schemeClr val="bg1"/>
              </a:solidFill>
              <a:latin typeface="+mj-lt"/>
              <a:cs typeface="Times New Roman" pitchFamily="18" charset="0"/>
            </a:endParaRPr>
          </a:p>
          <a:p>
            <a:pPr algn="ctr" eaLnBrk="1" hangingPunct="1">
              <a:defRPr/>
            </a:pPr>
            <a:r>
              <a:rPr lang="en-US" altLang="en-US" sz="2400" b="1" dirty="0" err="1">
                <a:solidFill>
                  <a:schemeClr val="bg1"/>
                </a:solidFill>
                <a:latin typeface="+mj-lt"/>
                <a:cs typeface="Times New Roman" pitchFamily="18" charset="0"/>
              </a:rPr>
              <a:t>Giáo</a:t>
            </a: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dục</a:t>
            </a:r>
            <a:r>
              <a:rPr lang="en-US" altLang="en-US" sz="2400" b="1" dirty="0">
                <a:solidFill>
                  <a:schemeClr val="bg1"/>
                </a:solidFill>
                <a:latin typeface="+mj-lt"/>
                <a:cs typeface="Times New Roman" pitchFamily="18" charset="0"/>
              </a:rPr>
              <a:t> </a:t>
            </a:r>
            <a:r>
              <a:rPr lang="en-US" altLang="en-US" sz="2400" b="1" dirty="0" err="1">
                <a:solidFill>
                  <a:schemeClr val="bg1"/>
                </a:solidFill>
                <a:latin typeface="+mj-lt"/>
                <a:cs typeface="Times New Roman" pitchFamily="18" charset="0"/>
              </a:rPr>
              <a:t>Chính</a:t>
            </a:r>
            <a:endParaRPr lang="en-US" altLang="en-US" sz="2400" b="1" dirty="0">
              <a:solidFill>
                <a:schemeClr val="bg1"/>
              </a:solidFill>
              <a:latin typeface="+mj-lt"/>
              <a:cs typeface="Times New Roman" pitchFamily="18" charset="0"/>
            </a:endParaRPr>
          </a:p>
          <a:p>
            <a:pPr algn="ctr" eaLnBrk="1" hangingPunct="1">
              <a:defRPr/>
            </a:pPr>
            <a:r>
              <a:rPr lang="en-US" altLang="en-US" sz="2400" b="1" dirty="0" err="1">
                <a:solidFill>
                  <a:schemeClr val="bg1"/>
                </a:solidFill>
                <a:latin typeface="+mj-lt"/>
                <a:cs typeface="Times New Roman" pitchFamily="18" charset="0"/>
              </a:rPr>
              <a:t>trị</a:t>
            </a:r>
            <a:r>
              <a:rPr lang="en-US" altLang="en-US" sz="2400" b="1" dirty="0">
                <a:solidFill>
                  <a:schemeClr val="bg1"/>
                </a:solidFill>
                <a:latin typeface="+mj-lt"/>
                <a:cs typeface="Times New Roman" pitchFamily="18" charset="0"/>
              </a:rPr>
              <a:t>?</a:t>
            </a:r>
            <a:endParaRPr lang="en-US" altLang="en-US" sz="2400" dirty="0">
              <a:solidFill>
                <a:schemeClr val="bg1"/>
              </a:solidFill>
              <a:latin typeface="+mj-lt"/>
            </a:endParaRPr>
          </a:p>
        </p:txBody>
      </p:sp>
      <p:sp>
        <p:nvSpPr>
          <p:cNvPr id="4" name="Rounded Rectangle 7">
            <a:extLst>
              <a:ext uri="{FF2B5EF4-FFF2-40B4-BE49-F238E27FC236}">
                <a16:creationId xmlns:a16="http://schemas.microsoft.com/office/drawing/2014/main" id="{0965C4C6-9CD1-42D1-9B3A-85FE703B9371}"/>
              </a:ext>
            </a:extLst>
          </p:cNvPr>
          <p:cNvSpPr>
            <a:spLocks noChangeArrowheads="1"/>
          </p:cNvSpPr>
          <p:nvPr/>
        </p:nvSpPr>
        <p:spPr bwMode="auto">
          <a:xfrm>
            <a:off x="7173009" y="1240898"/>
            <a:ext cx="4060825" cy="1064362"/>
          </a:xfrm>
          <a:prstGeom prst="roundRect">
            <a:avLst>
              <a:gd name="adj" fmla="val 16667"/>
            </a:avLst>
          </a:prstGeom>
          <a:solidFill>
            <a:schemeClr val="accent6">
              <a:lumMod val="50000"/>
            </a:schemeClr>
          </a:solidFill>
          <a:ln>
            <a:headEnd/>
            <a:tailEnd/>
          </a:ln>
        </p:spPr>
        <p:style>
          <a:lnRef idx="1">
            <a:schemeClr val="accent6"/>
          </a:lnRef>
          <a:fillRef idx="2">
            <a:schemeClr val="accent6"/>
          </a:fillRef>
          <a:effectRef idx="1">
            <a:schemeClr val="accent6"/>
          </a:effectRef>
          <a:fontRef idx="minor">
            <a:schemeClr val="dk1"/>
          </a:fontRef>
        </p:style>
        <p:txBody>
          <a:bodyPr/>
          <a:lstStyle/>
          <a:p>
            <a:pPr eaLnBrk="1" hangingPunct="1">
              <a:defRPr/>
            </a:pPr>
            <a:endParaRPr lang="en-US" sz="2000" b="1" dirty="0">
              <a:solidFill>
                <a:schemeClr val="bg1"/>
              </a:solidFill>
              <a:latin typeface="+mj-lt"/>
              <a:cs typeface="Times New Roman" pitchFamily="18" charset="0"/>
            </a:endParaRPr>
          </a:p>
          <a:p>
            <a:pPr eaLnBrk="1" hangingPunct="1">
              <a:defRPr/>
            </a:pPr>
            <a:r>
              <a:rPr lang="en-US" sz="2000" b="1" dirty="0">
                <a:solidFill>
                  <a:schemeClr val="bg1"/>
                </a:solidFill>
                <a:latin typeface="+mj-lt"/>
                <a:cs typeface="Times New Roman" pitchFamily="18" charset="0"/>
              </a:rPr>
              <a:t>1. </a:t>
            </a:r>
            <a:r>
              <a:rPr lang="en-US" sz="2000" b="1" dirty="0" err="1">
                <a:solidFill>
                  <a:schemeClr val="bg1"/>
                </a:solidFill>
                <a:latin typeface="+mj-lt"/>
                <a:cs typeface="Times New Roman" pitchFamily="18" charset="0"/>
              </a:rPr>
              <a:t>Động</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cơ</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học</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tập</a:t>
            </a:r>
            <a:r>
              <a:rPr lang="en-US" sz="2000" b="1" dirty="0">
                <a:solidFill>
                  <a:schemeClr val="bg1"/>
                </a:solidFill>
                <a:latin typeface="+mj-lt"/>
                <a:cs typeface="Times New Roman" pitchFamily="18" charset="0"/>
              </a:rPr>
              <a:t> </a:t>
            </a:r>
          </a:p>
        </p:txBody>
      </p:sp>
      <p:sp>
        <p:nvSpPr>
          <p:cNvPr id="5" name="Rounded Rectangle 8">
            <a:extLst>
              <a:ext uri="{FF2B5EF4-FFF2-40B4-BE49-F238E27FC236}">
                <a16:creationId xmlns:a16="http://schemas.microsoft.com/office/drawing/2014/main" id="{FDFD5026-569E-455C-A928-8B29DD84F810}"/>
              </a:ext>
            </a:extLst>
          </p:cNvPr>
          <p:cNvSpPr>
            <a:spLocks noChangeArrowheads="1"/>
          </p:cNvSpPr>
          <p:nvPr/>
        </p:nvSpPr>
        <p:spPr bwMode="auto">
          <a:xfrm>
            <a:off x="7184122" y="2675998"/>
            <a:ext cx="4049712" cy="1145382"/>
          </a:xfrm>
          <a:prstGeom prst="roundRect">
            <a:avLst>
              <a:gd name="adj" fmla="val 16667"/>
            </a:avLst>
          </a:prstGeom>
          <a:solidFill>
            <a:srgbClr val="FF0066"/>
          </a:solidFill>
          <a:ln>
            <a:solidFill>
              <a:srgbClr val="FF0066"/>
            </a:solidFill>
            <a:headEnd/>
            <a:tailEnd/>
          </a:ln>
        </p:spPr>
        <p:style>
          <a:lnRef idx="1">
            <a:schemeClr val="accent4"/>
          </a:lnRef>
          <a:fillRef idx="2">
            <a:schemeClr val="accent4"/>
          </a:fillRef>
          <a:effectRef idx="1">
            <a:schemeClr val="accent4"/>
          </a:effectRef>
          <a:fontRef idx="minor">
            <a:schemeClr val="dk1"/>
          </a:fontRef>
        </p:style>
        <p:txBody>
          <a:bodyPr/>
          <a:lstStyle/>
          <a:p>
            <a:pPr eaLnBrk="1" hangingPunct="1">
              <a:defRPr/>
            </a:pPr>
            <a:endParaRPr lang="en-US" sz="2000" b="1" dirty="0">
              <a:solidFill>
                <a:schemeClr val="bg1"/>
              </a:solidFill>
              <a:latin typeface="+mj-lt"/>
              <a:cs typeface="Times New Roman" pitchFamily="18" charset="0"/>
            </a:endParaRPr>
          </a:p>
          <a:p>
            <a:pPr eaLnBrk="1" hangingPunct="1">
              <a:defRPr/>
            </a:pPr>
            <a:r>
              <a:rPr lang="en-US" sz="2000" b="1" dirty="0">
                <a:solidFill>
                  <a:schemeClr val="bg1"/>
                </a:solidFill>
                <a:latin typeface="+mj-lt"/>
                <a:cs typeface="Times New Roman" pitchFamily="18" charset="0"/>
              </a:rPr>
              <a:t>2. </a:t>
            </a:r>
            <a:r>
              <a:rPr lang="en-US" sz="2000" b="1" dirty="0" err="1">
                <a:solidFill>
                  <a:schemeClr val="bg1"/>
                </a:solidFill>
                <a:latin typeface="+mj-lt"/>
                <a:cs typeface="Times New Roman" pitchFamily="18" charset="0"/>
              </a:rPr>
              <a:t>Tinh</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thần</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thái</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độ</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học</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tập</a:t>
            </a:r>
            <a:endParaRPr lang="en-US" sz="2000" dirty="0">
              <a:solidFill>
                <a:schemeClr val="bg1"/>
              </a:solidFill>
              <a:latin typeface="+mj-lt"/>
              <a:cs typeface="Times New Roman" pitchFamily="18" charset="0"/>
            </a:endParaRPr>
          </a:p>
        </p:txBody>
      </p:sp>
      <p:sp>
        <p:nvSpPr>
          <p:cNvPr id="6" name="Rounded Rectangle 9">
            <a:extLst>
              <a:ext uri="{FF2B5EF4-FFF2-40B4-BE49-F238E27FC236}">
                <a16:creationId xmlns:a16="http://schemas.microsoft.com/office/drawing/2014/main" id="{8CBEFC05-0C60-43D1-8038-E195769063ED}"/>
              </a:ext>
            </a:extLst>
          </p:cNvPr>
          <p:cNvSpPr>
            <a:spLocks noChangeArrowheads="1"/>
          </p:cNvSpPr>
          <p:nvPr/>
        </p:nvSpPr>
        <p:spPr bwMode="auto">
          <a:xfrm>
            <a:off x="7184122" y="4217460"/>
            <a:ext cx="4049712" cy="1079529"/>
          </a:xfrm>
          <a:prstGeom prst="roundRect">
            <a:avLst>
              <a:gd name="adj" fmla="val 16667"/>
            </a:avLst>
          </a:prstGeom>
          <a:solidFill>
            <a:srgbClr val="0000FF"/>
          </a:solidFill>
          <a:ln>
            <a:headEnd/>
            <a:tailEnd/>
          </a:ln>
        </p:spPr>
        <p:style>
          <a:lnRef idx="1">
            <a:schemeClr val="accent1"/>
          </a:lnRef>
          <a:fillRef idx="2">
            <a:schemeClr val="accent1"/>
          </a:fillRef>
          <a:effectRef idx="1">
            <a:schemeClr val="accent1"/>
          </a:effectRef>
          <a:fontRef idx="minor">
            <a:schemeClr val="dk1"/>
          </a:fontRef>
        </p:style>
        <p:txBody>
          <a:bodyPr/>
          <a:lstStyle/>
          <a:p>
            <a:pPr eaLnBrk="1" hangingPunct="1">
              <a:defRPr/>
            </a:pPr>
            <a:endParaRPr lang="en-US" sz="2000" b="1" dirty="0">
              <a:solidFill>
                <a:schemeClr val="bg1"/>
              </a:solidFill>
              <a:latin typeface="+mj-lt"/>
              <a:cs typeface="Times New Roman" pitchFamily="18" charset="0"/>
            </a:endParaRPr>
          </a:p>
          <a:p>
            <a:pPr eaLnBrk="1" hangingPunct="1">
              <a:defRPr/>
            </a:pPr>
            <a:r>
              <a:rPr lang="en-US" sz="2000" b="1" dirty="0">
                <a:solidFill>
                  <a:schemeClr val="bg1"/>
                </a:solidFill>
                <a:latin typeface="+mj-lt"/>
                <a:cs typeface="Times New Roman" pitchFamily="18" charset="0"/>
              </a:rPr>
              <a:t>3. </a:t>
            </a:r>
            <a:r>
              <a:rPr lang="en-US" sz="2000" b="1" dirty="0" err="1">
                <a:solidFill>
                  <a:schemeClr val="bg1"/>
                </a:solidFill>
                <a:latin typeface="+mj-lt"/>
                <a:cs typeface="Times New Roman" pitchFamily="18" charset="0"/>
              </a:rPr>
              <a:t>Phương</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châm</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học</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tập</a:t>
            </a:r>
            <a:endParaRPr lang="en-US" sz="2000" dirty="0">
              <a:solidFill>
                <a:schemeClr val="bg1"/>
              </a:solidFill>
              <a:latin typeface="+mj-lt"/>
              <a:cs typeface="Times New Roman" pitchFamily="18" charset="0"/>
            </a:endParaRPr>
          </a:p>
        </p:txBody>
      </p:sp>
      <p:sp>
        <p:nvSpPr>
          <p:cNvPr id="7" name="Rounded Rectangle 10">
            <a:extLst>
              <a:ext uri="{FF2B5EF4-FFF2-40B4-BE49-F238E27FC236}">
                <a16:creationId xmlns:a16="http://schemas.microsoft.com/office/drawing/2014/main" id="{E08BC407-5805-4884-A536-2F456FA29143}"/>
              </a:ext>
            </a:extLst>
          </p:cNvPr>
          <p:cNvSpPr>
            <a:spLocks noChangeArrowheads="1"/>
          </p:cNvSpPr>
          <p:nvPr/>
        </p:nvSpPr>
        <p:spPr bwMode="auto">
          <a:xfrm>
            <a:off x="7184122" y="5652560"/>
            <a:ext cx="4049712" cy="1079529"/>
          </a:xfrm>
          <a:prstGeom prst="roundRect">
            <a:avLst>
              <a:gd name="adj" fmla="val 16667"/>
            </a:avLst>
          </a:prstGeom>
          <a:solidFill>
            <a:srgbClr val="000000"/>
          </a:solidFill>
          <a:ln>
            <a:headEnd/>
            <a:tailEnd/>
          </a:ln>
        </p:spPr>
        <p:style>
          <a:lnRef idx="1">
            <a:schemeClr val="accent2"/>
          </a:lnRef>
          <a:fillRef idx="2">
            <a:schemeClr val="accent2"/>
          </a:fillRef>
          <a:effectRef idx="1">
            <a:schemeClr val="accent2"/>
          </a:effectRef>
          <a:fontRef idx="minor">
            <a:schemeClr val="dk1"/>
          </a:fontRef>
        </p:style>
        <p:txBody>
          <a:bodyPr/>
          <a:lstStyle/>
          <a:p>
            <a:pPr eaLnBrk="1" hangingPunct="1">
              <a:defRPr/>
            </a:pPr>
            <a:endParaRPr lang="en-US" sz="2000" b="1" dirty="0">
              <a:solidFill>
                <a:schemeClr val="bg1"/>
              </a:solidFill>
              <a:latin typeface="+mj-lt"/>
              <a:cs typeface="Times New Roman" pitchFamily="18" charset="0"/>
            </a:endParaRPr>
          </a:p>
          <a:p>
            <a:pPr eaLnBrk="1" hangingPunct="1">
              <a:defRPr/>
            </a:pPr>
            <a:r>
              <a:rPr lang="en-US" sz="2000" b="1" dirty="0">
                <a:solidFill>
                  <a:schemeClr val="bg1"/>
                </a:solidFill>
                <a:latin typeface="+mj-lt"/>
                <a:cs typeface="Times New Roman" pitchFamily="18" charset="0"/>
              </a:rPr>
              <a:t>4. </a:t>
            </a:r>
            <a:r>
              <a:rPr lang="en-US" sz="2000" b="1" dirty="0" err="1">
                <a:solidFill>
                  <a:schemeClr val="bg1"/>
                </a:solidFill>
                <a:latin typeface="+mj-lt"/>
                <a:cs typeface="Times New Roman" pitchFamily="18" charset="0"/>
              </a:rPr>
              <a:t>Phương</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pháp</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học</a:t>
            </a:r>
            <a:r>
              <a:rPr lang="en-US" sz="2000" b="1" dirty="0">
                <a:solidFill>
                  <a:schemeClr val="bg1"/>
                </a:solidFill>
                <a:latin typeface="+mj-lt"/>
                <a:cs typeface="Times New Roman" pitchFamily="18" charset="0"/>
              </a:rPr>
              <a:t> </a:t>
            </a:r>
            <a:r>
              <a:rPr lang="en-US" sz="2000" b="1" dirty="0" err="1">
                <a:solidFill>
                  <a:schemeClr val="bg1"/>
                </a:solidFill>
                <a:latin typeface="+mj-lt"/>
                <a:cs typeface="Times New Roman" pitchFamily="18" charset="0"/>
              </a:rPr>
              <a:t>tập</a:t>
            </a:r>
            <a:endParaRPr lang="en-US" sz="2000" dirty="0">
              <a:solidFill>
                <a:schemeClr val="bg1"/>
              </a:solidFill>
              <a:latin typeface="+mj-lt"/>
              <a:cs typeface="Times New Roman" pitchFamily="18" charset="0"/>
            </a:endParaRPr>
          </a:p>
        </p:txBody>
      </p:sp>
      <p:cxnSp>
        <p:nvCxnSpPr>
          <p:cNvPr id="8" name="Straight Arrow Connector 7">
            <a:extLst>
              <a:ext uri="{FF2B5EF4-FFF2-40B4-BE49-F238E27FC236}">
                <a16:creationId xmlns:a16="http://schemas.microsoft.com/office/drawing/2014/main" id="{8073B0CD-BA77-4C4E-8546-422C57D01DEA}"/>
              </a:ext>
            </a:extLst>
          </p:cNvPr>
          <p:cNvCxnSpPr>
            <a:cxnSpLocks/>
            <a:stCxn id="3" idx="3"/>
            <a:endCxn id="4" idx="1"/>
          </p:cNvCxnSpPr>
          <p:nvPr/>
        </p:nvCxnSpPr>
        <p:spPr>
          <a:xfrm flipV="1">
            <a:off x="6164946" y="1773079"/>
            <a:ext cx="1008063" cy="2469395"/>
          </a:xfrm>
          <a:prstGeom prst="straightConnector1">
            <a:avLst/>
          </a:prstGeom>
          <a:ln w="9525" cap="flat" cmpd="sng" algn="ctr">
            <a:solidFill>
              <a:srgbClr val="00B05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EEA58537-84BD-4997-B667-A736D6E1953E}"/>
              </a:ext>
            </a:extLst>
          </p:cNvPr>
          <p:cNvCxnSpPr/>
          <p:nvPr/>
        </p:nvCxnSpPr>
        <p:spPr>
          <a:xfrm>
            <a:off x="6171296" y="4217461"/>
            <a:ext cx="928688" cy="1897062"/>
          </a:xfrm>
          <a:prstGeom prst="straightConnector1">
            <a:avLst/>
          </a:prstGeom>
          <a:ln w="9525" cap="flat" cmpd="sng" algn="ctr">
            <a:solidFill>
              <a:srgbClr val="00B05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3FBE38DC-B86C-4E44-A394-2201814AD1FD}"/>
              </a:ext>
            </a:extLst>
          </p:cNvPr>
          <p:cNvCxnSpPr>
            <a:cxnSpLocks/>
            <a:stCxn id="3" idx="3"/>
            <a:endCxn id="5" idx="1"/>
          </p:cNvCxnSpPr>
          <p:nvPr/>
        </p:nvCxnSpPr>
        <p:spPr>
          <a:xfrm flipV="1">
            <a:off x="6164946" y="3248689"/>
            <a:ext cx="1019176" cy="993785"/>
          </a:xfrm>
          <a:prstGeom prst="straightConnector1">
            <a:avLst/>
          </a:prstGeom>
          <a:ln w="9525" cap="flat" cmpd="sng" algn="ctr">
            <a:solidFill>
              <a:srgbClr val="00B05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1" name="Straight Arrow Connector 10">
            <a:extLst>
              <a:ext uri="{FF2B5EF4-FFF2-40B4-BE49-F238E27FC236}">
                <a16:creationId xmlns:a16="http://schemas.microsoft.com/office/drawing/2014/main" id="{80037443-57E9-4F1B-8398-FE5F9CDD27EB}"/>
              </a:ext>
            </a:extLst>
          </p:cNvPr>
          <p:cNvCxnSpPr>
            <a:cxnSpLocks/>
            <a:stCxn id="3" idx="3"/>
            <a:endCxn id="6" idx="1"/>
          </p:cNvCxnSpPr>
          <p:nvPr/>
        </p:nvCxnSpPr>
        <p:spPr>
          <a:xfrm>
            <a:off x="6164946" y="4242474"/>
            <a:ext cx="1019176" cy="514751"/>
          </a:xfrm>
          <a:prstGeom prst="straightConnector1">
            <a:avLst/>
          </a:prstGeom>
          <a:ln w="9525" cap="flat" cmpd="sng" algn="ctr">
            <a:solidFill>
              <a:srgbClr val="00B05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40" name="TextBox 39">
            <a:extLst>
              <a:ext uri="{FF2B5EF4-FFF2-40B4-BE49-F238E27FC236}">
                <a16:creationId xmlns:a16="http://schemas.microsoft.com/office/drawing/2014/main" id="{9049F54A-06AB-4BD5-8792-B327BD24B2F4}"/>
              </a:ext>
            </a:extLst>
          </p:cNvPr>
          <p:cNvSpPr txBox="1"/>
          <p:nvPr/>
        </p:nvSpPr>
        <p:spPr>
          <a:xfrm rot="5400000">
            <a:off x="4355390" y="584391"/>
            <a:ext cx="1517591" cy="348813"/>
          </a:xfrm>
          <a:prstGeom prst="rect">
            <a:avLst/>
          </a:prstGeom>
          <a:solidFill>
            <a:schemeClr val="bg1"/>
          </a:solidFill>
        </p:spPr>
        <p:txBody>
          <a:bodyPr wrap="square">
            <a:spAutoFit/>
          </a:bodyPr>
          <a:lstStyle/>
          <a:p>
            <a:pPr marL="0" marR="0" indent="457200" algn="just">
              <a:lnSpc>
                <a:spcPts val="2000"/>
              </a:lnSpc>
              <a:spcBef>
                <a:spcPts val="0"/>
              </a:spcBef>
              <a:spcAft>
                <a:spcPts val="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4859838" y="0"/>
            <a:ext cx="79940" cy="1746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21">
            <a:extLst>
              <a:ext uri="{FF2B5EF4-FFF2-40B4-BE49-F238E27FC236}">
                <a16:creationId xmlns:a16="http://schemas.microsoft.com/office/drawing/2014/main" id="{8D91E8DD-6647-4C25-A6D0-85F89782C868}"/>
              </a:ext>
            </a:extLst>
          </p:cNvPr>
          <p:cNvGrpSpPr>
            <a:grpSpLocks/>
          </p:cNvGrpSpPr>
          <p:nvPr/>
        </p:nvGrpSpPr>
        <p:grpSpPr bwMode="auto">
          <a:xfrm>
            <a:off x="0" y="901824"/>
            <a:ext cx="11669486" cy="322132"/>
            <a:chOff x="240" y="576"/>
            <a:chExt cx="5298" cy="0"/>
          </a:xfrm>
        </p:grpSpPr>
        <p:sp>
          <p:nvSpPr>
            <p:cNvPr id="19" name="Line 7">
              <a:extLst>
                <a:ext uri="{FF2B5EF4-FFF2-40B4-BE49-F238E27FC236}">
                  <a16:creationId xmlns:a16="http://schemas.microsoft.com/office/drawing/2014/main" id="{54F767A9-DEE9-4A41-B2BA-B93C860BE64E}"/>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sp>
          <p:nvSpPr>
            <p:cNvPr id="20" name="Line 8">
              <a:extLst>
                <a:ext uri="{FF2B5EF4-FFF2-40B4-BE49-F238E27FC236}">
                  <a16:creationId xmlns:a16="http://schemas.microsoft.com/office/drawing/2014/main" id="{663F5465-6FDD-46F8-99D3-0799C4942610}"/>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21" name="TextBox 20">
            <a:extLst>
              <a:ext uri="{FF2B5EF4-FFF2-40B4-BE49-F238E27FC236}">
                <a16:creationId xmlns:a16="http://schemas.microsoft.com/office/drawing/2014/main" id="{2EFE438A-FE8E-478E-934F-6754C4C8D246}"/>
              </a:ext>
            </a:extLst>
          </p:cNvPr>
          <p:cNvSpPr txBox="1"/>
          <p:nvPr/>
        </p:nvSpPr>
        <p:spPr>
          <a:xfrm>
            <a:off x="193222" y="124605"/>
            <a:ext cx="10189028" cy="523220"/>
          </a:xfrm>
          <a:prstGeom prst="rect">
            <a:avLst/>
          </a:prstGeom>
          <a:noFill/>
        </p:spPr>
        <p:txBody>
          <a:bodyPr wrap="square">
            <a:spAutoFit/>
          </a:bodyPr>
          <a:lstStyle/>
          <a:p>
            <a:pPr marL="0" marR="0" indent="457200" algn="ctr">
              <a:spcBef>
                <a:spcPts val="0"/>
              </a:spcBef>
              <a:spcAft>
                <a:spcPts val="0"/>
              </a:spcAft>
            </a:pP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 PHƯƠNG PHÁP DẠY HỌC VÀ</a:t>
            </a: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ĐÁNH GIÁ MÔN HỌC</a:t>
            </a:r>
            <a:endPar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22"/>
          <p:cNvSpPr/>
          <p:nvPr/>
        </p:nvSpPr>
        <p:spPr>
          <a:xfrm>
            <a:off x="4364721" y="1746695"/>
            <a:ext cx="1065408" cy="76128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4364721" y="5950585"/>
            <a:ext cx="1417101" cy="90741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DD007037-DE45-4AFD-BF10-20A2463C831A}"/>
              </a:ext>
            </a:extLst>
          </p:cNvPr>
          <p:cNvSpPr txBox="1"/>
          <p:nvPr/>
        </p:nvSpPr>
        <p:spPr>
          <a:xfrm>
            <a:off x="1191958" y="1062661"/>
            <a:ext cx="4238171" cy="461665"/>
          </a:xfrm>
          <a:prstGeom prst="rect">
            <a:avLst/>
          </a:prstGeom>
          <a:noFill/>
        </p:spPr>
        <p:txBody>
          <a:bodyPr wrap="square">
            <a:spAutoFit/>
          </a:bodyPr>
          <a:lstStyle/>
          <a:p>
            <a:pPr marL="0" marR="0" indent="457200" algn="just">
              <a:spcBef>
                <a:spcPts val="0"/>
              </a:spcBef>
              <a:spcAft>
                <a:spcPts val="0"/>
              </a:spcAft>
            </a:pPr>
            <a:r>
              <a:rPr lang="pl-PL" sz="2400" b="1" dirty="0">
                <a:solidFill>
                  <a:srgbClr val="000000"/>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1. Phương pháp dạy học </a:t>
            </a:r>
            <a:endPar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7178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Flat Business Ppt Background, Powerpoint, Simplicity, Business Background  Image for Free Download">
            <a:extLst>
              <a:ext uri="{FF2B5EF4-FFF2-40B4-BE49-F238E27FC236}">
                <a16:creationId xmlns:a16="http://schemas.microsoft.com/office/drawing/2014/main" id="{68046C97-3565-41F0-BCF8-19DF41B5FB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B6C6FB5-8479-4F99-9662-3DC31BF5D1F9}"/>
              </a:ext>
            </a:extLst>
          </p:cNvPr>
          <p:cNvSpPr txBox="1"/>
          <p:nvPr/>
        </p:nvSpPr>
        <p:spPr>
          <a:xfrm>
            <a:off x="2993160" y="1277517"/>
            <a:ext cx="3744687" cy="461665"/>
          </a:xfrm>
          <a:prstGeom prst="rect">
            <a:avLst/>
          </a:prstGeom>
          <a:noFill/>
        </p:spPr>
        <p:txBody>
          <a:bodyPr wrap="square">
            <a:spAutoFit/>
          </a:bodyPr>
          <a:lstStyle/>
          <a:p>
            <a:pPr marL="0" marR="0" indent="457200" algn="ctr">
              <a:spcBef>
                <a:spcPts val="0"/>
              </a:spcBef>
              <a:spcAft>
                <a:spcPts val="0"/>
              </a:spcAft>
            </a:pPr>
            <a:r>
              <a:rPr lang="pl-PL" sz="2400" b="1" dirty="0">
                <a:solidFill>
                  <a:srgbClr val="0033CC"/>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2. Đánh giá môn học </a:t>
            </a:r>
            <a:endParaRPr lang="en-US" sz="2400" dirty="0">
              <a:solidFill>
                <a:srgbClr val="0033CC"/>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2131E5C5-BA78-41F7-AD79-EF9D99717168}"/>
              </a:ext>
            </a:extLst>
          </p:cNvPr>
          <p:cNvSpPr>
            <a:spLocks noChangeArrowheads="1"/>
          </p:cNvSpPr>
          <p:nvPr/>
        </p:nvSpPr>
        <p:spPr bwMode="auto">
          <a:xfrm>
            <a:off x="5129441" y="1812110"/>
            <a:ext cx="281102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342900" indent="-342900" eaLnBrk="1" hangingPunct="1">
              <a:spcBef>
                <a:spcPct val="0"/>
              </a:spcBef>
              <a:buFont typeface="Wingdings" panose="05000000000000000000" pitchFamily="2" charset="2"/>
              <a:buChar char="q"/>
            </a:pPr>
            <a:r>
              <a:rPr lang="en-US" altLang="en-US" sz="2000" b="1" dirty="0" err="1">
                <a:solidFill>
                  <a:srgbClr val="C00000"/>
                </a:solidFill>
              </a:rPr>
              <a:t>Điểm</a:t>
            </a:r>
            <a:r>
              <a:rPr lang="en-US" altLang="en-US" sz="2000" b="1" dirty="0">
                <a:solidFill>
                  <a:srgbClr val="C00000"/>
                </a:solidFill>
              </a:rPr>
              <a:t> quá </a:t>
            </a:r>
            <a:r>
              <a:rPr lang="en-US" altLang="en-US" sz="2000" b="1" dirty="0" err="1">
                <a:solidFill>
                  <a:srgbClr val="C00000"/>
                </a:solidFill>
              </a:rPr>
              <a:t>trình</a:t>
            </a:r>
            <a:endParaRPr lang="en-US" altLang="en-US" sz="2000" b="1" dirty="0">
              <a:solidFill>
                <a:srgbClr val="C00000"/>
              </a:solidFill>
            </a:endParaRPr>
          </a:p>
        </p:txBody>
      </p:sp>
      <p:sp>
        <p:nvSpPr>
          <p:cNvPr id="7" name="Rectangle 6">
            <a:extLst>
              <a:ext uri="{FF2B5EF4-FFF2-40B4-BE49-F238E27FC236}">
                <a16:creationId xmlns:a16="http://schemas.microsoft.com/office/drawing/2014/main" id="{3C6DD4B2-8D14-45D9-8F65-DD55E46B8B95}"/>
              </a:ext>
            </a:extLst>
          </p:cNvPr>
          <p:cNvSpPr>
            <a:spLocks noChangeArrowheads="1"/>
          </p:cNvSpPr>
          <p:nvPr/>
        </p:nvSpPr>
        <p:spPr bwMode="auto">
          <a:xfrm>
            <a:off x="5458052" y="2307240"/>
            <a:ext cx="562205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dirty="0">
                <a:solidFill>
                  <a:srgbClr val="000066"/>
                </a:solidFill>
              </a:rPr>
              <a:t>+ </a:t>
            </a:r>
            <a:r>
              <a:rPr lang="en-US" altLang="en-US" sz="2000" dirty="0" err="1">
                <a:solidFill>
                  <a:srgbClr val="000066"/>
                </a:solidFill>
              </a:rPr>
              <a:t>Điểm</a:t>
            </a:r>
            <a:r>
              <a:rPr lang="en-US" altLang="en-US" sz="2000" dirty="0">
                <a:solidFill>
                  <a:srgbClr val="000066"/>
                </a:solidFill>
              </a:rPr>
              <a:t> </a:t>
            </a:r>
            <a:r>
              <a:rPr lang="en-US" altLang="en-US" sz="2000" dirty="0" err="1">
                <a:solidFill>
                  <a:srgbClr val="000066"/>
                </a:solidFill>
              </a:rPr>
              <a:t>chuyên</a:t>
            </a:r>
            <a:r>
              <a:rPr lang="en-US" altLang="en-US" sz="2000" dirty="0">
                <a:solidFill>
                  <a:srgbClr val="000066"/>
                </a:solidFill>
              </a:rPr>
              <a:t> </a:t>
            </a:r>
            <a:r>
              <a:rPr lang="en-US" altLang="en-US" sz="2000" dirty="0" err="1">
                <a:solidFill>
                  <a:srgbClr val="000066"/>
                </a:solidFill>
              </a:rPr>
              <a:t>cần</a:t>
            </a:r>
            <a:endParaRPr lang="en-US" altLang="en-US" sz="2000" dirty="0">
              <a:solidFill>
                <a:srgbClr val="000066"/>
              </a:solidFill>
            </a:endParaRPr>
          </a:p>
          <a:p>
            <a:pPr eaLnBrk="1" hangingPunct="1">
              <a:spcBef>
                <a:spcPct val="0"/>
              </a:spcBef>
              <a:buFontTx/>
              <a:buNone/>
            </a:pPr>
            <a:r>
              <a:rPr lang="en-US" altLang="en-US" sz="2000" dirty="0">
                <a:solidFill>
                  <a:srgbClr val="000066"/>
                </a:solidFill>
              </a:rPr>
              <a:t>+ </a:t>
            </a:r>
            <a:r>
              <a:rPr lang="en-US" altLang="en-US" sz="2000" dirty="0" err="1">
                <a:solidFill>
                  <a:srgbClr val="000066"/>
                </a:solidFill>
              </a:rPr>
              <a:t>Điểm</a:t>
            </a:r>
            <a:r>
              <a:rPr lang="en-US" altLang="en-US" sz="2000" dirty="0">
                <a:solidFill>
                  <a:srgbClr val="000066"/>
                </a:solidFill>
              </a:rPr>
              <a:t> </a:t>
            </a:r>
            <a:r>
              <a:rPr lang="en-US" altLang="en-US" sz="2000" dirty="0" err="1">
                <a:solidFill>
                  <a:srgbClr val="000066"/>
                </a:solidFill>
              </a:rPr>
              <a:t>thuyết</a:t>
            </a:r>
            <a:r>
              <a:rPr lang="en-US" altLang="en-US" sz="2000" dirty="0">
                <a:solidFill>
                  <a:srgbClr val="000066"/>
                </a:solidFill>
              </a:rPr>
              <a:t> </a:t>
            </a:r>
            <a:r>
              <a:rPr lang="en-US" altLang="en-US" sz="2000" dirty="0" err="1">
                <a:solidFill>
                  <a:srgbClr val="000066"/>
                </a:solidFill>
              </a:rPr>
              <a:t>trình</a:t>
            </a:r>
            <a:r>
              <a:rPr lang="en-US" altLang="en-US" sz="2000" dirty="0">
                <a:solidFill>
                  <a:srgbClr val="000066"/>
                </a:solidFill>
              </a:rPr>
              <a:t>, </a:t>
            </a:r>
            <a:r>
              <a:rPr lang="en-US" altLang="en-US" sz="2000" dirty="0" err="1">
                <a:solidFill>
                  <a:srgbClr val="000066"/>
                </a:solidFill>
              </a:rPr>
              <a:t>thảo</a:t>
            </a:r>
            <a:r>
              <a:rPr lang="en-US" altLang="en-US" sz="2000" dirty="0">
                <a:solidFill>
                  <a:srgbClr val="000066"/>
                </a:solidFill>
              </a:rPr>
              <a:t> </a:t>
            </a:r>
            <a:r>
              <a:rPr lang="en-US" altLang="en-US" sz="2000" dirty="0" err="1">
                <a:solidFill>
                  <a:srgbClr val="000066"/>
                </a:solidFill>
              </a:rPr>
              <a:t>luận</a:t>
            </a:r>
            <a:r>
              <a:rPr lang="en-US" altLang="en-US" sz="2000" dirty="0">
                <a:solidFill>
                  <a:srgbClr val="000066"/>
                </a:solidFill>
              </a:rPr>
              <a:t> </a:t>
            </a:r>
            <a:r>
              <a:rPr lang="en-US" altLang="en-US" sz="2000" dirty="0" err="1">
                <a:solidFill>
                  <a:srgbClr val="000066"/>
                </a:solidFill>
              </a:rPr>
              <a:t>nhóm</a:t>
            </a:r>
            <a:endParaRPr lang="en-US" altLang="en-US" sz="2000" dirty="0">
              <a:solidFill>
                <a:srgbClr val="000066"/>
              </a:solidFill>
            </a:endParaRPr>
          </a:p>
          <a:p>
            <a:pPr eaLnBrk="1" hangingPunct="1">
              <a:spcBef>
                <a:spcPct val="0"/>
              </a:spcBef>
              <a:buFontTx/>
              <a:buNone/>
            </a:pPr>
            <a:r>
              <a:rPr lang="en-US" altLang="en-US" sz="2000" dirty="0">
                <a:solidFill>
                  <a:srgbClr val="000066"/>
                </a:solidFill>
              </a:rPr>
              <a:t>+ </a:t>
            </a:r>
            <a:r>
              <a:rPr lang="en-US" altLang="en-US" sz="2000" dirty="0" err="1">
                <a:solidFill>
                  <a:srgbClr val="000066"/>
                </a:solidFill>
              </a:rPr>
              <a:t>Điểm</a:t>
            </a:r>
            <a:r>
              <a:rPr lang="en-US" altLang="en-US" sz="2000" dirty="0">
                <a:solidFill>
                  <a:srgbClr val="000066"/>
                </a:solidFill>
              </a:rPr>
              <a:t> </a:t>
            </a:r>
            <a:r>
              <a:rPr lang="en-US" altLang="en-US" sz="2000" dirty="0" err="1">
                <a:solidFill>
                  <a:srgbClr val="000066"/>
                </a:solidFill>
              </a:rPr>
              <a:t>kiểm</a:t>
            </a:r>
            <a:r>
              <a:rPr lang="en-US" altLang="en-US" sz="2000" dirty="0">
                <a:solidFill>
                  <a:srgbClr val="000066"/>
                </a:solidFill>
              </a:rPr>
              <a:t> </a:t>
            </a:r>
            <a:r>
              <a:rPr lang="en-US" altLang="en-US" sz="2000" dirty="0" err="1">
                <a:solidFill>
                  <a:srgbClr val="000066"/>
                </a:solidFill>
              </a:rPr>
              <a:t>tra</a:t>
            </a:r>
            <a:r>
              <a:rPr lang="en-US" altLang="en-US" sz="2000" dirty="0">
                <a:solidFill>
                  <a:srgbClr val="000066"/>
                </a:solidFill>
              </a:rPr>
              <a:t> 01 </a:t>
            </a:r>
            <a:r>
              <a:rPr lang="en-US" altLang="en-US" sz="2000" dirty="0" err="1">
                <a:solidFill>
                  <a:srgbClr val="000066"/>
                </a:solidFill>
              </a:rPr>
              <a:t>tiết</a:t>
            </a:r>
            <a:r>
              <a:rPr lang="en-US" altLang="en-US" sz="2000" dirty="0">
                <a:solidFill>
                  <a:srgbClr val="000066"/>
                </a:solidFill>
              </a:rPr>
              <a:t>                 </a:t>
            </a:r>
          </a:p>
          <a:p>
            <a:pPr eaLnBrk="1" hangingPunct="1">
              <a:spcBef>
                <a:spcPct val="0"/>
              </a:spcBef>
              <a:buFontTx/>
              <a:buNone/>
            </a:pPr>
            <a:r>
              <a:rPr lang="en-US" altLang="en-US" sz="2000">
                <a:solidFill>
                  <a:srgbClr val="000066"/>
                </a:solidFill>
              </a:rPr>
              <a:t>+ Điểm đi thực tế</a:t>
            </a:r>
            <a:endParaRPr lang="en-US" altLang="en-US" sz="2000" dirty="0">
              <a:solidFill>
                <a:srgbClr val="000066"/>
              </a:solidFill>
            </a:endParaRPr>
          </a:p>
        </p:txBody>
      </p:sp>
      <p:sp>
        <p:nvSpPr>
          <p:cNvPr id="8" name="Rectangle 7">
            <a:extLst>
              <a:ext uri="{FF2B5EF4-FFF2-40B4-BE49-F238E27FC236}">
                <a16:creationId xmlns:a16="http://schemas.microsoft.com/office/drawing/2014/main" id="{B4F2DC8C-7B04-40FB-83B5-A41A99A0D69D}"/>
              </a:ext>
            </a:extLst>
          </p:cNvPr>
          <p:cNvSpPr>
            <a:spLocks noChangeArrowheads="1"/>
          </p:cNvSpPr>
          <p:nvPr/>
        </p:nvSpPr>
        <p:spPr bwMode="auto">
          <a:xfrm>
            <a:off x="5326389" y="3607938"/>
            <a:ext cx="562205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342900" indent="-342900" eaLnBrk="1" hangingPunct="1">
              <a:spcBef>
                <a:spcPct val="0"/>
              </a:spcBef>
              <a:buFont typeface="Wingdings" panose="05000000000000000000" pitchFamily="2" charset="2"/>
              <a:buChar char="q"/>
            </a:pPr>
            <a:r>
              <a:rPr lang="en-US" altLang="en-US" sz="2000" b="1" dirty="0" err="1">
                <a:solidFill>
                  <a:srgbClr val="C00000"/>
                </a:solidFill>
              </a:rPr>
              <a:t>Điểm</a:t>
            </a:r>
            <a:r>
              <a:rPr lang="en-US" altLang="en-US" sz="2000" b="1" dirty="0">
                <a:solidFill>
                  <a:srgbClr val="C00000"/>
                </a:solidFill>
              </a:rPr>
              <a:t> </a:t>
            </a:r>
            <a:r>
              <a:rPr lang="en-US" altLang="en-US" sz="2000" b="1" dirty="0" err="1">
                <a:solidFill>
                  <a:srgbClr val="C00000"/>
                </a:solidFill>
              </a:rPr>
              <a:t>thi</a:t>
            </a:r>
            <a:r>
              <a:rPr lang="en-US" altLang="en-US" sz="2000" b="1" dirty="0">
                <a:solidFill>
                  <a:srgbClr val="C00000"/>
                </a:solidFill>
              </a:rPr>
              <a:t> </a:t>
            </a:r>
            <a:r>
              <a:rPr lang="en-US" altLang="en-US" sz="2000" b="1" dirty="0" err="1">
                <a:solidFill>
                  <a:srgbClr val="C00000"/>
                </a:solidFill>
              </a:rPr>
              <a:t>thúc</a:t>
            </a:r>
            <a:r>
              <a:rPr lang="en-US" altLang="en-US" sz="2000" b="1" dirty="0">
                <a:solidFill>
                  <a:srgbClr val="C00000"/>
                </a:solidFill>
              </a:rPr>
              <a:t> </a:t>
            </a:r>
            <a:r>
              <a:rPr lang="en-US" altLang="en-US" sz="2000" b="1" dirty="0" err="1">
                <a:solidFill>
                  <a:srgbClr val="C00000"/>
                </a:solidFill>
              </a:rPr>
              <a:t>học</a:t>
            </a:r>
            <a:r>
              <a:rPr lang="en-US" altLang="en-US" sz="2000" b="1" dirty="0">
                <a:solidFill>
                  <a:srgbClr val="C00000"/>
                </a:solidFill>
              </a:rPr>
              <a:t> </a:t>
            </a:r>
            <a:r>
              <a:rPr lang="en-US" altLang="en-US" sz="2000" b="1" dirty="0" err="1">
                <a:solidFill>
                  <a:srgbClr val="C00000"/>
                </a:solidFill>
              </a:rPr>
              <a:t>phần</a:t>
            </a:r>
            <a:endParaRPr lang="en-US" altLang="en-US" sz="2000" b="1" dirty="0">
              <a:solidFill>
                <a:srgbClr val="C00000"/>
              </a:solidFill>
            </a:endParaRPr>
          </a:p>
        </p:txBody>
      </p:sp>
      <p:sp>
        <p:nvSpPr>
          <p:cNvPr id="9" name="Rectangle 8">
            <a:extLst>
              <a:ext uri="{FF2B5EF4-FFF2-40B4-BE49-F238E27FC236}">
                <a16:creationId xmlns:a16="http://schemas.microsoft.com/office/drawing/2014/main" id="{1AE52E49-C185-4635-B6FE-CFC4B0E21237}"/>
              </a:ext>
            </a:extLst>
          </p:cNvPr>
          <p:cNvSpPr/>
          <p:nvPr/>
        </p:nvSpPr>
        <p:spPr>
          <a:xfrm>
            <a:off x="5647552" y="4789189"/>
            <a:ext cx="4585834" cy="400110"/>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algn="ctr" eaLnBrk="1" hangingPunct="1">
              <a:defRPr/>
            </a:pPr>
            <a:r>
              <a:rPr lang="en-US" sz="2000" b="1" dirty="0">
                <a:solidFill>
                  <a:srgbClr val="000066"/>
                </a:solidFill>
              </a:rPr>
              <a:t>ĐHP = (ĐQT x 0,4) + (ĐTKTHP x 0,6)</a:t>
            </a:r>
          </a:p>
        </p:txBody>
      </p:sp>
      <p:sp>
        <p:nvSpPr>
          <p:cNvPr id="10" name="Rectangle 9">
            <a:extLst>
              <a:ext uri="{FF2B5EF4-FFF2-40B4-BE49-F238E27FC236}">
                <a16:creationId xmlns:a16="http://schemas.microsoft.com/office/drawing/2014/main" id="{90E9872B-EB56-4647-A567-E5A4268140D8}"/>
              </a:ext>
            </a:extLst>
          </p:cNvPr>
          <p:cNvSpPr/>
          <p:nvPr/>
        </p:nvSpPr>
        <p:spPr>
          <a:xfrm>
            <a:off x="5458052" y="4098536"/>
            <a:ext cx="4440691" cy="400110"/>
          </a:xfrm>
          <a:prstGeom prst="rect">
            <a:avLst/>
          </a:prstGeom>
        </p:spPr>
        <p:txBody>
          <a:bodyPr wrap="square">
            <a:spAutoFit/>
          </a:bodyPr>
          <a:lstStyle/>
          <a:p>
            <a:pPr eaLnBrk="1" hangingPunct="1">
              <a:defRPr/>
            </a:pPr>
            <a:r>
              <a:rPr lang="en-US" altLang="en-US" sz="2000" dirty="0">
                <a:solidFill>
                  <a:srgbClr val="000066"/>
                </a:solidFill>
                <a:latin typeface="+mj-lt"/>
              </a:rPr>
              <a:t>+ </a:t>
            </a:r>
            <a:r>
              <a:rPr lang="en-US" altLang="en-US" sz="2000" dirty="0" err="1">
                <a:solidFill>
                  <a:srgbClr val="000066"/>
                </a:solidFill>
                <a:latin typeface="+mj-lt"/>
              </a:rPr>
              <a:t>Hình</a:t>
            </a:r>
            <a:r>
              <a:rPr lang="en-US" altLang="en-US" sz="2000" dirty="0">
                <a:solidFill>
                  <a:srgbClr val="000066"/>
                </a:solidFill>
                <a:latin typeface="+mj-lt"/>
              </a:rPr>
              <a:t> </a:t>
            </a:r>
            <a:r>
              <a:rPr lang="en-US" altLang="en-US" sz="2000" dirty="0" err="1">
                <a:solidFill>
                  <a:srgbClr val="000066"/>
                </a:solidFill>
                <a:latin typeface="+mj-lt"/>
              </a:rPr>
              <a:t>thức</a:t>
            </a:r>
            <a:r>
              <a:rPr lang="en-US" altLang="en-US" sz="2000" dirty="0">
                <a:solidFill>
                  <a:srgbClr val="000066"/>
                </a:solidFill>
                <a:latin typeface="+mj-lt"/>
              </a:rPr>
              <a:t> </a:t>
            </a:r>
            <a:r>
              <a:rPr lang="en-US" altLang="en-US" sz="2000" err="1">
                <a:solidFill>
                  <a:srgbClr val="000066"/>
                </a:solidFill>
                <a:latin typeface="+mj-lt"/>
              </a:rPr>
              <a:t>thi</a:t>
            </a:r>
            <a:r>
              <a:rPr lang="en-US" altLang="en-US" sz="2000">
                <a:solidFill>
                  <a:srgbClr val="000066"/>
                </a:solidFill>
                <a:latin typeface="+mj-lt"/>
              </a:rPr>
              <a:t>: Trắc nghiệm </a:t>
            </a:r>
            <a:endParaRPr lang="en-US" altLang="en-US" sz="2000" dirty="0">
              <a:solidFill>
                <a:srgbClr val="000066"/>
              </a:solidFill>
              <a:latin typeface="+mj-lt"/>
            </a:endParaRPr>
          </a:p>
        </p:txBody>
      </p:sp>
      <p:grpSp>
        <p:nvGrpSpPr>
          <p:cNvPr id="11" name="Group 21">
            <a:extLst>
              <a:ext uri="{FF2B5EF4-FFF2-40B4-BE49-F238E27FC236}">
                <a16:creationId xmlns:a16="http://schemas.microsoft.com/office/drawing/2014/main" id="{8D91E8DD-6647-4C25-A6D0-85F89782C868}"/>
              </a:ext>
            </a:extLst>
          </p:cNvPr>
          <p:cNvGrpSpPr>
            <a:grpSpLocks/>
          </p:cNvGrpSpPr>
          <p:nvPr/>
        </p:nvGrpSpPr>
        <p:grpSpPr bwMode="auto">
          <a:xfrm>
            <a:off x="1761086" y="1182682"/>
            <a:ext cx="9953521" cy="255786"/>
            <a:chOff x="240" y="576"/>
            <a:chExt cx="5298" cy="0"/>
          </a:xfrm>
        </p:grpSpPr>
        <p:sp>
          <p:nvSpPr>
            <p:cNvPr id="12" name="Line 7">
              <a:extLst>
                <a:ext uri="{FF2B5EF4-FFF2-40B4-BE49-F238E27FC236}">
                  <a16:creationId xmlns:a16="http://schemas.microsoft.com/office/drawing/2014/main" id="{54F767A9-DEE9-4A41-B2BA-B93C860BE64E}"/>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sp>
          <p:nvSpPr>
            <p:cNvPr id="13" name="Line 8">
              <a:extLst>
                <a:ext uri="{FF2B5EF4-FFF2-40B4-BE49-F238E27FC236}">
                  <a16:creationId xmlns:a16="http://schemas.microsoft.com/office/drawing/2014/main" id="{663F5465-6FDD-46F8-99D3-0799C4942610}"/>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i="0" u="none" strike="noStrike" kern="1200" cap="none" spc="0" normalizeH="0" baseline="0" noProof="0" dirty="0">
                <a:ln>
                  <a:noFill/>
                </a:ln>
                <a:solidFill>
                  <a:srgbClr val="000000"/>
                </a:solidFill>
                <a:effectLst/>
                <a:uLnTx/>
                <a:uFillTx/>
                <a:latin typeface="Arial"/>
                <a:ea typeface="+mn-ea"/>
                <a:cs typeface="Arial"/>
              </a:endParaRPr>
            </a:p>
          </p:txBody>
        </p:sp>
      </p:grpSp>
      <p:sp>
        <p:nvSpPr>
          <p:cNvPr id="14" name="TextBox 13">
            <a:extLst>
              <a:ext uri="{FF2B5EF4-FFF2-40B4-BE49-F238E27FC236}">
                <a16:creationId xmlns:a16="http://schemas.microsoft.com/office/drawing/2014/main" id="{2EFE438A-FE8E-478E-934F-6754C4C8D246}"/>
              </a:ext>
            </a:extLst>
          </p:cNvPr>
          <p:cNvSpPr txBox="1"/>
          <p:nvPr/>
        </p:nvSpPr>
        <p:spPr>
          <a:xfrm>
            <a:off x="1339111" y="564442"/>
            <a:ext cx="10189028" cy="523220"/>
          </a:xfrm>
          <a:prstGeom prst="rect">
            <a:avLst/>
          </a:prstGeom>
          <a:noFill/>
        </p:spPr>
        <p:txBody>
          <a:bodyPr wrap="square">
            <a:spAutoFit/>
          </a:bodyPr>
          <a:lstStyle/>
          <a:p>
            <a:pPr marL="0" marR="0" indent="457200" algn="ctr">
              <a:spcBef>
                <a:spcPts val="0"/>
              </a:spcBef>
              <a:spcAft>
                <a:spcPts val="0"/>
              </a:spcAft>
            </a:pP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 PHƯƠNG PHÁP DẠY HỌC VÀ</a:t>
            </a: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pl-PL"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ĐÁNH GIÁ MÔN HỌC</a:t>
            </a:r>
            <a:endPar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0010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descr="Cảm ơn các bạn đã lắng ng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4555"/>
            <a:ext cx="12192000" cy="5073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785480"/>
      </p:ext>
    </p:extLst>
  </p:cSld>
  <p:clrMapOvr>
    <a:masterClrMapping/>
  </p:clrMapOvr>
</p:sld>
</file>

<file path=ppt/theme/theme1.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Yellow Abstract Bussin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4_Contents Slide Master">
  <a:themeElements>
    <a:clrScheme name="ALL PPT-BALLOON DOLLAR">
      <a:dk1>
        <a:sysClr val="windowText" lastClr="000000"/>
      </a:dk1>
      <a:lt1>
        <a:sysClr val="window" lastClr="FFFFFF"/>
      </a:lt1>
      <a:dk2>
        <a:srgbClr val="44546A"/>
      </a:dk2>
      <a:lt2>
        <a:srgbClr val="CBCBCB"/>
      </a:lt2>
      <a:accent1>
        <a:srgbClr val="B1D9C7"/>
      </a:accent1>
      <a:accent2>
        <a:srgbClr val="62C1C5"/>
      </a:accent2>
      <a:accent3>
        <a:srgbClr val="FDD247"/>
      </a:accent3>
      <a:accent4>
        <a:srgbClr val="F7A60B"/>
      </a:accent4>
      <a:accent5>
        <a:srgbClr val="576868"/>
      </a:accent5>
      <a:accent6>
        <a:srgbClr val="CBCBCB"/>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Quickly template">
  <a:themeElements>
    <a:clrScheme name="Custom 347">
      <a:dk1>
        <a:srgbClr val="494B58"/>
      </a:dk1>
      <a:lt1>
        <a:srgbClr val="FFFFFF"/>
      </a:lt1>
      <a:dk2>
        <a:srgbClr val="7C7F91"/>
      </a:dk2>
      <a:lt2>
        <a:srgbClr val="DBE1E7"/>
      </a:lt2>
      <a:accent1>
        <a:srgbClr val="FBCDBE"/>
      </a:accent1>
      <a:accent2>
        <a:srgbClr val="FDDDAA"/>
      </a:accent2>
      <a:accent3>
        <a:srgbClr val="C9E4B4"/>
      </a:accent3>
      <a:accent4>
        <a:srgbClr val="ADDED4"/>
      </a:accent4>
      <a:accent5>
        <a:srgbClr val="B5D4E9"/>
      </a:accent5>
      <a:accent6>
        <a:srgbClr val="DBBDE5"/>
      </a:accent6>
      <a:hlink>
        <a:srgbClr val="7C7F91"/>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02TGp_natural_light_ani">
  <a:themeElements>
    <a:clrScheme name="302TGp_natural _light_ani 1">
      <a:dk1>
        <a:srgbClr val="000000"/>
      </a:dk1>
      <a:lt1>
        <a:srgbClr val="FFFFFF"/>
      </a:lt1>
      <a:dk2>
        <a:srgbClr val="003366"/>
      </a:dk2>
      <a:lt2>
        <a:srgbClr val="C0C0C0"/>
      </a:lt2>
      <a:accent1>
        <a:srgbClr val="4EA7EA"/>
      </a:accent1>
      <a:accent2>
        <a:srgbClr val="93C052"/>
      </a:accent2>
      <a:accent3>
        <a:srgbClr val="FFFFFF"/>
      </a:accent3>
      <a:accent4>
        <a:srgbClr val="000000"/>
      </a:accent4>
      <a:accent5>
        <a:srgbClr val="B2D0F3"/>
      </a:accent5>
      <a:accent6>
        <a:srgbClr val="85AE49"/>
      </a:accent6>
      <a:hlink>
        <a:srgbClr val="ED94C2"/>
      </a:hlink>
      <a:folHlink>
        <a:srgbClr val="FECF06"/>
      </a:folHlink>
    </a:clrScheme>
    <a:fontScheme name="302TGp_natural _light_an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302TGp_natural _light_ani 1">
        <a:dk1>
          <a:srgbClr val="000000"/>
        </a:dk1>
        <a:lt1>
          <a:srgbClr val="FFFFFF"/>
        </a:lt1>
        <a:dk2>
          <a:srgbClr val="003366"/>
        </a:dk2>
        <a:lt2>
          <a:srgbClr val="C0C0C0"/>
        </a:lt2>
        <a:accent1>
          <a:srgbClr val="4EA7EA"/>
        </a:accent1>
        <a:accent2>
          <a:srgbClr val="93C052"/>
        </a:accent2>
        <a:accent3>
          <a:srgbClr val="FFFFFF"/>
        </a:accent3>
        <a:accent4>
          <a:srgbClr val="000000"/>
        </a:accent4>
        <a:accent5>
          <a:srgbClr val="B2D0F3"/>
        </a:accent5>
        <a:accent6>
          <a:srgbClr val="85AE49"/>
        </a:accent6>
        <a:hlink>
          <a:srgbClr val="ED94C2"/>
        </a:hlink>
        <a:folHlink>
          <a:srgbClr val="FECF06"/>
        </a:folHlink>
      </a:clrScheme>
      <a:clrMap bg1="lt1" tx1="dk1" bg2="lt2" tx2="dk2" accent1="accent1" accent2="accent2" accent3="accent3" accent4="accent4" accent5="accent5" accent6="accent6" hlink="hlink" folHlink="folHlink"/>
    </a:extraClrScheme>
    <a:extraClrScheme>
      <a:clrScheme name="302TGp_natural _light_ani 2">
        <a:dk1>
          <a:srgbClr val="08087E"/>
        </a:dk1>
        <a:lt1>
          <a:srgbClr val="FFFFFF"/>
        </a:lt1>
        <a:dk2>
          <a:srgbClr val="5965DB"/>
        </a:dk2>
        <a:lt2>
          <a:srgbClr val="B2B2B2"/>
        </a:lt2>
        <a:accent1>
          <a:srgbClr val="94C26A"/>
        </a:accent1>
        <a:accent2>
          <a:srgbClr val="32BA9D"/>
        </a:accent2>
        <a:accent3>
          <a:srgbClr val="FFFFFF"/>
        </a:accent3>
        <a:accent4>
          <a:srgbClr val="06066B"/>
        </a:accent4>
        <a:accent5>
          <a:srgbClr val="C8DDB9"/>
        </a:accent5>
        <a:accent6>
          <a:srgbClr val="2CA88E"/>
        </a:accent6>
        <a:hlink>
          <a:srgbClr val="C8B36C"/>
        </a:hlink>
        <a:folHlink>
          <a:srgbClr val="5CB5F2"/>
        </a:folHlink>
      </a:clrScheme>
      <a:clrMap bg1="lt1" tx1="dk1" bg2="lt2" tx2="dk2" accent1="accent1" accent2="accent2" accent3="accent3" accent4="accent4" accent5="accent5" accent6="accent6" hlink="hlink" folHlink="folHlink"/>
    </a:extraClrScheme>
    <a:extraClrScheme>
      <a:clrScheme name="302TGp_natural _light_ani 3">
        <a:dk1>
          <a:srgbClr val="08087E"/>
        </a:dk1>
        <a:lt1>
          <a:srgbClr val="FFFFFF"/>
        </a:lt1>
        <a:dk2>
          <a:srgbClr val="5965DB"/>
        </a:dk2>
        <a:lt2>
          <a:srgbClr val="B2B2B2"/>
        </a:lt2>
        <a:accent1>
          <a:srgbClr val="5BC9DF"/>
        </a:accent1>
        <a:accent2>
          <a:srgbClr val="8AC923"/>
        </a:accent2>
        <a:accent3>
          <a:srgbClr val="FFFFFF"/>
        </a:accent3>
        <a:accent4>
          <a:srgbClr val="06066B"/>
        </a:accent4>
        <a:accent5>
          <a:srgbClr val="B5E1EC"/>
        </a:accent5>
        <a:accent6>
          <a:srgbClr val="7DB61F"/>
        </a:accent6>
        <a:hlink>
          <a:srgbClr val="A28BE1"/>
        </a:hlink>
        <a:folHlink>
          <a:srgbClr val="F7BC29"/>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Yellow Abstract Bussin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10892</TotalTime>
  <Words>1650</Words>
  <Application>Microsoft Office PowerPoint</Application>
  <PresentationFormat>Widescreen</PresentationFormat>
  <Paragraphs>178</Paragraphs>
  <Slides>24</Slides>
  <Notes>2</Notes>
  <HiddenSlides>0</HiddenSlides>
  <MMClips>0</MMClips>
  <ScaleCrop>false</ScaleCrop>
  <HeadingPairs>
    <vt:vector size="6" baseType="variant">
      <vt:variant>
        <vt:lpstr>Fonts Used</vt:lpstr>
      </vt:variant>
      <vt:variant>
        <vt:i4>20</vt:i4>
      </vt:variant>
      <vt:variant>
        <vt:lpstr>Theme</vt:lpstr>
      </vt:variant>
      <vt:variant>
        <vt:i4>8</vt:i4>
      </vt:variant>
      <vt:variant>
        <vt:lpstr>Slide Titles</vt:lpstr>
      </vt:variant>
      <vt:variant>
        <vt:i4>24</vt:i4>
      </vt:variant>
    </vt:vector>
  </HeadingPairs>
  <TitlesOfParts>
    <vt:vector size="52" baseType="lpstr">
      <vt:lpstr>Arial Unicode MS</vt:lpstr>
      <vt:lpstr>Amatic SC</vt:lpstr>
      <vt:lpstr>Arial</vt:lpstr>
      <vt:lpstr>Arial Black</vt:lpstr>
      <vt:lpstr>Arvo</vt:lpstr>
      <vt:lpstr>Bodoni</vt:lpstr>
      <vt:lpstr>Cabin</vt:lpstr>
      <vt:lpstr>Calibri</vt:lpstr>
      <vt:lpstr>Courier New</vt:lpstr>
      <vt:lpstr>Helvetica</vt:lpstr>
      <vt:lpstr>Montserrat</vt:lpstr>
      <vt:lpstr>Montserrat Black</vt:lpstr>
      <vt:lpstr>Montserrat ExtraLight</vt:lpstr>
      <vt:lpstr>Montserrat Light</vt:lpstr>
      <vt:lpstr>Montserrat SemiBold</vt:lpstr>
      <vt:lpstr>Muli</vt:lpstr>
      <vt:lpstr>Roboto Light</vt:lpstr>
      <vt:lpstr>Times New Roman</vt:lpstr>
      <vt:lpstr>Verdana</vt:lpstr>
      <vt:lpstr>Wingdings</vt:lpstr>
      <vt:lpstr>Contents Slide Master</vt:lpstr>
      <vt:lpstr>8_Contents Slide Master</vt:lpstr>
      <vt:lpstr>2_Yellow Abstract Bussines</vt:lpstr>
      <vt:lpstr>14_Contents Slide Master</vt:lpstr>
      <vt:lpstr>1_Quickly template</vt:lpstr>
      <vt:lpstr>302TGp_natural_light_ani</vt:lpstr>
      <vt:lpstr>3_Yellow Abstract Bussines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Hồ Minh Hùng</cp:lastModifiedBy>
  <cp:revision>374</cp:revision>
  <dcterms:created xsi:type="dcterms:W3CDTF">2018-04-24T17:14:44Z</dcterms:created>
  <dcterms:modified xsi:type="dcterms:W3CDTF">2024-09-05T09:56:02Z</dcterms:modified>
</cp:coreProperties>
</file>